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303" r:id="rId3"/>
    <p:sldId id="261" r:id="rId4"/>
    <p:sldId id="260" r:id="rId5"/>
    <p:sldId id="257" r:id="rId6"/>
    <p:sldId id="262" r:id="rId7"/>
    <p:sldId id="264" r:id="rId8"/>
    <p:sldId id="265" r:id="rId9"/>
    <p:sldId id="267" r:id="rId10"/>
    <p:sldId id="304" r:id="rId11"/>
    <p:sldId id="266" r:id="rId12"/>
    <p:sldId id="269" r:id="rId13"/>
    <p:sldId id="292" r:id="rId14"/>
    <p:sldId id="271" r:id="rId15"/>
    <p:sldId id="277" r:id="rId16"/>
    <p:sldId id="306" r:id="rId17"/>
    <p:sldId id="279" r:id="rId18"/>
    <p:sldId id="281" r:id="rId19"/>
    <p:sldId id="284" r:id="rId20"/>
    <p:sldId id="285" r:id="rId21"/>
    <p:sldId id="302" r:id="rId22"/>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C52C0"/>
    <a:srgbClr val="D2107F"/>
    <a:srgbClr val="EFE7E6"/>
    <a:srgbClr val="F2EFE7"/>
    <a:srgbClr val="DA1067"/>
    <a:srgbClr val="B80C49"/>
    <a:srgbClr val="C70976"/>
    <a:srgbClr val="DC5F3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horzBarState="maximized">
    <p:restoredLeft sz="23162" autoAdjust="0"/>
    <p:restoredTop sz="94660"/>
  </p:normalViewPr>
  <p:slideViewPr>
    <p:cSldViewPr snapToGrid="0">
      <p:cViewPr varScale="1">
        <p:scale>
          <a:sx n="72" d="100"/>
          <a:sy n="72" d="100"/>
        </p:scale>
        <p:origin x="-324" y="6"/>
      </p:cViewPr>
      <p:guideLst>
        <p:guide orient="horz" pos="2160"/>
        <p:guide pos="3840"/>
      </p:guideLst>
    </p:cSldViewPr>
  </p:slideViewPr>
  <p:notesTextViewPr>
    <p:cViewPr>
      <p:scale>
        <a:sx n="1" d="1"/>
        <a:sy n="1" d="1"/>
      </p:scale>
      <p:origin x="0" y="0"/>
    </p:cViewPr>
  </p:notesTextViewPr>
  <p:sorterViewPr>
    <p:cViewPr>
      <p:scale>
        <a:sx n="100" d="100"/>
        <a:sy n="100" d="100"/>
      </p:scale>
      <p:origin x="0" y="1386"/>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374603058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224CA912-4395-4590-81B4-22A46D39FA1F}" type="datetimeFigureOut">
              <a:rPr lang="zh-CN" altLang="en-US" smtClean="0"/>
              <a:t>2016/2/20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BB03AA8-F5A6-4FBB-918B-222A088ABFEB}" type="slidenum">
              <a:rPr lang="zh-CN" altLang="en-US" smtClean="0"/>
              <a:t>‹#›</a:t>
            </a:fld>
            <a:endParaRPr lang="zh-CN" altLang="en-US"/>
          </a:p>
        </p:txBody>
      </p:sp>
    </p:spTree>
    <p:extLst>
      <p:ext uri="{BB962C8B-B14F-4D97-AF65-F5344CB8AC3E}">
        <p14:creationId xmlns:p14="http://schemas.microsoft.com/office/powerpoint/2010/main" val="30847379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224CA912-4395-4590-81B4-22A46D39FA1F}" type="datetimeFigureOut">
              <a:rPr lang="zh-CN" altLang="en-US" smtClean="0"/>
              <a:t>2016/2/20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BB03AA8-F5A6-4FBB-918B-222A088ABFEB}" type="slidenum">
              <a:rPr lang="zh-CN" altLang="en-US" smtClean="0"/>
              <a:t>‹#›</a:t>
            </a:fld>
            <a:endParaRPr lang="zh-CN" altLang="en-US"/>
          </a:p>
        </p:txBody>
      </p:sp>
    </p:spTree>
    <p:extLst>
      <p:ext uri="{BB962C8B-B14F-4D97-AF65-F5344CB8AC3E}">
        <p14:creationId xmlns:p14="http://schemas.microsoft.com/office/powerpoint/2010/main" val="339415533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cSld name="1_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692CC6CE-83B7-4835-9FBB-CE0548FC759F}" type="datetimeFigureOut">
              <a:rPr lang="zh-CN" altLang="en-US" smtClean="0"/>
              <a:t>2016/2/20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F837870-730B-4373-BBDA-C30A57DD5A14}" type="slidenum">
              <a:rPr lang="zh-CN" altLang="en-US" smtClean="0"/>
              <a:t>‹#›</a:t>
            </a:fld>
            <a:endParaRPr lang="zh-CN" altLang="en-US"/>
          </a:p>
        </p:txBody>
      </p:sp>
    </p:spTree>
    <p:extLst>
      <p:ext uri="{BB962C8B-B14F-4D97-AF65-F5344CB8AC3E}">
        <p14:creationId xmlns:p14="http://schemas.microsoft.com/office/powerpoint/2010/main" val="302615420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224CA912-4395-4590-81B4-22A46D39FA1F}" type="datetimeFigureOut">
              <a:rPr lang="zh-CN" altLang="en-US" smtClean="0"/>
              <a:t>2016/2/20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BB03AA8-F5A6-4FBB-918B-222A088ABFEB}" type="slidenum">
              <a:rPr lang="zh-CN" altLang="en-US" smtClean="0"/>
              <a:t>‹#›</a:t>
            </a:fld>
            <a:endParaRPr lang="zh-CN" altLang="en-US"/>
          </a:p>
        </p:txBody>
      </p:sp>
    </p:spTree>
    <p:extLst>
      <p:ext uri="{BB962C8B-B14F-4D97-AF65-F5344CB8AC3E}">
        <p14:creationId xmlns:p14="http://schemas.microsoft.com/office/powerpoint/2010/main" val="365034203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节标题">
    <p:spTree>
      <p:nvGrpSpPr>
        <p:cNvPr id="1" name=""/>
        <p:cNvGrpSpPr/>
        <p:nvPr/>
      </p:nvGrpSpPr>
      <p:grpSpPr>
        <a:xfrm>
          <a:off x="0" y="0"/>
          <a:ext cx="0" cy="0"/>
          <a:chOff x="0" y="0"/>
          <a:chExt cx="0" cy="0"/>
        </a:xfrm>
      </p:grpSpPr>
      <p:pic>
        <p:nvPicPr>
          <p:cNvPr id="7" name="图片 6"/>
          <p:cNvPicPr>
            <a:picLocks noChangeAspect="1"/>
          </p:cNvPicPr>
          <p:nvPr userDrawn="1"/>
        </p:nvPicPr>
        <p:blipFill rotWithShape="1">
          <a:blip r:embed="rId2">
            <a:extLst>
              <a:ext uri="{28A0092B-C50C-407E-A947-70E740481C1C}">
                <a14:useLocalDpi xmlns:a14="http://schemas.microsoft.com/office/drawing/2010/main" val="0"/>
              </a:ext>
            </a:extLst>
          </a:blip>
          <a:srcRect t="9305" b="697"/>
          <a:stretch/>
        </p:blipFill>
        <p:spPr>
          <a:xfrm>
            <a:off x="-1" y="1"/>
            <a:ext cx="12540343" cy="6858000"/>
          </a:xfrm>
          <a:prstGeom prst="rect">
            <a:avLst/>
          </a:prstGeom>
        </p:spPr>
      </p:pic>
    </p:spTree>
    <p:extLst>
      <p:ext uri="{BB962C8B-B14F-4D97-AF65-F5344CB8AC3E}">
        <p14:creationId xmlns:p14="http://schemas.microsoft.com/office/powerpoint/2010/main" val="36563783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224CA912-4395-4590-81B4-22A46D39FA1F}" type="datetimeFigureOut">
              <a:rPr lang="zh-CN" altLang="en-US" smtClean="0"/>
              <a:t>2016/2/20</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3BB03AA8-F5A6-4FBB-918B-222A088ABFEB}" type="slidenum">
              <a:rPr lang="zh-CN" altLang="en-US" smtClean="0"/>
              <a:t>‹#›</a:t>
            </a:fld>
            <a:endParaRPr lang="zh-CN" altLang="en-US"/>
          </a:p>
        </p:txBody>
      </p:sp>
    </p:spTree>
    <p:extLst>
      <p:ext uri="{BB962C8B-B14F-4D97-AF65-F5344CB8AC3E}">
        <p14:creationId xmlns:p14="http://schemas.microsoft.com/office/powerpoint/2010/main" val="289222437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224CA912-4395-4590-81B4-22A46D39FA1F}" type="datetimeFigureOut">
              <a:rPr lang="zh-CN" altLang="en-US" smtClean="0"/>
              <a:t>2016/2/20</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3BB03AA8-F5A6-4FBB-918B-222A088ABFEB}" type="slidenum">
              <a:rPr lang="zh-CN" altLang="en-US" smtClean="0"/>
              <a:t>‹#›</a:t>
            </a:fld>
            <a:endParaRPr lang="zh-CN" altLang="en-US"/>
          </a:p>
        </p:txBody>
      </p:sp>
    </p:spTree>
    <p:extLst>
      <p:ext uri="{BB962C8B-B14F-4D97-AF65-F5344CB8AC3E}">
        <p14:creationId xmlns:p14="http://schemas.microsoft.com/office/powerpoint/2010/main" val="375213172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224CA912-4395-4590-81B4-22A46D39FA1F}" type="datetimeFigureOut">
              <a:rPr lang="zh-CN" altLang="en-US" smtClean="0"/>
              <a:t>2016/2/20</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3BB03AA8-F5A6-4FBB-918B-222A088ABFEB}" type="slidenum">
              <a:rPr lang="zh-CN" altLang="en-US" smtClean="0"/>
              <a:t>‹#›</a:t>
            </a:fld>
            <a:endParaRPr lang="zh-CN" altLang="en-US"/>
          </a:p>
        </p:txBody>
      </p:sp>
    </p:spTree>
    <p:extLst>
      <p:ext uri="{BB962C8B-B14F-4D97-AF65-F5344CB8AC3E}">
        <p14:creationId xmlns:p14="http://schemas.microsoft.com/office/powerpoint/2010/main" val="52055253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224CA912-4395-4590-81B4-22A46D39FA1F}" type="datetimeFigureOut">
              <a:rPr lang="zh-CN" altLang="en-US" smtClean="0"/>
              <a:t>2016/2/20</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3BB03AA8-F5A6-4FBB-918B-222A088ABFEB}" type="slidenum">
              <a:rPr lang="zh-CN" altLang="en-US" smtClean="0"/>
              <a:t>‹#›</a:t>
            </a:fld>
            <a:endParaRPr lang="zh-CN" altLang="en-US"/>
          </a:p>
        </p:txBody>
      </p:sp>
    </p:spTree>
    <p:extLst>
      <p:ext uri="{BB962C8B-B14F-4D97-AF65-F5344CB8AC3E}">
        <p14:creationId xmlns:p14="http://schemas.microsoft.com/office/powerpoint/2010/main" val="272085195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224CA912-4395-4590-81B4-22A46D39FA1F}" type="datetimeFigureOut">
              <a:rPr lang="zh-CN" altLang="en-US" smtClean="0"/>
              <a:t>2016/2/20</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3BB03AA8-F5A6-4FBB-918B-222A088ABFEB}" type="slidenum">
              <a:rPr lang="zh-CN" altLang="en-US" smtClean="0"/>
              <a:t>‹#›</a:t>
            </a:fld>
            <a:endParaRPr lang="zh-CN" altLang="en-US"/>
          </a:p>
        </p:txBody>
      </p:sp>
    </p:spTree>
    <p:extLst>
      <p:ext uri="{BB962C8B-B14F-4D97-AF65-F5344CB8AC3E}">
        <p14:creationId xmlns:p14="http://schemas.microsoft.com/office/powerpoint/2010/main" val="293243183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224CA912-4395-4590-81B4-22A46D39FA1F}" type="datetimeFigureOut">
              <a:rPr lang="zh-CN" altLang="en-US" smtClean="0"/>
              <a:t>2016/2/20</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3BB03AA8-F5A6-4FBB-918B-222A088ABFEB}" type="slidenum">
              <a:rPr lang="zh-CN" altLang="en-US" smtClean="0"/>
              <a:t>‹#›</a:t>
            </a:fld>
            <a:endParaRPr lang="zh-CN" altLang="en-US"/>
          </a:p>
        </p:txBody>
      </p:sp>
    </p:spTree>
    <p:extLst>
      <p:ext uri="{BB962C8B-B14F-4D97-AF65-F5344CB8AC3E}">
        <p14:creationId xmlns:p14="http://schemas.microsoft.com/office/powerpoint/2010/main" val="270609153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microsoft.com/office/2007/relationships/hdphoto" Target="../media/hdphoto1.wdp"/><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24CA912-4395-4590-81B4-22A46D39FA1F}" type="datetimeFigureOut">
              <a:rPr lang="zh-CN" altLang="en-US" smtClean="0"/>
              <a:t>2016/2/20</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BB03AA8-F5A6-4FBB-918B-222A088ABFEB}" type="slidenum">
              <a:rPr lang="zh-CN" altLang="en-US" smtClean="0"/>
              <a:t>‹#›</a:t>
            </a:fld>
            <a:endParaRPr lang="zh-CN" altLang="en-US"/>
          </a:p>
        </p:txBody>
      </p:sp>
      <p:pic>
        <p:nvPicPr>
          <p:cNvPr id="1027" name="Picture 3" descr="D:\0--吉亚云\睿泰集团员工培养计划-解决方案部-JYY\其他\PPT素材\插图\32rw0047rf.jpg"/>
          <p:cNvPicPr>
            <a:picLocks noChangeAspect="1" noChangeArrowheads="1"/>
          </p:cNvPicPr>
          <p:nvPr userDrawn="1"/>
        </p:nvPicPr>
        <p:blipFill>
          <a:blip r:embed="rId14">
            <a:extLst>
              <a:ext uri="{BEBA8EAE-BF5A-486C-A8C5-ECC9F3942E4B}">
                <a14:imgProps xmlns:a14="http://schemas.microsoft.com/office/drawing/2010/main">
                  <a14:imgLayer r:embed="rId15">
                    <a14:imgEffect>
                      <a14:artisticBlur radius="53"/>
                    </a14:imgEffect>
                  </a14:imgLayer>
                </a14:imgProps>
              </a:ext>
              <a:ext uri="{28A0092B-C50C-407E-A947-70E740481C1C}">
                <a14:useLocalDpi xmlns:a14="http://schemas.microsoft.com/office/drawing/2010/main" val="0"/>
              </a:ext>
            </a:extLst>
          </a:blip>
          <a:srcRect/>
          <a:stretch>
            <a:fillRect/>
          </a:stretch>
        </p:blipFill>
        <p:spPr bwMode="auto">
          <a:xfrm>
            <a:off x="0" y="0"/>
            <a:ext cx="12461966"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024880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microsoft.com/office/2007/relationships/hdphoto" Target="../media/hdphoto2.wdp"/><Relationship Id="rId7" Type="http://schemas.openxmlformats.org/officeDocument/2006/relationships/image" Target="../media/image6.png"/><Relationship Id="rId2" Type="http://schemas.openxmlformats.org/officeDocument/2006/relationships/image" Target="../media/image3.png"/><Relationship Id="rId1" Type="http://schemas.openxmlformats.org/officeDocument/2006/relationships/slideLayout" Target="../slideLayouts/slideLayout2.xml"/><Relationship Id="rId6" Type="http://schemas.microsoft.com/office/2007/relationships/hdphoto" Target="../media/hdphoto3.wdp"/><Relationship Id="rId5" Type="http://schemas.openxmlformats.org/officeDocument/2006/relationships/image" Target="../media/image5.png"/><Relationship Id="rId4" Type="http://schemas.openxmlformats.org/officeDocument/2006/relationships/image" Target="../media/image4.png"/></Relationships>
</file>

<file path=ppt/slides/_rels/slide1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 Id="rId5" Type="http://schemas.microsoft.com/office/2007/relationships/hdphoto" Target="../media/hdphoto4.wdp"/><Relationship Id="rId4" Type="http://schemas.openxmlformats.org/officeDocument/2006/relationships/image" Target="../media/image9.png"/></Relationships>
</file>

<file path=ppt/slides/_rels/slide14.xml.rels><?xml version="1.0" encoding="UTF-8" standalone="yes"?>
<Relationships xmlns="http://schemas.openxmlformats.org/package/2006/relationships"><Relationship Id="rId3" Type="http://schemas.microsoft.com/office/2007/relationships/hdphoto" Target="../media/hdphoto5.wdp"/><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等腰三角形 3"/>
          <p:cNvSpPr/>
          <p:nvPr/>
        </p:nvSpPr>
        <p:spPr>
          <a:xfrm rot="13500225">
            <a:off x="8324078" y="750879"/>
            <a:ext cx="891223" cy="4340536"/>
          </a:xfrm>
          <a:prstGeom prst="triangle">
            <a:avLst/>
          </a:prstGeom>
          <a:solidFill>
            <a:srgbClr val="FF0000">
              <a:alpha val="3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E9118C"/>
              </a:solidFill>
            </a:endParaRPr>
          </a:p>
        </p:txBody>
      </p:sp>
      <p:sp>
        <p:nvSpPr>
          <p:cNvPr id="5" name="等腰三角形 4"/>
          <p:cNvSpPr/>
          <p:nvPr/>
        </p:nvSpPr>
        <p:spPr>
          <a:xfrm rot="13402860">
            <a:off x="7890585" y="1212869"/>
            <a:ext cx="2441912" cy="5209411"/>
          </a:xfrm>
          <a:prstGeom prst="triangle">
            <a:avLst/>
          </a:prstGeom>
          <a:solidFill>
            <a:srgbClr val="A40C63">
              <a:alpha val="3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E9118C"/>
              </a:solidFill>
            </a:endParaRPr>
          </a:p>
        </p:txBody>
      </p:sp>
      <p:sp>
        <p:nvSpPr>
          <p:cNvPr id="6" name="等腰三角形 5"/>
          <p:cNvSpPr/>
          <p:nvPr/>
        </p:nvSpPr>
        <p:spPr>
          <a:xfrm rot="15008953">
            <a:off x="5343639" y="236676"/>
            <a:ext cx="3508587" cy="7484985"/>
          </a:xfrm>
          <a:prstGeom prst="triangle">
            <a:avLst/>
          </a:prstGeom>
          <a:solidFill>
            <a:srgbClr val="A40C63">
              <a:alpha val="3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E9118C"/>
              </a:solidFill>
            </a:endParaRPr>
          </a:p>
        </p:txBody>
      </p:sp>
      <p:sp>
        <p:nvSpPr>
          <p:cNvPr id="7" name="等腰三角形 6"/>
          <p:cNvSpPr/>
          <p:nvPr/>
        </p:nvSpPr>
        <p:spPr>
          <a:xfrm rot="11677206">
            <a:off x="9415119" y="1102927"/>
            <a:ext cx="735438" cy="4678786"/>
          </a:xfrm>
          <a:prstGeom prst="triangle">
            <a:avLst/>
          </a:prstGeom>
          <a:solidFill>
            <a:srgbClr val="FFFF00">
              <a:alpha val="3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E9118C"/>
              </a:solidFill>
            </a:endParaRPr>
          </a:p>
        </p:txBody>
      </p:sp>
      <p:sp>
        <p:nvSpPr>
          <p:cNvPr id="10" name="矩形 9"/>
          <p:cNvSpPr/>
          <p:nvPr/>
        </p:nvSpPr>
        <p:spPr>
          <a:xfrm>
            <a:off x="2488443" y="1942779"/>
            <a:ext cx="4219425" cy="646331"/>
          </a:xfrm>
          <a:prstGeom prst="rect">
            <a:avLst/>
          </a:prstGeom>
        </p:spPr>
        <p:txBody>
          <a:bodyPr wrap="none">
            <a:spAutoFit/>
          </a:bodyPr>
          <a:lstStyle/>
          <a:p>
            <a:pPr algn="ctr"/>
            <a:r>
              <a:rPr lang="en-US" altLang="zh-CN" sz="3600" b="1" dirty="0">
                <a:solidFill>
                  <a:schemeClr val="bg1"/>
                </a:solidFill>
                <a:latin typeface="微软雅黑" pitchFamily="34" charset="-122"/>
                <a:ea typeface="微软雅黑" pitchFamily="34" charset="-122"/>
              </a:rPr>
              <a:t>Publish Your Idea</a:t>
            </a:r>
            <a:endParaRPr lang="zh-CN" altLang="en-US" sz="3600" b="1" dirty="0">
              <a:solidFill>
                <a:schemeClr val="bg1"/>
              </a:solidFill>
              <a:latin typeface="微软雅黑" pitchFamily="34" charset="-122"/>
              <a:ea typeface="微软雅黑" pitchFamily="34" charset="-122"/>
            </a:endParaRPr>
          </a:p>
        </p:txBody>
      </p:sp>
      <p:sp>
        <p:nvSpPr>
          <p:cNvPr id="14" name="TextBox 13"/>
          <p:cNvSpPr txBox="1"/>
          <p:nvPr/>
        </p:nvSpPr>
        <p:spPr>
          <a:xfrm>
            <a:off x="2453992" y="3154429"/>
            <a:ext cx="3096344" cy="307777"/>
          </a:xfrm>
          <a:prstGeom prst="rect">
            <a:avLst/>
          </a:prstGeom>
          <a:noFill/>
        </p:spPr>
        <p:txBody>
          <a:bodyPr wrap="square" rtlCol="0">
            <a:spAutoFit/>
          </a:bodyPr>
          <a:lstStyle/>
          <a:p>
            <a:pPr algn="ctr"/>
            <a:r>
              <a:rPr lang="en-US" altLang="zh-CN" sz="1400" dirty="0" smtClean="0">
                <a:solidFill>
                  <a:srgbClr val="FFFF00"/>
                </a:solidFill>
                <a:latin typeface="微软雅黑" pitchFamily="34" charset="-122"/>
                <a:ea typeface="微软雅黑" pitchFamily="34" charset="-122"/>
              </a:rPr>
              <a:t>Freedom  design  by  Jenny</a:t>
            </a:r>
            <a:endParaRPr lang="zh-CN" altLang="en-US" sz="1400" dirty="0">
              <a:solidFill>
                <a:srgbClr val="FFFF00"/>
              </a:solidFill>
              <a:latin typeface="微软雅黑" pitchFamily="34" charset="-122"/>
              <a:ea typeface="微软雅黑" pitchFamily="34" charset="-122"/>
            </a:endParaRPr>
          </a:p>
        </p:txBody>
      </p:sp>
      <p:sp>
        <p:nvSpPr>
          <p:cNvPr id="15" name="椭圆 14"/>
          <p:cNvSpPr/>
          <p:nvPr/>
        </p:nvSpPr>
        <p:spPr>
          <a:xfrm>
            <a:off x="9467348" y="509795"/>
            <a:ext cx="1152128" cy="1152128"/>
          </a:xfrm>
          <a:prstGeom prst="ellipse">
            <a:avLst/>
          </a:prstGeom>
          <a:solidFill>
            <a:srgbClr val="FFFFFF">
              <a:alpha val="32941"/>
            </a:srgbClr>
          </a:solid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dirty="0" smtClean="0"/>
              <a:t>logo</a:t>
            </a:r>
            <a:endParaRPr lang="zh-CN" altLang="en-US" sz="2800" dirty="0"/>
          </a:p>
        </p:txBody>
      </p:sp>
      <p:grpSp>
        <p:nvGrpSpPr>
          <p:cNvPr id="27" name="组合 26"/>
          <p:cNvGrpSpPr/>
          <p:nvPr/>
        </p:nvGrpSpPr>
        <p:grpSpPr>
          <a:xfrm>
            <a:off x="3474345" y="1484403"/>
            <a:ext cx="5523881" cy="1543870"/>
            <a:chOff x="3474345" y="1285623"/>
            <a:chExt cx="5523881" cy="1543870"/>
          </a:xfrm>
        </p:grpSpPr>
        <p:cxnSp>
          <p:nvCxnSpPr>
            <p:cNvPr id="11" name="直接连接符 10"/>
            <p:cNvCxnSpPr/>
            <p:nvPr/>
          </p:nvCxnSpPr>
          <p:spPr>
            <a:xfrm>
              <a:off x="3474345" y="2829493"/>
              <a:ext cx="3233523" cy="0"/>
            </a:xfrm>
            <a:prstGeom prst="line">
              <a:avLst/>
            </a:prstGeom>
            <a:ln>
              <a:solidFill>
                <a:srgbClr val="EC52C0"/>
              </a:solidFill>
              <a:prstDash val="sysDash"/>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nvCxnSpPr>
          <p:spPr>
            <a:xfrm flipV="1">
              <a:off x="6707868" y="1285623"/>
              <a:ext cx="2290358" cy="1543870"/>
            </a:xfrm>
            <a:prstGeom prst="line">
              <a:avLst/>
            </a:prstGeom>
            <a:ln>
              <a:solidFill>
                <a:srgbClr val="EC52C0"/>
              </a:solidFill>
              <a:prstDash val="sysDash"/>
            </a:ln>
          </p:spPr>
          <p:style>
            <a:lnRef idx="1">
              <a:schemeClr val="accent1"/>
            </a:lnRef>
            <a:fillRef idx="0">
              <a:schemeClr val="accent1"/>
            </a:fillRef>
            <a:effectRef idx="0">
              <a:schemeClr val="accent1"/>
            </a:effectRef>
            <a:fontRef idx="minor">
              <a:schemeClr val="tx1"/>
            </a:fontRef>
          </p:style>
        </p:cxnSp>
        <p:cxnSp>
          <p:nvCxnSpPr>
            <p:cNvPr id="16" name="直接连接符 15"/>
            <p:cNvCxnSpPr/>
            <p:nvPr/>
          </p:nvCxnSpPr>
          <p:spPr>
            <a:xfrm>
              <a:off x="4258491" y="1285623"/>
              <a:ext cx="4739735" cy="0"/>
            </a:xfrm>
            <a:prstGeom prst="line">
              <a:avLst/>
            </a:prstGeom>
            <a:ln>
              <a:solidFill>
                <a:srgbClr val="EC52C0"/>
              </a:solidFill>
              <a:prstDash val="sysDash"/>
            </a:ln>
          </p:spPr>
          <p:style>
            <a:lnRef idx="1">
              <a:schemeClr val="accent1"/>
            </a:lnRef>
            <a:fillRef idx="0">
              <a:schemeClr val="accent1"/>
            </a:fillRef>
            <a:effectRef idx="0">
              <a:schemeClr val="accent1"/>
            </a:effectRef>
            <a:fontRef idx="minor">
              <a:schemeClr val="tx1"/>
            </a:fontRef>
          </p:style>
        </p:cxnSp>
      </p:grpSp>
      <p:grpSp>
        <p:nvGrpSpPr>
          <p:cNvPr id="26" name="组合 25"/>
          <p:cNvGrpSpPr/>
          <p:nvPr/>
        </p:nvGrpSpPr>
        <p:grpSpPr>
          <a:xfrm>
            <a:off x="887902" y="1557375"/>
            <a:ext cx="5791208" cy="1374743"/>
            <a:chOff x="1391478" y="1358595"/>
            <a:chExt cx="5791208" cy="1374743"/>
          </a:xfrm>
        </p:grpSpPr>
        <p:cxnSp>
          <p:nvCxnSpPr>
            <p:cNvPr id="3" name="直接连接符 2"/>
            <p:cNvCxnSpPr/>
            <p:nvPr/>
          </p:nvCxnSpPr>
          <p:spPr>
            <a:xfrm>
              <a:off x="3405816" y="1364981"/>
              <a:ext cx="377687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a:off x="1391478" y="2733338"/>
              <a:ext cx="4499121"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nvCxnSpPr>
          <p:spPr>
            <a:xfrm flipV="1">
              <a:off x="1391478" y="1358595"/>
              <a:ext cx="2014338" cy="1374743"/>
            </a:xfrm>
            <a:prstGeom prst="line">
              <a:avLst/>
            </a:prstGeom>
            <a:ln>
              <a:solidFill>
                <a:schemeClr val="bg1"/>
              </a:solidFill>
              <a:prstDash val="solid"/>
            </a:ln>
          </p:spPr>
          <p:style>
            <a:lnRef idx="1">
              <a:schemeClr val="accent1"/>
            </a:lnRef>
            <a:fillRef idx="0">
              <a:schemeClr val="accent1"/>
            </a:fillRef>
            <a:effectRef idx="0">
              <a:schemeClr val="accent1"/>
            </a:effectRef>
            <a:fontRef idx="minor">
              <a:schemeClr val="tx1"/>
            </a:fontRef>
          </p:style>
        </p:cxnSp>
      </p:grpSp>
      <p:cxnSp>
        <p:nvCxnSpPr>
          <p:cNvPr id="28" name="直接连接符 27"/>
          <p:cNvCxnSpPr/>
          <p:nvPr/>
        </p:nvCxnSpPr>
        <p:spPr>
          <a:xfrm flipV="1">
            <a:off x="1258957" y="1661923"/>
            <a:ext cx="1643283" cy="1160787"/>
          </a:xfrm>
          <a:prstGeom prst="line">
            <a:avLst/>
          </a:prstGeom>
          <a:ln>
            <a:solidFill>
              <a:srgbClr val="EC52C0"/>
            </a:solidFill>
          </a:ln>
        </p:spPr>
        <p:style>
          <a:lnRef idx="1">
            <a:schemeClr val="accent1"/>
          </a:lnRef>
          <a:fillRef idx="0">
            <a:schemeClr val="accent1"/>
          </a:fillRef>
          <a:effectRef idx="0">
            <a:schemeClr val="accent1"/>
          </a:effectRef>
          <a:fontRef idx="minor">
            <a:schemeClr val="tx1"/>
          </a:fontRef>
        </p:style>
      </p:cxnSp>
      <p:cxnSp>
        <p:nvCxnSpPr>
          <p:cNvPr id="36" name="直接连接符 35"/>
          <p:cNvCxnSpPr>
            <a:cxnSpLocks noChangeAspect="1"/>
          </p:cNvCxnSpPr>
          <p:nvPr/>
        </p:nvCxnSpPr>
        <p:spPr>
          <a:xfrm flipV="1">
            <a:off x="6707868" y="1644338"/>
            <a:ext cx="1815824" cy="1224000"/>
          </a:xfrm>
          <a:prstGeom prst="line">
            <a:avLst/>
          </a:prstGeom>
          <a:ln>
            <a:solidFill>
              <a:schemeClr val="bg1"/>
            </a:solidFill>
            <a:prstDash val="sys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2512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1000"/>
                                        <p:tgtEl>
                                          <p:spTgt spid="15"/>
                                        </p:tgtEl>
                                      </p:cBhvr>
                                    </p:animEffect>
                                    <p:anim calcmode="lin" valueType="num">
                                      <p:cBhvr>
                                        <p:cTn id="8" dur="1000" fill="hold"/>
                                        <p:tgtEl>
                                          <p:spTgt spid="15"/>
                                        </p:tgtEl>
                                        <p:attrNameLst>
                                          <p:attrName>ppt_x</p:attrName>
                                        </p:attrNameLst>
                                      </p:cBhvr>
                                      <p:tavLst>
                                        <p:tav tm="0">
                                          <p:val>
                                            <p:strVal val="#ppt_x"/>
                                          </p:val>
                                        </p:tav>
                                        <p:tav tm="100000">
                                          <p:val>
                                            <p:strVal val="#ppt_x"/>
                                          </p:val>
                                        </p:tav>
                                      </p:tavLst>
                                    </p:anim>
                                    <p:anim calcmode="lin" valueType="num">
                                      <p:cBhvr>
                                        <p:cTn id="9" dur="1000" fill="hold"/>
                                        <p:tgtEl>
                                          <p:spTgt spid="15"/>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31" presetClass="entr" presetSubtype="0" fill="hold" grpId="0" nodeType="after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p:cTn id="13" dur="1000" fill="hold"/>
                                        <p:tgtEl>
                                          <p:spTgt spid="4"/>
                                        </p:tgtEl>
                                        <p:attrNameLst>
                                          <p:attrName>ppt_w</p:attrName>
                                        </p:attrNameLst>
                                      </p:cBhvr>
                                      <p:tavLst>
                                        <p:tav tm="0">
                                          <p:val>
                                            <p:fltVal val="0"/>
                                          </p:val>
                                        </p:tav>
                                        <p:tav tm="100000">
                                          <p:val>
                                            <p:strVal val="#ppt_w"/>
                                          </p:val>
                                        </p:tav>
                                      </p:tavLst>
                                    </p:anim>
                                    <p:anim calcmode="lin" valueType="num">
                                      <p:cBhvr>
                                        <p:cTn id="14" dur="1000" fill="hold"/>
                                        <p:tgtEl>
                                          <p:spTgt spid="4"/>
                                        </p:tgtEl>
                                        <p:attrNameLst>
                                          <p:attrName>ppt_h</p:attrName>
                                        </p:attrNameLst>
                                      </p:cBhvr>
                                      <p:tavLst>
                                        <p:tav tm="0">
                                          <p:val>
                                            <p:fltVal val="0"/>
                                          </p:val>
                                        </p:tav>
                                        <p:tav tm="100000">
                                          <p:val>
                                            <p:strVal val="#ppt_h"/>
                                          </p:val>
                                        </p:tav>
                                      </p:tavLst>
                                    </p:anim>
                                    <p:anim calcmode="lin" valueType="num">
                                      <p:cBhvr>
                                        <p:cTn id="15" dur="1000" fill="hold"/>
                                        <p:tgtEl>
                                          <p:spTgt spid="4"/>
                                        </p:tgtEl>
                                        <p:attrNameLst>
                                          <p:attrName>style.rotation</p:attrName>
                                        </p:attrNameLst>
                                      </p:cBhvr>
                                      <p:tavLst>
                                        <p:tav tm="0">
                                          <p:val>
                                            <p:fltVal val="90"/>
                                          </p:val>
                                        </p:tav>
                                        <p:tav tm="100000">
                                          <p:val>
                                            <p:fltVal val="0"/>
                                          </p:val>
                                        </p:tav>
                                      </p:tavLst>
                                    </p:anim>
                                    <p:animEffect transition="in" filter="fade">
                                      <p:cBhvr>
                                        <p:cTn id="16" dur="1000"/>
                                        <p:tgtEl>
                                          <p:spTgt spid="4"/>
                                        </p:tgtEl>
                                      </p:cBhvr>
                                    </p:animEffect>
                                  </p:childTnLst>
                                </p:cTn>
                              </p:par>
                              <p:par>
                                <p:cTn id="17" presetID="31" presetClass="entr" presetSubtype="0" fill="hold" grpId="0" nodeType="with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p:cTn id="19" dur="1000" fill="hold"/>
                                        <p:tgtEl>
                                          <p:spTgt spid="5"/>
                                        </p:tgtEl>
                                        <p:attrNameLst>
                                          <p:attrName>ppt_w</p:attrName>
                                        </p:attrNameLst>
                                      </p:cBhvr>
                                      <p:tavLst>
                                        <p:tav tm="0">
                                          <p:val>
                                            <p:fltVal val="0"/>
                                          </p:val>
                                        </p:tav>
                                        <p:tav tm="100000">
                                          <p:val>
                                            <p:strVal val="#ppt_w"/>
                                          </p:val>
                                        </p:tav>
                                      </p:tavLst>
                                    </p:anim>
                                    <p:anim calcmode="lin" valueType="num">
                                      <p:cBhvr>
                                        <p:cTn id="20" dur="1000" fill="hold"/>
                                        <p:tgtEl>
                                          <p:spTgt spid="5"/>
                                        </p:tgtEl>
                                        <p:attrNameLst>
                                          <p:attrName>ppt_h</p:attrName>
                                        </p:attrNameLst>
                                      </p:cBhvr>
                                      <p:tavLst>
                                        <p:tav tm="0">
                                          <p:val>
                                            <p:fltVal val="0"/>
                                          </p:val>
                                        </p:tav>
                                        <p:tav tm="100000">
                                          <p:val>
                                            <p:strVal val="#ppt_h"/>
                                          </p:val>
                                        </p:tav>
                                      </p:tavLst>
                                    </p:anim>
                                    <p:anim calcmode="lin" valueType="num">
                                      <p:cBhvr>
                                        <p:cTn id="21" dur="1000" fill="hold"/>
                                        <p:tgtEl>
                                          <p:spTgt spid="5"/>
                                        </p:tgtEl>
                                        <p:attrNameLst>
                                          <p:attrName>style.rotation</p:attrName>
                                        </p:attrNameLst>
                                      </p:cBhvr>
                                      <p:tavLst>
                                        <p:tav tm="0">
                                          <p:val>
                                            <p:fltVal val="90"/>
                                          </p:val>
                                        </p:tav>
                                        <p:tav tm="100000">
                                          <p:val>
                                            <p:fltVal val="0"/>
                                          </p:val>
                                        </p:tav>
                                      </p:tavLst>
                                    </p:anim>
                                    <p:animEffect transition="in" filter="fade">
                                      <p:cBhvr>
                                        <p:cTn id="22" dur="1000"/>
                                        <p:tgtEl>
                                          <p:spTgt spid="5"/>
                                        </p:tgtEl>
                                      </p:cBhvr>
                                    </p:animEffect>
                                  </p:childTnLst>
                                </p:cTn>
                              </p:par>
                              <p:par>
                                <p:cTn id="23" presetID="31" presetClass="entr" presetSubtype="0" fill="hold" grpId="0" nodeType="withEffect">
                                  <p:stCondLst>
                                    <p:cond delay="0"/>
                                  </p:stCondLst>
                                  <p:childTnLst>
                                    <p:set>
                                      <p:cBhvr>
                                        <p:cTn id="24" dur="1" fill="hold">
                                          <p:stCondLst>
                                            <p:cond delay="0"/>
                                          </p:stCondLst>
                                        </p:cTn>
                                        <p:tgtEl>
                                          <p:spTgt spid="7"/>
                                        </p:tgtEl>
                                        <p:attrNameLst>
                                          <p:attrName>style.visibility</p:attrName>
                                        </p:attrNameLst>
                                      </p:cBhvr>
                                      <p:to>
                                        <p:strVal val="visible"/>
                                      </p:to>
                                    </p:set>
                                    <p:anim calcmode="lin" valueType="num">
                                      <p:cBhvr>
                                        <p:cTn id="25" dur="1000" fill="hold"/>
                                        <p:tgtEl>
                                          <p:spTgt spid="7"/>
                                        </p:tgtEl>
                                        <p:attrNameLst>
                                          <p:attrName>ppt_w</p:attrName>
                                        </p:attrNameLst>
                                      </p:cBhvr>
                                      <p:tavLst>
                                        <p:tav tm="0">
                                          <p:val>
                                            <p:fltVal val="0"/>
                                          </p:val>
                                        </p:tav>
                                        <p:tav tm="100000">
                                          <p:val>
                                            <p:strVal val="#ppt_w"/>
                                          </p:val>
                                        </p:tav>
                                      </p:tavLst>
                                    </p:anim>
                                    <p:anim calcmode="lin" valueType="num">
                                      <p:cBhvr>
                                        <p:cTn id="26" dur="1000" fill="hold"/>
                                        <p:tgtEl>
                                          <p:spTgt spid="7"/>
                                        </p:tgtEl>
                                        <p:attrNameLst>
                                          <p:attrName>ppt_h</p:attrName>
                                        </p:attrNameLst>
                                      </p:cBhvr>
                                      <p:tavLst>
                                        <p:tav tm="0">
                                          <p:val>
                                            <p:fltVal val="0"/>
                                          </p:val>
                                        </p:tav>
                                        <p:tav tm="100000">
                                          <p:val>
                                            <p:strVal val="#ppt_h"/>
                                          </p:val>
                                        </p:tav>
                                      </p:tavLst>
                                    </p:anim>
                                    <p:anim calcmode="lin" valueType="num">
                                      <p:cBhvr>
                                        <p:cTn id="27" dur="1000" fill="hold"/>
                                        <p:tgtEl>
                                          <p:spTgt spid="7"/>
                                        </p:tgtEl>
                                        <p:attrNameLst>
                                          <p:attrName>style.rotation</p:attrName>
                                        </p:attrNameLst>
                                      </p:cBhvr>
                                      <p:tavLst>
                                        <p:tav tm="0">
                                          <p:val>
                                            <p:fltVal val="90"/>
                                          </p:val>
                                        </p:tav>
                                        <p:tav tm="100000">
                                          <p:val>
                                            <p:fltVal val="0"/>
                                          </p:val>
                                        </p:tav>
                                      </p:tavLst>
                                    </p:anim>
                                    <p:animEffect transition="in" filter="fade">
                                      <p:cBhvr>
                                        <p:cTn id="28" dur="1000"/>
                                        <p:tgtEl>
                                          <p:spTgt spid="7"/>
                                        </p:tgtEl>
                                      </p:cBhvr>
                                    </p:animEffect>
                                  </p:childTnLst>
                                </p:cTn>
                              </p:par>
                              <p:par>
                                <p:cTn id="29" presetID="31" presetClass="entr" presetSubtype="0" fill="hold" grpId="0" nodeType="withEffect">
                                  <p:stCondLst>
                                    <p:cond delay="0"/>
                                  </p:stCondLst>
                                  <p:childTnLst>
                                    <p:set>
                                      <p:cBhvr>
                                        <p:cTn id="30" dur="1" fill="hold">
                                          <p:stCondLst>
                                            <p:cond delay="0"/>
                                          </p:stCondLst>
                                        </p:cTn>
                                        <p:tgtEl>
                                          <p:spTgt spid="6"/>
                                        </p:tgtEl>
                                        <p:attrNameLst>
                                          <p:attrName>style.visibility</p:attrName>
                                        </p:attrNameLst>
                                      </p:cBhvr>
                                      <p:to>
                                        <p:strVal val="visible"/>
                                      </p:to>
                                    </p:set>
                                    <p:anim calcmode="lin" valueType="num">
                                      <p:cBhvr>
                                        <p:cTn id="31" dur="1000" fill="hold"/>
                                        <p:tgtEl>
                                          <p:spTgt spid="6"/>
                                        </p:tgtEl>
                                        <p:attrNameLst>
                                          <p:attrName>ppt_w</p:attrName>
                                        </p:attrNameLst>
                                      </p:cBhvr>
                                      <p:tavLst>
                                        <p:tav tm="0">
                                          <p:val>
                                            <p:fltVal val="0"/>
                                          </p:val>
                                        </p:tav>
                                        <p:tav tm="100000">
                                          <p:val>
                                            <p:strVal val="#ppt_w"/>
                                          </p:val>
                                        </p:tav>
                                      </p:tavLst>
                                    </p:anim>
                                    <p:anim calcmode="lin" valueType="num">
                                      <p:cBhvr>
                                        <p:cTn id="32" dur="1000" fill="hold"/>
                                        <p:tgtEl>
                                          <p:spTgt spid="6"/>
                                        </p:tgtEl>
                                        <p:attrNameLst>
                                          <p:attrName>ppt_h</p:attrName>
                                        </p:attrNameLst>
                                      </p:cBhvr>
                                      <p:tavLst>
                                        <p:tav tm="0">
                                          <p:val>
                                            <p:fltVal val="0"/>
                                          </p:val>
                                        </p:tav>
                                        <p:tav tm="100000">
                                          <p:val>
                                            <p:strVal val="#ppt_h"/>
                                          </p:val>
                                        </p:tav>
                                      </p:tavLst>
                                    </p:anim>
                                    <p:anim calcmode="lin" valueType="num">
                                      <p:cBhvr>
                                        <p:cTn id="33" dur="1000" fill="hold"/>
                                        <p:tgtEl>
                                          <p:spTgt spid="6"/>
                                        </p:tgtEl>
                                        <p:attrNameLst>
                                          <p:attrName>style.rotation</p:attrName>
                                        </p:attrNameLst>
                                      </p:cBhvr>
                                      <p:tavLst>
                                        <p:tav tm="0">
                                          <p:val>
                                            <p:fltVal val="90"/>
                                          </p:val>
                                        </p:tav>
                                        <p:tav tm="100000">
                                          <p:val>
                                            <p:fltVal val="0"/>
                                          </p:val>
                                        </p:tav>
                                      </p:tavLst>
                                    </p:anim>
                                    <p:animEffect transition="in" filter="fade">
                                      <p:cBhvr>
                                        <p:cTn id="34" dur="1000"/>
                                        <p:tgtEl>
                                          <p:spTgt spid="6"/>
                                        </p:tgtEl>
                                      </p:cBhvr>
                                    </p:animEffect>
                                  </p:childTnLst>
                                </p:cTn>
                              </p:par>
                            </p:childTnLst>
                          </p:cTn>
                        </p:par>
                        <p:par>
                          <p:cTn id="35" fill="hold">
                            <p:stCondLst>
                              <p:cond delay="2000"/>
                            </p:stCondLst>
                            <p:childTnLst>
                              <p:par>
                                <p:cTn id="36" presetID="12" presetClass="entr" presetSubtype="8" fill="hold" nodeType="afterEffect">
                                  <p:stCondLst>
                                    <p:cond delay="0"/>
                                  </p:stCondLst>
                                  <p:childTnLst>
                                    <p:set>
                                      <p:cBhvr>
                                        <p:cTn id="37" dur="1" fill="hold">
                                          <p:stCondLst>
                                            <p:cond delay="0"/>
                                          </p:stCondLst>
                                        </p:cTn>
                                        <p:tgtEl>
                                          <p:spTgt spid="26"/>
                                        </p:tgtEl>
                                        <p:attrNameLst>
                                          <p:attrName>style.visibility</p:attrName>
                                        </p:attrNameLst>
                                      </p:cBhvr>
                                      <p:to>
                                        <p:strVal val="visible"/>
                                      </p:to>
                                    </p:set>
                                    <p:anim calcmode="lin" valueType="num">
                                      <p:cBhvr additive="base">
                                        <p:cTn id="38" dur="750"/>
                                        <p:tgtEl>
                                          <p:spTgt spid="26"/>
                                        </p:tgtEl>
                                        <p:attrNameLst>
                                          <p:attrName>ppt_x</p:attrName>
                                        </p:attrNameLst>
                                      </p:cBhvr>
                                      <p:tavLst>
                                        <p:tav tm="0">
                                          <p:val>
                                            <p:strVal val="#ppt_x-#ppt_w*1.125000"/>
                                          </p:val>
                                        </p:tav>
                                        <p:tav tm="100000">
                                          <p:val>
                                            <p:strVal val="#ppt_x"/>
                                          </p:val>
                                        </p:tav>
                                      </p:tavLst>
                                    </p:anim>
                                    <p:animEffect transition="in" filter="wipe(right)">
                                      <p:cBhvr>
                                        <p:cTn id="39" dur="750"/>
                                        <p:tgtEl>
                                          <p:spTgt spid="26"/>
                                        </p:tgtEl>
                                      </p:cBhvr>
                                    </p:animEffect>
                                  </p:childTnLst>
                                </p:cTn>
                              </p:par>
                              <p:par>
                                <p:cTn id="40" presetID="12" presetClass="entr" presetSubtype="2" fill="hold" nodeType="withEffect">
                                  <p:stCondLst>
                                    <p:cond delay="0"/>
                                  </p:stCondLst>
                                  <p:childTnLst>
                                    <p:set>
                                      <p:cBhvr>
                                        <p:cTn id="41" dur="1" fill="hold">
                                          <p:stCondLst>
                                            <p:cond delay="0"/>
                                          </p:stCondLst>
                                        </p:cTn>
                                        <p:tgtEl>
                                          <p:spTgt spid="27"/>
                                        </p:tgtEl>
                                        <p:attrNameLst>
                                          <p:attrName>style.visibility</p:attrName>
                                        </p:attrNameLst>
                                      </p:cBhvr>
                                      <p:to>
                                        <p:strVal val="visible"/>
                                      </p:to>
                                    </p:set>
                                    <p:anim calcmode="lin" valueType="num">
                                      <p:cBhvr additive="base">
                                        <p:cTn id="42" dur="750"/>
                                        <p:tgtEl>
                                          <p:spTgt spid="27"/>
                                        </p:tgtEl>
                                        <p:attrNameLst>
                                          <p:attrName>ppt_x</p:attrName>
                                        </p:attrNameLst>
                                      </p:cBhvr>
                                      <p:tavLst>
                                        <p:tav tm="0">
                                          <p:val>
                                            <p:strVal val="#ppt_x+#ppt_w*1.125000"/>
                                          </p:val>
                                        </p:tav>
                                        <p:tav tm="100000">
                                          <p:val>
                                            <p:strVal val="#ppt_x"/>
                                          </p:val>
                                        </p:tav>
                                      </p:tavLst>
                                    </p:anim>
                                    <p:animEffect transition="in" filter="wipe(left)">
                                      <p:cBhvr>
                                        <p:cTn id="43" dur="750"/>
                                        <p:tgtEl>
                                          <p:spTgt spid="27"/>
                                        </p:tgtEl>
                                      </p:cBhvr>
                                    </p:animEffect>
                                  </p:childTnLst>
                                </p:cTn>
                              </p:par>
                            </p:childTnLst>
                          </p:cTn>
                        </p:par>
                        <p:par>
                          <p:cTn id="44" fill="hold">
                            <p:stCondLst>
                              <p:cond delay="2750"/>
                            </p:stCondLst>
                            <p:childTnLst>
                              <p:par>
                                <p:cTn id="45" presetID="22" presetClass="entr" presetSubtype="4" fill="hold" nodeType="afterEffect">
                                  <p:stCondLst>
                                    <p:cond delay="0"/>
                                  </p:stCondLst>
                                  <p:childTnLst>
                                    <p:set>
                                      <p:cBhvr>
                                        <p:cTn id="46" dur="1" fill="hold">
                                          <p:stCondLst>
                                            <p:cond delay="0"/>
                                          </p:stCondLst>
                                        </p:cTn>
                                        <p:tgtEl>
                                          <p:spTgt spid="28"/>
                                        </p:tgtEl>
                                        <p:attrNameLst>
                                          <p:attrName>style.visibility</p:attrName>
                                        </p:attrNameLst>
                                      </p:cBhvr>
                                      <p:to>
                                        <p:strVal val="visible"/>
                                      </p:to>
                                    </p:set>
                                    <p:animEffect transition="in" filter="wipe(down)">
                                      <p:cBhvr>
                                        <p:cTn id="47" dur="500"/>
                                        <p:tgtEl>
                                          <p:spTgt spid="28"/>
                                        </p:tgtEl>
                                      </p:cBhvr>
                                    </p:animEffect>
                                  </p:childTnLst>
                                </p:cTn>
                              </p:par>
                              <p:par>
                                <p:cTn id="48" presetID="22" presetClass="entr" presetSubtype="1" fill="hold" nodeType="withEffect">
                                  <p:stCondLst>
                                    <p:cond delay="0"/>
                                  </p:stCondLst>
                                  <p:childTnLst>
                                    <p:set>
                                      <p:cBhvr>
                                        <p:cTn id="49" dur="1" fill="hold">
                                          <p:stCondLst>
                                            <p:cond delay="0"/>
                                          </p:stCondLst>
                                        </p:cTn>
                                        <p:tgtEl>
                                          <p:spTgt spid="36"/>
                                        </p:tgtEl>
                                        <p:attrNameLst>
                                          <p:attrName>style.visibility</p:attrName>
                                        </p:attrNameLst>
                                      </p:cBhvr>
                                      <p:to>
                                        <p:strVal val="visible"/>
                                      </p:to>
                                    </p:set>
                                    <p:animEffect transition="in" filter="wipe(up)">
                                      <p:cBhvr>
                                        <p:cTn id="50" dur="500"/>
                                        <p:tgtEl>
                                          <p:spTgt spid="36"/>
                                        </p:tgtEl>
                                      </p:cBhvr>
                                    </p:animEffect>
                                  </p:childTnLst>
                                </p:cTn>
                              </p:par>
                            </p:childTnLst>
                          </p:cTn>
                        </p:par>
                        <p:par>
                          <p:cTn id="51" fill="hold">
                            <p:stCondLst>
                              <p:cond delay="3250"/>
                            </p:stCondLst>
                            <p:childTnLst>
                              <p:par>
                                <p:cTn id="52" presetID="41" presetClass="entr" presetSubtype="0" fill="hold" grpId="0" nodeType="afterEffect">
                                  <p:stCondLst>
                                    <p:cond delay="0"/>
                                  </p:stCondLst>
                                  <p:iterate type="lt">
                                    <p:tmPct val="10000"/>
                                  </p:iterate>
                                  <p:childTnLst>
                                    <p:set>
                                      <p:cBhvr>
                                        <p:cTn id="53" dur="1" fill="hold">
                                          <p:stCondLst>
                                            <p:cond delay="0"/>
                                          </p:stCondLst>
                                        </p:cTn>
                                        <p:tgtEl>
                                          <p:spTgt spid="10"/>
                                        </p:tgtEl>
                                        <p:attrNameLst>
                                          <p:attrName>style.visibility</p:attrName>
                                        </p:attrNameLst>
                                      </p:cBhvr>
                                      <p:to>
                                        <p:strVal val="visible"/>
                                      </p:to>
                                    </p:set>
                                    <p:anim calcmode="lin" valueType="num">
                                      <p:cBhvr>
                                        <p:cTn id="54" dur="500" fill="hold"/>
                                        <p:tgtEl>
                                          <p:spTgt spid="10"/>
                                        </p:tgtEl>
                                        <p:attrNameLst>
                                          <p:attrName>ppt_x</p:attrName>
                                        </p:attrNameLst>
                                      </p:cBhvr>
                                      <p:tavLst>
                                        <p:tav tm="0">
                                          <p:val>
                                            <p:strVal val="#ppt_x"/>
                                          </p:val>
                                        </p:tav>
                                        <p:tav tm="50000">
                                          <p:val>
                                            <p:strVal val="#ppt_x+.1"/>
                                          </p:val>
                                        </p:tav>
                                        <p:tav tm="100000">
                                          <p:val>
                                            <p:strVal val="#ppt_x"/>
                                          </p:val>
                                        </p:tav>
                                      </p:tavLst>
                                    </p:anim>
                                    <p:anim calcmode="lin" valueType="num">
                                      <p:cBhvr>
                                        <p:cTn id="55" dur="500" fill="hold"/>
                                        <p:tgtEl>
                                          <p:spTgt spid="10"/>
                                        </p:tgtEl>
                                        <p:attrNameLst>
                                          <p:attrName>ppt_y</p:attrName>
                                        </p:attrNameLst>
                                      </p:cBhvr>
                                      <p:tavLst>
                                        <p:tav tm="0">
                                          <p:val>
                                            <p:strVal val="#ppt_y"/>
                                          </p:val>
                                        </p:tav>
                                        <p:tav tm="100000">
                                          <p:val>
                                            <p:strVal val="#ppt_y"/>
                                          </p:val>
                                        </p:tav>
                                      </p:tavLst>
                                    </p:anim>
                                    <p:anim calcmode="lin" valueType="num">
                                      <p:cBhvr>
                                        <p:cTn id="56" dur="500" fill="hold"/>
                                        <p:tgtEl>
                                          <p:spTgt spid="10"/>
                                        </p:tgtEl>
                                        <p:attrNameLst>
                                          <p:attrName>ppt_h</p:attrName>
                                        </p:attrNameLst>
                                      </p:cBhvr>
                                      <p:tavLst>
                                        <p:tav tm="0">
                                          <p:val>
                                            <p:strVal val="#ppt_h/10"/>
                                          </p:val>
                                        </p:tav>
                                        <p:tav tm="50000">
                                          <p:val>
                                            <p:strVal val="#ppt_h+.01"/>
                                          </p:val>
                                        </p:tav>
                                        <p:tav tm="100000">
                                          <p:val>
                                            <p:strVal val="#ppt_h"/>
                                          </p:val>
                                        </p:tav>
                                      </p:tavLst>
                                    </p:anim>
                                    <p:anim calcmode="lin" valueType="num">
                                      <p:cBhvr>
                                        <p:cTn id="57" dur="500" fill="hold"/>
                                        <p:tgtEl>
                                          <p:spTgt spid="10"/>
                                        </p:tgtEl>
                                        <p:attrNameLst>
                                          <p:attrName>ppt_w</p:attrName>
                                        </p:attrNameLst>
                                      </p:cBhvr>
                                      <p:tavLst>
                                        <p:tav tm="0">
                                          <p:val>
                                            <p:strVal val="#ppt_w/10"/>
                                          </p:val>
                                        </p:tav>
                                        <p:tav tm="50000">
                                          <p:val>
                                            <p:strVal val="#ppt_w+.01"/>
                                          </p:val>
                                        </p:tav>
                                        <p:tav tm="100000">
                                          <p:val>
                                            <p:strVal val="#ppt_w"/>
                                          </p:val>
                                        </p:tav>
                                      </p:tavLst>
                                    </p:anim>
                                    <p:animEffect transition="in" filter="fade">
                                      <p:cBhvr>
                                        <p:cTn id="58" dur="500" tmFilter="0,0; .5, 1; 1, 1"/>
                                        <p:tgtEl>
                                          <p:spTgt spid="10"/>
                                        </p:tgtEl>
                                      </p:cBhvr>
                                    </p:animEffect>
                                  </p:childTnLst>
                                </p:cTn>
                              </p:par>
                            </p:childTnLst>
                          </p:cTn>
                        </p:par>
                        <p:par>
                          <p:cTn id="59" fill="hold">
                            <p:stCondLst>
                              <p:cond delay="4450"/>
                            </p:stCondLst>
                            <p:childTnLst>
                              <p:par>
                                <p:cTn id="60" presetID="56" presetClass="entr" presetSubtype="0" fill="hold" grpId="0" nodeType="afterEffect">
                                  <p:stCondLst>
                                    <p:cond delay="0"/>
                                  </p:stCondLst>
                                  <p:iterate type="lt">
                                    <p:tmPct val="10000"/>
                                  </p:iterate>
                                  <p:childTnLst>
                                    <p:set>
                                      <p:cBhvr>
                                        <p:cTn id="61" dur="1" fill="hold">
                                          <p:stCondLst>
                                            <p:cond delay="0"/>
                                          </p:stCondLst>
                                        </p:cTn>
                                        <p:tgtEl>
                                          <p:spTgt spid="14"/>
                                        </p:tgtEl>
                                        <p:attrNameLst>
                                          <p:attrName>style.visibility</p:attrName>
                                        </p:attrNameLst>
                                      </p:cBhvr>
                                      <p:to>
                                        <p:strVal val="visible"/>
                                      </p:to>
                                    </p:set>
                                    <p:anim by="(-#ppt_w*2)" calcmode="lin" valueType="num">
                                      <p:cBhvr rctx="PPT">
                                        <p:cTn id="62" dur="500" autoRev="1" fill="hold">
                                          <p:stCondLst>
                                            <p:cond delay="0"/>
                                          </p:stCondLst>
                                        </p:cTn>
                                        <p:tgtEl>
                                          <p:spTgt spid="14"/>
                                        </p:tgtEl>
                                        <p:attrNameLst>
                                          <p:attrName>ppt_w</p:attrName>
                                        </p:attrNameLst>
                                      </p:cBhvr>
                                    </p:anim>
                                    <p:anim by="(#ppt_w*0.50)" calcmode="lin" valueType="num">
                                      <p:cBhvr>
                                        <p:cTn id="63" dur="500" decel="50000" autoRev="1" fill="hold">
                                          <p:stCondLst>
                                            <p:cond delay="0"/>
                                          </p:stCondLst>
                                        </p:cTn>
                                        <p:tgtEl>
                                          <p:spTgt spid="14"/>
                                        </p:tgtEl>
                                        <p:attrNameLst>
                                          <p:attrName>ppt_x</p:attrName>
                                        </p:attrNameLst>
                                      </p:cBhvr>
                                    </p:anim>
                                    <p:anim from="(-#ppt_h/2)" to="(#ppt_y)" calcmode="lin" valueType="num">
                                      <p:cBhvr>
                                        <p:cTn id="64" dur="1000" fill="hold">
                                          <p:stCondLst>
                                            <p:cond delay="0"/>
                                          </p:stCondLst>
                                        </p:cTn>
                                        <p:tgtEl>
                                          <p:spTgt spid="14"/>
                                        </p:tgtEl>
                                        <p:attrNameLst>
                                          <p:attrName>ppt_y</p:attrName>
                                        </p:attrNameLst>
                                      </p:cBhvr>
                                    </p:anim>
                                    <p:animRot by="21600000">
                                      <p:cBhvr>
                                        <p:cTn id="65" dur="1000" fill="hold">
                                          <p:stCondLst>
                                            <p:cond delay="0"/>
                                          </p:stCondLst>
                                        </p:cTn>
                                        <p:tgtEl>
                                          <p:spTgt spid="14"/>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10" grpId="0"/>
      <p:bldP spid="14" grpId="0"/>
      <p:bldP spid="15"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2447317" y="3308607"/>
            <a:ext cx="7379526" cy="1429622"/>
          </a:xfrm>
          <a:prstGeom prst="rect">
            <a:avLst/>
          </a:prstGeom>
        </p:spPr>
        <p:txBody>
          <a:bodyPr wrap="square">
            <a:spAutoFit/>
          </a:bodyPr>
          <a:lstStyle/>
          <a:p>
            <a:pPr>
              <a:lnSpc>
                <a:spcPct val="150000"/>
              </a:lnSpc>
            </a:pPr>
            <a:r>
              <a:rPr lang="en-US" altLang="zh-CN" sz="2000" b="1" dirty="0">
                <a:solidFill>
                  <a:schemeClr val="bg1"/>
                </a:solidFill>
              </a:rPr>
              <a:t>You can click here to enter your text . You can click here to enter your text . You can click here to enter your text You can click here to enter your text . You can click here to enter your text</a:t>
            </a:r>
            <a:endParaRPr lang="zh-CN" altLang="en-US" sz="2000" spc="300" dirty="0">
              <a:solidFill>
                <a:schemeClr val="bg1"/>
              </a:solidFill>
            </a:endParaRPr>
          </a:p>
        </p:txBody>
      </p:sp>
      <p:grpSp>
        <p:nvGrpSpPr>
          <p:cNvPr id="5" name="组合 4"/>
          <p:cNvGrpSpPr/>
          <p:nvPr/>
        </p:nvGrpSpPr>
        <p:grpSpPr>
          <a:xfrm>
            <a:off x="2971095" y="601159"/>
            <a:ext cx="6249809" cy="2220593"/>
            <a:chOff x="2468556" y="3315064"/>
            <a:chExt cx="6928811" cy="2461846"/>
          </a:xfrm>
        </p:grpSpPr>
        <p:sp>
          <p:nvSpPr>
            <p:cNvPr id="7" name="弧形 6"/>
            <p:cNvSpPr/>
            <p:nvPr/>
          </p:nvSpPr>
          <p:spPr>
            <a:xfrm rot="10800000">
              <a:off x="2468556" y="3315064"/>
              <a:ext cx="2461846" cy="2461846"/>
            </a:xfrm>
            <a:prstGeom prst="arc">
              <a:avLst>
                <a:gd name="adj1" fmla="val 12310993"/>
                <a:gd name="adj2" fmla="val 9297532"/>
              </a:avLst>
            </a:prstGeom>
            <a:ln>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8" name="弧形 7"/>
            <p:cNvSpPr/>
            <p:nvPr/>
          </p:nvSpPr>
          <p:spPr>
            <a:xfrm rot="10800000">
              <a:off x="4708661" y="3315064"/>
              <a:ext cx="2461846" cy="2461846"/>
            </a:xfrm>
            <a:prstGeom prst="arc">
              <a:avLst>
                <a:gd name="adj1" fmla="val 12310993"/>
                <a:gd name="adj2" fmla="val 9297532"/>
              </a:avLst>
            </a:prstGeom>
            <a:ln>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9" name="弧形 8"/>
            <p:cNvSpPr/>
            <p:nvPr/>
          </p:nvSpPr>
          <p:spPr>
            <a:xfrm rot="10800000">
              <a:off x="6935521" y="3315064"/>
              <a:ext cx="2461846" cy="2461846"/>
            </a:xfrm>
            <a:prstGeom prst="arc">
              <a:avLst>
                <a:gd name="adj1" fmla="val 10800019"/>
                <a:gd name="adj2" fmla="val 10770163"/>
              </a:avLst>
            </a:prstGeom>
            <a:ln>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grpSp>
      <p:sp>
        <p:nvSpPr>
          <p:cNvPr id="12" name="椭圆 11"/>
          <p:cNvSpPr/>
          <p:nvPr/>
        </p:nvSpPr>
        <p:spPr>
          <a:xfrm>
            <a:off x="2961033" y="596130"/>
            <a:ext cx="2239272" cy="2239272"/>
          </a:xfrm>
          <a:prstGeom prst="ellipse">
            <a:avLst/>
          </a:prstGeom>
          <a:solidFill>
            <a:srgbClr val="E9118C"/>
          </a:solidFill>
          <a:ln>
            <a:solidFill>
              <a:srgbClr val="E9118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p:nvSpPr>
        <p:spPr>
          <a:xfrm>
            <a:off x="4972998" y="601158"/>
            <a:ext cx="2239272" cy="2239272"/>
          </a:xfrm>
          <a:prstGeom prst="ellipse">
            <a:avLst/>
          </a:prstGeom>
          <a:solidFill>
            <a:srgbClr val="E9118C"/>
          </a:solidFill>
          <a:ln>
            <a:solidFill>
              <a:srgbClr val="E9118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椭圆 13"/>
          <p:cNvSpPr/>
          <p:nvPr/>
        </p:nvSpPr>
        <p:spPr>
          <a:xfrm>
            <a:off x="6974901" y="582480"/>
            <a:ext cx="2239272" cy="2239272"/>
          </a:xfrm>
          <a:prstGeom prst="ellipse">
            <a:avLst/>
          </a:prstGeom>
          <a:solidFill>
            <a:srgbClr val="E9118C"/>
          </a:solidFill>
          <a:ln>
            <a:solidFill>
              <a:srgbClr val="E9118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矩形 16"/>
          <p:cNvSpPr/>
          <p:nvPr/>
        </p:nvSpPr>
        <p:spPr>
          <a:xfrm>
            <a:off x="3610828" y="1324769"/>
            <a:ext cx="939681" cy="754694"/>
          </a:xfrm>
          <a:prstGeom prst="rect">
            <a:avLst/>
          </a:prstGeom>
        </p:spPr>
        <p:txBody>
          <a:bodyPr wrap="none">
            <a:spAutoFit/>
          </a:bodyPr>
          <a:lstStyle/>
          <a:p>
            <a:pPr>
              <a:lnSpc>
                <a:spcPct val="150000"/>
              </a:lnSpc>
              <a:spcAft>
                <a:spcPts val="0"/>
              </a:spcAft>
            </a:pPr>
            <a:r>
              <a:rPr lang="en-US" altLang="zh-CN" sz="3200" b="1" dirty="0" smtClean="0">
                <a:solidFill>
                  <a:schemeClr val="bg1"/>
                </a:solidFill>
              </a:rPr>
              <a:t>Title</a:t>
            </a:r>
            <a:endParaRPr lang="zh-CN" altLang="zh-CN" sz="3200" kern="100" dirty="0">
              <a:solidFill>
                <a:schemeClr val="bg1"/>
              </a:solidFill>
              <a:latin typeface="Calibri" panose="020F0502020204030204" pitchFamily="34" charset="0"/>
              <a:cs typeface="Times New Roman" panose="02020603050405020304" pitchFamily="18" charset="0"/>
            </a:endParaRPr>
          </a:p>
        </p:txBody>
      </p:sp>
      <p:sp>
        <p:nvSpPr>
          <p:cNvPr id="18" name="矩形 17"/>
          <p:cNvSpPr/>
          <p:nvPr/>
        </p:nvSpPr>
        <p:spPr>
          <a:xfrm>
            <a:off x="5632720" y="1343447"/>
            <a:ext cx="939681" cy="754694"/>
          </a:xfrm>
          <a:prstGeom prst="rect">
            <a:avLst/>
          </a:prstGeom>
        </p:spPr>
        <p:txBody>
          <a:bodyPr wrap="none">
            <a:spAutoFit/>
          </a:bodyPr>
          <a:lstStyle/>
          <a:p>
            <a:pPr>
              <a:lnSpc>
                <a:spcPct val="150000"/>
              </a:lnSpc>
              <a:spcAft>
                <a:spcPts val="0"/>
              </a:spcAft>
            </a:pPr>
            <a:r>
              <a:rPr lang="en-US" altLang="zh-CN" sz="3200" b="1" dirty="0">
                <a:solidFill>
                  <a:schemeClr val="bg1"/>
                </a:solidFill>
              </a:rPr>
              <a:t>Title</a:t>
            </a:r>
            <a:endParaRPr lang="zh-CN" altLang="zh-CN" sz="3200" kern="100" dirty="0">
              <a:solidFill>
                <a:schemeClr val="bg1"/>
              </a:solidFill>
              <a:latin typeface="Calibri" panose="020F0502020204030204" pitchFamily="34" charset="0"/>
              <a:cs typeface="Times New Roman" panose="02020603050405020304" pitchFamily="18" charset="0"/>
            </a:endParaRPr>
          </a:p>
        </p:txBody>
      </p:sp>
      <p:sp>
        <p:nvSpPr>
          <p:cNvPr id="19" name="矩形 18"/>
          <p:cNvSpPr/>
          <p:nvPr/>
        </p:nvSpPr>
        <p:spPr>
          <a:xfrm>
            <a:off x="7640766" y="1324769"/>
            <a:ext cx="939681" cy="754694"/>
          </a:xfrm>
          <a:prstGeom prst="rect">
            <a:avLst/>
          </a:prstGeom>
        </p:spPr>
        <p:txBody>
          <a:bodyPr wrap="none">
            <a:spAutoFit/>
          </a:bodyPr>
          <a:lstStyle/>
          <a:p>
            <a:pPr>
              <a:lnSpc>
                <a:spcPct val="150000"/>
              </a:lnSpc>
              <a:spcAft>
                <a:spcPts val="0"/>
              </a:spcAft>
            </a:pPr>
            <a:r>
              <a:rPr lang="en-US" altLang="zh-CN" sz="3200" b="1" dirty="0">
                <a:solidFill>
                  <a:schemeClr val="bg1"/>
                </a:solidFill>
              </a:rPr>
              <a:t>Title</a:t>
            </a:r>
            <a:endParaRPr lang="zh-CN" altLang="zh-CN" sz="3200" kern="100" dirty="0">
              <a:solidFill>
                <a:schemeClr val="bg1"/>
              </a:solidFill>
              <a:latin typeface="Calibri" panose="020F0502020204030204" pitchFamily="34" charset="0"/>
              <a:cs typeface="Times New Roman" panose="02020603050405020304" pitchFamily="18" charset="0"/>
            </a:endParaRPr>
          </a:p>
        </p:txBody>
      </p:sp>
      <p:sp>
        <p:nvSpPr>
          <p:cNvPr id="21" name="矩形 20"/>
          <p:cNvSpPr/>
          <p:nvPr/>
        </p:nvSpPr>
        <p:spPr>
          <a:xfrm>
            <a:off x="5042642" y="5711787"/>
            <a:ext cx="2116862" cy="506292"/>
          </a:xfrm>
          <a:prstGeom prst="rect">
            <a:avLst/>
          </a:prstGeom>
        </p:spPr>
        <p:txBody>
          <a:bodyPr wrap="none">
            <a:spAutoFit/>
          </a:bodyPr>
          <a:lstStyle/>
          <a:p>
            <a:pPr marL="342900" indent="-342900" algn="ctr">
              <a:lnSpc>
                <a:spcPct val="150000"/>
              </a:lnSpc>
              <a:buFont typeface="Arial" pitchFamily="34" charset="0"/>
              <a:buChar char="•"/>
            </a:pPr>
            <a:r>
              <a:rPr lang="en-US" altLang="zh-CN" sz="2000" b="1" dirty="0">
                <a:solidFill>
                  <a:schemeClr val="bg1"/>
                </a:solidFill>
              </a:rPr>
              <a:t>Enter your text</a:t>
            </a:r>
            <a:endParaRPr lang="en-US" altLang="zh-CN" sz="2000" dirty="0">
              <a:solidFill>
                <a:schemeClr val="bg1"/>
              </a:solidFill>
              <a:ea typeface="微软雅黑" panose="020B0503020204020204" pitchFamily="34" charset="-122"/>
              <a:cs typeface="Times New Roman" panose="02020603050405020304" pitchFamily="18" charset="0"/>
            </a:endParaRPr>
          </a:p>
        </p:txBody>
      </p:sp>
      <p:cxnSp>
        <p:nvCxnSpPr>
          <p:cNvPr id="22" name="直接连接符 21"/>
          <p:cNvCxnSpPr>
            <a:stCxn id="13" idx="4"/>
          </p:cNvCxnSpPr>
          <p:nvPr/>
        </p:nvCxnSpPr>
        <p:spPr>
          <a:xfrm flipH="1">
            <a:off x="6087322" y="2840430"/>
            <a:ext cx="5312" cy="486855"/>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3" name="直接连接符 22"/>
          <p:cNvCxnSpPr>
            <a:stCxn id="4" idx="0"/>
          </p:cNvCxnSpPr>
          <p:nvPr/>
        </p:nvCxnSpPr>
        <p:spPr>
          <a:xfrm flipH="1">
            <a:off x="2429836" y="3308607"/>
            <a:ext cx="3707244" cy="18678"/>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4" name="直接连接符 23"/>
          <p:cNvCxnSpPr/>
          <p:nvPr/>
        </p:nvCxnSpPr>
        <p:spPr>
          <a:xfrm flipH="1">
            <a:off x="2387631" y="3327285"/>
            <a:ext cx="1" cy="145865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5" name="直接连接符 24"/>
          <p:cNvCxnSpPr/>
          <p:nvPr/>
        </p:nvCxnSpPr>
        <p:spPr>
          <a:xfrm>
            <a:off x="2405113" y="4785935"/>
            <a:ext cx="2666546"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6" name="直接连接符 25"/>
          <p:cNvCxnSpPr/>
          <p:nvPr/>
        </p:nvCxnSpPr>
        <p:spPr>
          <a:xfrm flipV="1">
            <a:off x="5071659" y="4785936"/>
            <a:ext cx="0" cy="565618"/>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7" name="直接连接符 26"/>
          <p:cNvCxnSpPr/>
          <p:nvPr/>
        </p:nvCxnSpPr>
        <p:spPr>
          <a:xfrm>
            <a:off x="4609993" y="5351554"/>
            <a:ext cx="461666"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8" name="直接连接符 27"/>
          <p:cNvCxnSpPr/>
          <p:nvPr/>
        </p:nvCxnSpPr>
        <p:spPr>
          <a:xfrm>
            <a:off x="4609993" y="5351554"/>
            <a:ext cx="0" cy="461665"/>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9" name="直接连接符 28"/>
          <p:cNvCxnSpPr/>
          <p:nvPr/>
        </p:nvCxnSpPr>
        <p:spPr>
          <a:xfrm flipH="1" flipV="1">
            <a:off x="3854304" y="5813220"/>
            <a:ext cx="755690" cy="1"/>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flipV="1">
            <a:off x="3845610" y="5821923"/>
            <a:ext cx="2" cy="46838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1" name="直接连接符 30"/>
          <p:cNvCxnSpPr/>
          <p:nvPr/>
        </p:nvCxnSpPr>
        <p:spPr>
          <a:xfrm flipH="1">
            <a:off x="3854304" y="6280686"/>
            <a:ext cx="2233018"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2" name="直接连接符 31"/>
          <p:cNvCxnSpPr/>
          <p:nvPr/>
        </p:nvCxnSpPr>
        <p:spPr>
          <a:xfrm>
            <a:off x="8342657" y="5822277"/>
            <a:ext cx="1" cy="458764"/>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3" name="直接连接符 32"/>
          <p:cNvCxnSpPr/>
          <p:nvPr/>
        </p:nvCxnSpPr>
        <p:spPr>
          <a:xfrm flipH="1">
            <a:off x="7564649" y="5819021"/>
            <a:ext cx="783194"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4" name="直接连接符 33"/>
          <p:cNvCxnSpPr/>
          <p:nvPr/>
        </p:nvCxnSpPr>
        <p:spPr>
          <a:xfrm flipH="1">
            <a:off x="7556956" y="5351554"/>
            <a:ext cx="7693" cy="461665"/>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5" name="直接连接符 34"/>
          <p:cNvCxnSpPr/>
          <p:nvPr/>
        </p:nvCxnSpPr>
        <p:spPr>
          <a:xfrm flipH="1" flipV="1">
            <a:off x="7102984" y="5348653"/>
            <a:ext cx="461665" cy="2901"/>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6" name="直接连接符 35"/>
          <p:cNvCxnSpPr/>
          <p:nvPr/>
        </p:nvCxnSpPr>
        <p:spPr>
          <a:xfrm>
            <a:off x="7090710" y="4785935"/>
            <a:ext cx="8428" cy="562718"/>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7" name="直接连接符 36"/>
          <p:cNvCxnSpPr/>
          <p:nvPr/>
        </p:nvCxnSpPr>
        <p:spPr>
          <a:xfrm flipV="1">
            <a:off x="7102983" y="4784114"/>
            <a:ext cx="2699137" cy="1821"/>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8" name="直接连接符 37"/>
          <p:cNvCxnSpPr/>
          <p:nvPr/>
        </p:nvCxnSpPr>
        <p:spPr>
          <a:xfrm flipH="1" flipV="1">
            <a:off x="9784639" y="3308607"/>
            <a:ext cx="17481" cy="147550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9" name="直接连接符 38"/>
          <p:cNvCxnSpPr>
            <a:stCxn id="4" idx="0"/>
          </p:cNvCxnSpPr>
          <p:nvPr/>
        </p:nvCxnSpPr>
        <p:spPr>
          <a:xfrm>
            <a:off x="6137080" y="3308607"/>
            <a:ext cx="3707245"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0" name="直接连接符 39"/>
          <p:cNvCxnSpPr/>
          <p:nvPr/>
        </p:nvCxnSpPr>
        <p:spPr>
          <a:xfrm flipH="1">
            <a:off x="6102561" y="6274883"/>
            <a:ext cx="2245282"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41" name="矩形 40"/>
          <p:cNvSpPr/>
          <p:nvPr/>
        </p:nvSpPr>
        <p:spPr>
          <a:xfrm>
            <a:off x="5031856" y="4784057"/>
            <a:ext cx="2116862" cy="506292"/>
          </a:xfrm>
          <a:prstGeom prst="rect">
            <a:avLst/>
          </a:prstGeom>
        </p:spPr>
        <p:txBody>
          <a:bodyPr wrap="none">
            <a:spAutoFit/>
          </a:bodyPr>
          <a:lstStyle/>
          <a:p>
            <a:pPr marL="342900" indent="-342900" algn="ctr">
              <a:lnSpc>
                <a:spcPct val="150000"/>
              </a:lnSpc>
              <a:buFont typeface="Arial" pitchFamily="34" charset="0"/>
              <a:buChar char="•"/>
            </a:pPr>
            <a:r>
              <a:rPr lang="en-US" altLang="zh-CN" sz="2000" b="1" dirty="0" smtClean="0">
                <a:solidFill>
                  <a:schemeClr val="bg1"/>
                </a:solidFill>
              </a:rPr>
              <a:t>Enter </a:t>
            </a:r>
            <a:r>
              <a:rPr lang="en-US" altLang="zh-CN" sz="2000" b="1" dirty="0">
                <a:solidFill>
                  <a:schemeClr val="bg1"/>
                </a:solidFill>
              </a:rPr>
              <a:t>your </a:t>
            </a:r>
            <a:r>
              <a:rPr lang="en-US" altLang="zh-CN" sz="2000" b="1" dirty="0" smtClean="0">
                <a:solidFill>
                  <a:schemeClr val="bg1"/>
                </a:solidFill>
              </a:rPr>
              <a:t>text</a:t>
            </a:r>
            <a:endParaRPr lang="en-US" altLang="zh-CN" sz="2000" dirty="0">
              <a:solidFill>
                <a:schemeClr val="bg1"/>
              </a:solidFill>
              <a:ea typeface="微软雅黑" panose="020B0503020204020204" pitchFamily="34" charset="-122"/>
              <a:cs typeface="Times New Roman" panose="02020603050405020304" pitchFamily="18" charset="0"/>
            </a:endParaRPr>
          </a:p>
        </p:txBody>
      </p:sp>
      <p:sp>
        <p:nvSpPr>
          <p:cNvPr id="42" name="矩形 41"/>
          <p:cNvSpPr/>
          <p:nvPr/>
        </p:nvSpPr>
        <p:spPr>
          <a:xfrm>
            <a:off x="5031857" y="5250068"/>
            <a:ext cx="2116862" cy="506292"/>
          </a:xfrm>
          <a:prstGeom prst="rect">
            <a:avLst/>
          </a:prstGeom>
        </p:spPr>
        <p:txBody>
          <a:bodyPr wrap="none">
            <a:spAutoFit/>
          </a:bodyPr>
          <a:lstStyle/>
          <a:p>
            <a:pPr marL="342900" indent="-342900" algn="ctr">
              <a:lnSpc>
                <a:spcPct val="150000"/>
              </a:lnSpc>
              <a:buFont typeface="Arial" pitchFamily="34" charset="0"/>
              <a:buChar char="•"/>
            </a:pPr>
            <a:r>
              <a:rPr lang="en-US" altLang="zh-CN" sz="2000" b="1" dirty="0">
                <a:solidFill>
                  <a:schemeClr val="bg1"/>
                </a:solidFill>
              </a:rPr>
              <a:t>Enter your text</a:t>
            </a:r>
            <a:endParaRPr lang="en-US" altLang="zh-CN" sz="2000" dirty="0">
              <a:solidFill>
                <a:schemeClr val="bg1"/>
              </a:solidFill>
              <a:ea typeface="微软雅黑" panose="020B0503020204020204" pitchFamily="34" charset="-122"/>
              <a:cs typeface="Times New Roman" panose="02020603050405020304" pitchFamily="18" charset="0"/>
            </a:endParaRPr>
          </a:p>
        </p:txBody>
      </p:sp>
    </p:spTree>
    <p:extLst>
      <p:ext uri="{BB962C8B-B14F-4D97-AF65-F5344CB8AC3E}">
        <p14:creationId xmlns:p14="http://schemas.microsoft.com/office/powerpoint/2010/main" val="40745541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250"/>
                                  </p:stCondLst>
                                  <p:childTnLst>
                                    <p:set>
                                      <p:cBhvr>
                                        <p:cTn id="6" dur="1" fill="hold">
                                          <p:stCondLst>
                                            <p:cond delay="0"/>
                                          </p:stCondLst>
                                        </p:cTn>
                                        <p:tgtEl>
                                          <p:spTgt spid="12"/>
                                        </p:tgtEl>
                                        <p:attrNameLst>
                                          <p:attrName>style.visibility</p:attrName>
                                        </p:attrNameLst>
                                      </p:cBhvr>
                                      <p:to>
                                        <p:strVal val="visible"/>
                                      </p:to>
                                    </p:set>
                                    <p:animEffect transition="in" filter="wipe(left)">
                                      <p:cBhvr>
                                        <p:cTn id="7" dur="500"/>
                                        <p:tgtEl>
                                          <p:spTgt spid="12"/>
                                        </p:tgtEl>
                                      </p:cBhvr>
                                    </p:animEffect>
                                  </p:childTnLst>
                                </p:cTn>
                              </p:par>
                              <p:par>
                                <p:cTn id="8" presetID="22" presetClass="entr" presetSubtype="8" fill="hold" grpId="0" nodeType="withEffect">
                                  <p:stCondLst>
                                    <p:cond delay="500"/>
                                  </p:stCondLst>
                                  <p:childTnLst>
                                    <p:set>
                                      <p:cBhvr>
                                        <p:cTn id="9" dur="1" fill="hold">
                                          <p:stCondLst>
                                            <p:cond delay="0"/>
                                          </p:stCondLst>
                                        </p:cTn>
                                        <p:tgtEl>
                                          <p:spTgt spid="13"/>
                                        </p:tgtEl>
                                        <p:attrNameLst>
                                          <p:attrName>style.visibility</p:attrName>
                                        </p:attrNameLst>
                                      </p:cBhvr>
                                      <p:to>
                                        <p:strVal val="visible"/>
                                      </p:to>
                                    </p:set>
                                    <p:animEffect transition="in" filter="wipe(left)">
                                      <p:cBhvr>
                                        <p:cTn id="10" dur="500"/>
                                        <p:tgtEl>
                                          <p:spTgt spid="13"/>
                                        </p:tgtEl>
                                      </p:cBhvr>
                                    </p:animEffect>
                                  </p:childTnLst>
                                </p:cTn>
                              </p:par>
                              <p:par>
                                <p:cTn id="11" presetID="22" presetClass="entr" presetSubtype="8" fill="hold" grpId="0" nodeType="withEffect">
                                  <p:stCondLst>
                                    <p:cond delay="750"/>
                                  </p:stCondLst>
                                  <p:childTnLst>
                                    <p:set>
                                      <p:cBhvr>
                                        <p:cTn id="12" dur="1" fill="hold">
                                          <p:stCondLst>
                                            <p:cond delay="0"/>
                                          </p:stCondLst>
                                        </p:cTn>
                                        <p:tgtEl>
                                          <p:spTgt spid="14"/>
                                        </p:tgtEl>
                                        <p:attrNameLst>
                                          <p:attrName>style.visibility</p:attrName>
                                        </p:attrNameLst>
                                      </p:cBhvr>
                                      <p:to>
                                        <p:strVal val="visible"/>
                                      </p:to>
                                    </p:set>
                                    <p:animEffect transition="in" filter="wipe(left)">
                                      <p:cBhvr>
                                        <p:cTn id="13" dur="500"/>
                                        <p:tgtEl>
                                          <p:spTgt spid="14"/>
                                        </p:tgtEl>
                                      </p:cBhvr>
                                    </p:animEffect>
                                  </p:childTnLst>
                                </p:cTn>
                              </p:par>
                            </p:childTnLst>
                          </p:cTn>
                        </p:par>
                        <p:par>
                          <p:cTn id="14" fill="hold">
                            <p:stCondLst>
                              <p:cond delay="1250"/>
                            </p:stCondLst>
                            <p:childTnLst>
                              <p:par>
                                <p:cTn id="15" presetID="10" presetClass="exit" presetSubtype="0" fill="hold" grpId="1" nodeType="afterEffect">
                                  <p:stCondLst>
                                    <p:cond delay="0"/>
                                  </p:stCondLst>
                                  <p:childTnLst>
                                    <p:animEffect transition="out" filter="fade">
                                      <p:cBhvr>
                                        <p:cTn id="16" dur="500"/>
                                        <p:tgtEl>
                                          <p:spTgt spid="12"/>
                                        </p:tgtEl>
                                      </p:cBhvr>
                                    </p:animEffect>
                                    <p:set>
                                      <p:cBhvr>
                                        <p:cTn id="17" dur="1" fill="hold">
                                          <p:stCondLst>
                                            <p:cond delay="499"/>
                                          </p:stCondLst>
                                        </p:cTn>
                                        <p:tgtEl>
                                          <p:spTgt spid="12"/>
                                        </p:tgtEl>
                                        <p:attrNameLst>
                                          <p:attrName>style.visibility</p:attrName>
                                        </p:attrNameLst>
                                      </p:cBhvr>
                                      <p:to>
                                        <p:strVal val="hidden"/>
                                      </p:to>
                                    </p:set>
                                  </p:childTnLst>
                                </p:cTn>
                              </p:par>
                              <p:par>
                                <p:cTn id="18" presetID="10" presetClass="exit" presetSubtype="0" fill="hold" grpId="1" nodeType="withEffect">
                                  <p:stCondLst>
                                    <p:cond delay="0"/>
                                  </p:stCondLst>
                                  <p:childTnLst>
                                    <p:animEffect transition="out" filter="fade">
                                      <p:cBhvr>
                                        <p:cTn id="19" dur="500"/>
                                        <p:tgtEl>
                                          <p:spTgt spid="13"/>
                                        </p:tgtEl>
                                      </p:cBhvr>
                                    </p:animEffect>
                                    <p:set>
                                      <p:cBhvr>
                                        <p:cTn id="20" dur="1" fill="hold">
                                          <p:stCondLst>
                                            <p:cond delay="499"/>
                                          </p:stCondLst>
                                        </p:cTn>
                                        <p:tgtEl>
                                          <p:spTgt spid="13"/>
                                        </p:tgtEl>
                                        <p:attrNameLst>
                                          <p:attrName>style.visibility</p:attrName>
                                        </p:attrNameLst>
                                      </p:cBhvr>
                                      <p:to>
                                        <p:strVal val="hidden"/>
                                      </p:to>
                                    </p:set>
                                  </p:childTnLst>
                                </p:cTn>
                              </p:par>
                              <p:par>
                                <p:cTn id="21" presetID="10" presetClass="exit" presetSubtype="0" fill="hold" grpId="1" nodeType="withEffect">
                                  <p:stCondLst>
                                    <p:cond delay="0"/>
                                  </p:stCondLst>
                                  <p:childTnLst>
                                    <p:animEffect transition="out" filter="fade">
                                      <p:cBhvr>
                                        <p:cTn id="22" dur="500"/>
                                        <p:tgtEl>
                                          <p:spTgt spid="14"/>
                                        </p:tgtEl>
                                      </p:cBhvr>
                                    </p:animEffect>
                                    <p:set>
                                      <p:cBhvr>
                                        <p:cTn id="23" dur="1" fill="hold">
                                          <p:stCondLst>
                                            <p:cond delay="499"/>
                                          </p:stCondLst>
                                        </p:cTn>
                                        <p:tgtEl>
                                          <p:spTgt spid="14"/>
                                        </p:tgtEl>
                                        <p:attrNameLst>
                                          <p:attrName>style.visibility</p:attrName>
                                        </p:attrNameLst>
                                      </p:cBhvr>
                                      <p:to>
                                        <p:strVal val="hidden"/>
                                      </p:to>
                                    </p:set>
                                  </p:childTnLst>
                                </p:cTn>
                              </p:par>
                              <p:par>
                                <p:cTn id="24" presetID="1" presetClass="entr" presetSubtype="0" fill="hold" nodeType="withEffect">
                                  <p:stCondLst>
                                    <p:cond delay="0"/>
                                  </p:stCondLst>
                                  <p:childTnLst>
                                    <p:set>
                                      <p:cBhvr>
                                        <p:cTn id="25" dur="1" fill="hold">
                                          <p:stCondLst>
                                            <p:cond delay="0"/>
                                          </p:stCondLst>
                                        </p:cTn>
                                        <p:tgtEl>
                                          <p:spTgt spid="5"/>
                                        </p:tgtEl>
                                        <p:attrNameLst>
                                          <p:attrName>style.visibility</p:attrName>
                                        </p:attrNameLst>
                                      </p:cBhvr>
                                      <p:to>
                                        <p:strVal val="visible"/>
                                      </p:to>
                                    </p:set>
                                  </p:childTnLst>
                                </p:cTn>
                              </p:par>
                              <p:par>
                                <p:cTn id="26" presetID="10" presetClass="entr" presetSubtype="0" fill="hold" grpId="0" nodeType="withEffect">
                                  <p:stCondLst>
                                    <p:cond delay="0"/>
                                  </p:stCondLst>
                                  <p:childTnLst>
                                    <p:set>
                                      <p:cBhvr>
                                        <p:cTn id="27" dur="1" fill="hold">
                                          <p:stCondLst>
                                            <p:cond delay="0"/>
                                          </p:stCondLst>
                                        </p:cTn>
                                        <p:tgtEl>
                                          <p:spTgt spid="19"/>
                                        </p:tgtEl>
                                        <p:attrNameLst>
                                          <p:attrName>style.visibility</p:attrName>
                                        </p:attrNameLst>
                                      </p:cBhvr>
                                      <p:to>
                                        <p:strVal val="visible"/>
                                      </p:to>
                                    </p:set>
                                    <p:animEffect transition="in" filter="fade">
                                      <p:cBhvr>
                                        <p:cTn id="28" dur="500"/>
                                        <p:tgtEl>
                                          <p:spTgt spid="19"/>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18"/>
                                        </p:tgtEl>
                                        <p:attrNameLst>
                                          <p:attrName>style.visibility</p:attrName>
                                        </p:attrNameLst>
                                      </p:cBhvr>
                                      <p:to>
                                        <p:strVal val="visible"/>
                                      </p:to>
                                    </p:set>
                                    <p:animEffect transition="in" filter="fade">
                                      <p:cBhvr>
                                        <p:cTn id="31" dur="500"/>
                                        <p:tgtEl>
                                          <p:spTgt spid="18"/>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17"/>
                                        </p:tgtEl>
                                        <p:attrNameLst>
                                          <p:attrName>style.visibility</p:attrName>
                                        </p:attrNameLst>
                                      </p:cBhvr>
                                      <p:to>
                                        <p:strVal val="visible"/>
                                      </p:to>
                                    </p:set>
                                    <p:animEffect transition="in" filter="fade">
                                      <p:cBhvr>
                                        <p:cTn id="34" dur="500"/>
                                        <p:tgtEl>
                                          <p:spTgt spid="17"/>
                                        </p:tgtEl>
                                      </p:cBhvr>
                                    </p:animEffect>
                                  </p:childTnLst>
                                </p:cTn>
                              </p:par>
                            </p:childTnLst>
                          </p:cTn>
                        </p:par>
                        <p:par>
                          <p:cTn id="35" fill="hold">
                            <p:stCondLst>
                              <p:cond delay="1750"/>
                            </p:stCondLst>
                            <p:childTnLst>
                              <p:par>
                                <p:cTn id="36" presetID="22" presetClass="entr" presetSubtype="1" fill="hold" nodeType="afterEffect">
                                  <p:stCondLst>
                                    <p:cond delay="0"/>
                                  </p:stCondLst>
                                  <p:childTnLst>
                                    <p:set>
                                      <p:cBhvr>
                                        <p:cTn id="37" dur="1" fill="hold">
                                          <p:stCondLst>
                                            <p:cond delay="0"/>
                                          </p:stCondLst>
                                        </p:cTn>
                                        <p:tgtEl>
                                          <p:spTgt spid="22"/>
                                        </p:tgtEl>
                                        <p:attrNameLst>
                                          <p:attrName>style.visibility</p:attrName>
                                        </p:attrNameLst>
                                      </p:cBhvr>
                                      <p:to>
                                        <p:strVal val="visible"/>
                                      </p:to>
                                    </p:set>
                                    <p:animEffect transition="in" filter="wipe(up)">
                                      <p:cBhvr>
                                        <p:cTn id="38" dur="500"/>
                                        <p:tgtEl>
                                          <p:spTgt spid="22"/>
                                        </p:tgtEl>
                                      </p:cBhvr>
                                    </p:animEffect>
                                  </p:childTnLst>
                                </p:cTn>
                              </p:par>
                              <p:par>
                                <p:cTn id="39" presetID="22" presetClass="exit" presetSubtype="1" fill="hold" nodeType="withEffect">
                                  <p:stCondLst>
                                    <p:cond delay="500"/>
                                  </p:stCondLst>
                                  <p:childTnLst>
                                    <p:animEffect transition="out" filter="wipe(up)">
                                      <p:cBhvr>
                                        <p:cTn id="40" dur="500"/>
                                        <p:tgtEl>
                                          <p:spTgt spid="22"/>
                                        </p:tgtEl>
                                      </p:cBhvr>
                                    </p:animEffect>
                                    <p:set>
                                      <p:cBhvr>
                                        <p:cTn id="41" dur="1" fill="hold">
                                          <p:stCondLst>
                                            <p:cond delay="499"/>
                                          </p:stCondLst>
                                        </p:cTn>
                                        <p:tgtEl>
                                          <p:spTgt spid="22"/>
                                        </p:tgtEl>
                                        <p:attrNameLst>
                                          <p:attrName>style.visibility</p:attrName>
                                        </p:attrNameLst>
                                      </p:cBhvr>
                                      <p:to>
                                        <p:strVal val="hidden"/>
                                      </p:to>
                                    </p:set>
                                  </p:childTnLst>
                                </p:cTn>
                              </p:par>
                              <p:par>
                                <p:cTn id="42" presetID="22" presetClass="entr" presetSubtype="1" fill="hold" grpId="0" nodeType="withEffect">
                                  <p:stCondLst>
                                    <p:cond delay="500"/>
                                  </p:stCondLst>
                                  <p:childTnLst>
                                    <p:set>
                                      <p:cBhvr>
                                        <p:cTn id="43" dur="1" fill="hold">
                                          <p:stCondLst>
                                            <p:cond delay="0"/>
                                          </p:stCondLst>
                                        </p:cTn>
                                        <p:tgtEl>
                                          <p:spTgt spid="4"/>
                                        </p:tgtEl>
                                        <p:attrNameLst>
                                          <p:attrName>style.visibility</p:attrName>
                                        </p:attrNameLst>
                                      </p:cBhvr>
                                      <p:to>
                                        <p:strVal val="visible"/>
                                      </p:to>
                                    </p:set>
                                    <p:animEffect transition="in" filter="wipe(up)">
                                      <p:cBhvr>
                                        <p:cTn id="44" dur="2000"/>
                                        <p:tgtEl>
                                          <p:spTgt spid="4"/>
                                        </p:tgtEl>
                                      </p:cBhvr>
                                    </p:animEffect>
                                  </p:childTnLst>
                                </p:cTn>
                              </p:par>
                              <p:par>
                                <p:cTn id="45" presetID="22" presetClass="entr" presetSubtype="2" fill="hold" nodeType="withEffect">
                                  <p:stCondLst>
                                    <p:cond delay="500"/>
                                  </p:stCondLst>
                                  <p:childTnLst>
                                    <p:set>
                                      <p:cBhvr>
                                        <p:cTn id="46" dur="1" fill="hold">
                                          <p:stCondLst>
                                            <p:cond delay="0"/>
                                          </p:stCondLst>
                                        </p:cTn>
                                        <p:tgtEl>
                                          <p:spTgt spid="23"/>
                                        </p:tgtEl>
                                        <p:attrNameLst>
                                          <p:attrName>style.visibility</p:attrName>
                                        </p:attrNameLst>
                                      </p:cBhvr>
                                      <p:to>
                                        <p:strVal val="visible"/>
                                      </p:to>
                                    </p:set>
                                    <p:animEffect transition="in" filter="wipe(right)">
                                      <p:cBhvr>
                                        <p:cTn id="47" dur="500"/>
                                        <p:tgtEl>
                                          <p:spTgt spid="23"/>
                                        </p:tgtEl>
                                      </p:cBhvr>
                                    </p:animEffect>
                                  </p:childTnLst>
                                </p:cTn>
                              </p:par>
                              <p:par>
                                <p:cTn id="48" presetID="22" presetClass="exit" presetSubtype="2" fill="hold" nodeType="withEffect">
                                  <p:stCondLst>
                                    <p:cond delay="1000"/>
                                  </p:stCondLst>
                                  <p:childTnLst>
                                    <p:animEffect transition="out" filter="wipe(right)">
                                      <p:cBhvr>
                                        <p:cTn id="49" dur="500"/>
                                        <p:tgtEl>
                                          <p:spTgt spid="23"/>
                                        </p:tgtEl>
                                      </p:cBhvr>
                                    </p:animEffect>
                                    <p:set>
                                      <p:cBhvr>
                                        <p:cTn id="50" dur="1" fill="hold">
                                          <p:stCondLst>
                                            <p:cond delay="499"/>
                                          </p:stCondLst>
                                        </p:cTn>
                                        <p:tgtEl>
                                          <p:spTgt spid="23"/>
                                        </p:tgtEl>
                                        <p:attrNameLst>
                                          <p:attrName>style.visibility</p:attrName>
                                        </p:attrNameLst>
                                      </p:cBhvr>
                                      <p:to>
                                        <p:strVal val="hidden"/>
                                      </p:to>
                                    </p:set>
                                  </p:childTnLst>
                                </p:cTn>
                              </p:par>
                              <p:par>
                                <p:cTn id="51" presetID="22" presetClass="entr" presetSubtype="8" fill="hold" nodeType="withEffect">
                                  <p:stCondLst>
                                    <p:cond delay="500"/>
                                  </p:stCondLst>
                                  <p:childTnLst>
                                    <p:set>
                                      <p:cBhvr>
                                        <p:cTn id="52" dur="1" fill="hold">
                                          <p:stCondLst>
                                            <p:cond delay="0"/>
                                          </p:stCondLst>
                                        </p:cTn>
                                        <p:tgtEl>
                                          <p:spTgt spid="39"/>
                                        </p:tgtEl>
                                        <p:attrNameLst>
                                          <p:attrName>style.visibility</p:attrName>
                                        </p:attrNameLst>
                                      </p:cBhvr>
                                      <p:to>
                                        <p:strVal val="visible"/>
                                      </p:to>
                                    </p:set>
                                    <p:animEffect transition="in" filter="wipe(left)">
                                      <p:cBhvr>
                                        <p:cTn id="53" dur="500"/>
                                        <p:tgtEl>
                                          <p:spTgt spid="39"/>
                                        </p:tgtEl>
                                      </p:cBhvr>
                                    </p:animEffect>
                                  </p:childTnLst>
                                </p:cTn>
                              </p:par>
                              <p:par>
                                <p:cTn id="54" presetID="22" presetClass="exit" presetSubtype="8" fill="hold" nodeType="withEffect">
                                  <p:stCondLst>
                                    <p:cond delay="1000"/>
                                  </p:stCondLst>
                                  <p:childTnLst>
                                    <p:animEffect transition="out" filter="wipe(left)">
                                      <p:cBhvr>
                                        <p:cTn id="55" dur="500"/>
                                        <p:tgtEl>
                                          <p:spTgt spid="39"/>
                                        </p:tgtEl>
                                      </p:cBhvr>
                                    </p:animEffect>
                                    <p:set>
                                      <p:cBhvr>
                                        <p:cTn id="56" dur="1" fill="hold">
                                          <p:stCondLst>
                                            <p:cond delay="499"/>
                                          </p:stCondLst>
                                        </p:cTn>
                                        <p:tgtEl>
                                          <p:spTgt spid="39"/>
                                        </p:tgtEl>
                                        <p:attrNameLst>
                                          <p:attrName>style.visibility</p:attrName>
                                        </p:attrNameLst>
                                      </p:cBhvr>
                                      <p:to>
                                        <p:strVal val="hidden"/>
                                      </p:to>
                                    </p:set>
                                  </p:childTnLst>
                                </p:cTn>
                              </p:par>
                              <p:par>
                                <p:cTn id="57" presetID="22" presetClass="entr" presetSubtype="1" fill="hold" nodeType="withEffect">
                                  <p:stCondLst>
                                    <p:cond delay="1000"/>
                                  </p:stCondLst>
                                  <p:childTnLst>
                                    <p:set>
                                      <p:cBhvr>
                                        <p:cTn id="58" dur="1" fill="hold">
                                          <p:stCondLst>
                                            <p:cond delay="0"/>
                                          </p:stCondLst>
                                        </p:cTn>
                                        <p:tgtEl>
                                          <p:spTgt spid="24"/>
                                        </p:tgtEl>
                                        <p:attrNameLst>
                                          <p:attrName>style.visibility</p:attrName>
                                        </p:attrNameLst>
                                      </p:cBhvr>
                                      <p:to>
                                        <p:strVal val="visible"/>
                                      </p:to>
                                    </p:set>
                                    <p:animEffect transition="in" filter="wipe(up)">
                                      <p:cBhvr>
                                        <p:cTn id="59" dur="500"/>
                                        <p:tgtEl>
                                          <p:spTgt spid="24"/>
                                        </p:tgtEl>
                                      </p:cBhvr>
                                    </p:animEffect>
                                  </p:childTnLst>
                                </p:cTn>
                              </p:par>
                              <p:par>
                                <p:cTn id="60" presetID="22" presetClass="exit" presetSubtype="1" fill="hold" nodeType="withEffect">
                                  <p:stCondLst>
                                    <p:cond delay="1500"/>
                                  </p:stCondLst>
                                  <p:childTnLst>
                                    <p:animEffect transition="out" filter="wipe(up)">
                                      <p:cBhvr>
                                        <p:cTn id="61" dur="500"/>
                                        <p:tgtEl>
                                          <p:spTgt spid="24"/>
                                        </p:tgtEl>
                                      </p:cBhvr>
                                    </p:animEffect>
                                    <p:set>
                                      <p:cBhvr>
                                        <p:cTn id="62" dur="1" fill="hold">
                                          <p:stCondLst>
                                            <p:cond delay="499"/>
                                          </p:stCondLst>
                                        </p:cTn>
                                        <p:tgtEl>
                                          <p:spTgt spid="24"/>
                                        </p:tgtEl>
                                        <p:attrNameLst>
                                          <p:attrName>style.visibility</p:attrName>
                                        </p:attrNameLst>
                                      </p:cBhvr>
                                      <p:to>
                                        <p:strVal val="hidden"/>
                                      </p:to>
                                    </p:set>
                                  </p:childTnLst>
                                </p:cTn>
                              </p:par>
                              <p:par>
                                <p:cTn id="63" presetID="22" presetClass="entr" presetSubtype="1" fill="hold" nodeType="withEffect">
                                  <p:stCondLst>
                                    <p:cond delay="1000"/>
                                  </p:stCondLst>
                                  <p:childTnLst>
                                    <p:set>
                                      <p:cBhvr>
                                        <p:cTn id="64" dur="1" fill="hold">
                                          <p:stCondLst>
                                            <p:cond delay="0"/>
                                          </p:stCondLst>
                                        </p:cTn>
                                        <p:tgtEl>
                                          <p:spTgt spid="38"/>
                                        </p:tgtEl>
                                        <p:attrNameLst>
                                          <p:attrName>style.visibility</p:attrName>
                                        </p:attrNameLst>
                                      </p:cBhvr>
                                      <p:to>
                                        <p:strVal val="visible"/>
                                      </p:to>
                                    </p:set>
                                    <p:animEffect transition="in" filter="wipe(up)">
                                      <p:cBhvr>
                                        <p:cTn id="65" dur="500"/>
                                        <p:tgtEl>
                                          <p:spTgt spid="38"/>
                                        </p:tgtEl>
                                      </p:cBhvr>
                                    </p:animEffect>
                                  </p:childTnLst>
                                </p:cTn>
                              </p:par>
                              <p:par>
                                <p:cTn id="66" presetID="22" presetClass="exit" presetSubtype="1" fill="hold" nodeType="withEffect">
                                  <p:stCondLst>
                                    <p:cond delay="1500"/>
                                  </p:stCondLst>
                                  <p:childTnLst>
                                    <p:animEffect transition="out" filter="wipe(up)">
                                      <p:cBhvr>
                                        <p:cTn id="67" dur="500"/>
                                        <p:tgtEl>
                                          <p:spTgt spid="38"/>
                                        </p:tgtEl>
                                      </p:cBhvr>
                                    </p:animEffect>
                                    <p:set>
                                      <p:cBhvr>
                                        <p:cTn id="68" dur="1" fill="hold">
                                          <p:stCondLst>
                                            <p:cond delay="499"/>
                                          </p:stCondLst>
                                        </p:cTn>
                                        <p:tgtEl>
                                          <p:spTgt spid="38"/>
                                        </p:tgtEl>
                                        <p:attrNameLst>
                                          <p:attrName>style.visibility</p:attrName>
                                        </p:attrNameLst>
                                      </p:cBhvr>
                                      <p:to>
                                        <p:strVal val="hidden"/>
                                      </p:to>
                                    </p:set>
                                  </p:childTnLst>
                                </p:cTn>
                              </p:par>
                              <p:par>
                                <p:cTn id="69" presetID="22" presetClass="entr" presetSubtype="8" fill="hold" nodeType="withEffect">
                                  <p:stCondLst>
                                    <p:cond delay="1500"/>
                                  </p:stCondLst>
                                  <p:childTnLst>
                                    <p:set>
                                      <p:cBhvr>
                                        <p:cTn id="70" dur="1" fill="hold">
                                          <p:stCondLst>
                                            <p:cond delay="0"/>
                                          </p:stCondLst>
                                        </p:cTn>
                                        <p:tgtEl>
                                          <p:spTgt spid="25"/>
                                        </p:tgtEl>
                                        <p:attrNameLst>
                                          <p:attrName>style.visibility</p:attrName>
                                        </p:attrNameLst>
                                      </p:cBhvr>
                                      <p:to>
                                        <p:strVal val="visible"/>
                                      </p:to>
                                    </p:set>
                                    <p:animEffect transition="in" filter="wipe(left)">
                                      <p:cBhvr>
                                        <p:cTn id="71" dur="500"/>
                                        <p:tgtEl>
                                          <p:spTgt spid="25"/>
                                        </p:tgtEl>
                                      </p:cBhvr>
                                    </p:animEffect>
                                  </p:childTnLst>
                                </p:cTn>
                              </p:par>
                              <p:par>
                                <p:cTn id="72" presetID="22" presetClass="exit" presetSubtype="8" fill="hold" nodeType="withEffect">
                                  <p:stCondLst>
                                    <p:cond delay="2000"/>
                                  </p:stCondLst>
                                  <p:childTnLst>
                                    <p:animEffect transition="out" filter="wipe(left)">
                                      <p:cBhvr>
                                        <p:cTn id="73" dur="500"/>
                                        <p:tgtEl>
                                          <p:spTgt spid="25"/>
                                        </p:tgtEl>
                                      </p:cBhvr>
                                    </p:animEffect>
                                    <p:set>
                                      <p:cBhvr>
                                        <p:cTn id="74" dur="1" fill="hold">
                                          <p:stCondLst>
                                            <p:cond delay="499"/>
                                          </p:stCondLst>
                                        </p:cTn>
                                        <p:tgtEl>
                                          <p:spTgt spid="25"/>
                                        </p:tgtEl>
                                        <p:attrNameLst>
                                          <p:attrName>style.visibility</p:attrName>
                                        </p:attrNameLst>
                                      </p:cBhvr>
                                      <p:to>
                                        <p:strVal val="hidden"/>
                                      </p:to>
                                    </p:set>
                                  </p:childTnLst>
                                </p:cTn>
                              </p:par>
                              <p:par>
                                <p:cTn id="75" presetID="22" presetClass="entr" presetSubtype="2" fill="hold" nodeType="withEffect">
                                  <p:stCondLst>
                                    <p:cond delay="1500"/>
                                  </p:stCondLst>
                                  <p:childTnLst>
                                    <p:set>
                                      <p:cBhvr>
                                        <p:cTn id="76" dur="1" fill="hold">
                                          <p:stCondLst>
                                            <p:cond delay="0"/>
                                          </p:stCondLst>
                                        </p:cTn>
                                        <p:tgtEl>
                                          <p:spTgt spid="37"/>
                                        </p:tgtEl>
                                        <p:attrNameLst>
                                          <p:attrName>style.visibility</p:attrName>
                                        </p:attrNameLst>
                                      </p:cBhvr>
                                      <p:to>
                                        <p:strVal val="visible"/>
                                      </p:to>
                                    </p:set>
                                    <p:animEffect transition="in" filter="wipe(right)">
                                      <p:cBhvr>
                                        <p:cTn id="77" dur="500"/>
                                        <p:tgtEl>
                                          <p:spTgt spid="37"/>
                                        </p:tgtEl>
                                      </p:cBhvr>
                                    </p:animEffect>
                                  </p:childTnLst>
                                </p:cTn>
                              </p:par>
                              <p:par>
                                <p:cTn id="78" presetID="22" presetClass="exit" presetSubtype="2" fill="hold" nodeType="withEffect">
                                  <p:stCondLst>
                                    <p:cond delay="2000"/>
                                  </p:stCondLst>
                                  <p:childTnLst>
                                    <p:animEffect transition="out" filter="wipe(right)">
                                      <p:cBhvr>
                                        <p:cTn id="79" dur="500"/>
                                        <p:tgtEl>
                                          <p:spTgt spid="37"/>
                                        </p:tgtEl>
                                      </p:cBhvr>
                                    </p:animEffect>
                                    <p:set>
                                      <p:cBhvr>
                                        <p:cTn id="80" dur="1" fill="hold">
                                          <p:stCondLst>
                                            <p:cond delay="499"/>
                                          </p:stCondLst>
                                        </p:cTn>
                                        <p:tgtEl>
                                          <p:spTgt spid="37"/>
                                        </p:tgtEl>
                                        <p:attrNameLst>
                                          <p:attrName>style.visibility</p:attrName>
                                        </p:attrNameLst>
                                      </p:cBhvr>
                                      <p:to>
                                        <p:strVal val="hidden"/>
                                      </p:to>
                                    </p:set>
                                  </p:childTnLst>
                                </p:cTn>
                              </p:par>
                              <p:par>
                                <p:cTn id="81" presetID="22" presetClass="entr" presetSubtype="1" fill="hold" grpId="0" nodeType="withEffect">
                                  <p:stCondLst>
                                    <p:cond delay="1600"/>
                                  </p:stCondLst>
                                  <p:childTnLst>
                                    <p:set>
                                      <p:cBhvr>
                                        <p:cTn id="82" dur="1" fill="hold">
                                          <p:stCondLst>
                                            <p:cond delay="0"/>
                                          </p:stCondLst>
                                        </p:cTn>
                                        <p:tgtEl>
                                          <p:spTgt spid="41"/>
                                        </p:tgtEl>
                                        <p:attrNameLst>
                                          <p:attrName>style.visibility</p:attrName>
                                        </p:attrNameLst>
                                      </p:cBhvr>
                                      <p:to>
                                        <p:strVal val="visible"/>
                                      </p:to>
                                    </p:set>
                                    <p:animEffect transition="in" filter="wipe(up)">
                                      <p:cBhvr>
                                        <p:cTn id="83" dur="1000"/>
                                        <p:tgtEl>
                                          <p:spTgt spid="41"/>
                                        </p:tgtEl>
                                      </p:cBhvr>
                                    </p:animEffect>
                                  </p:childTnLst>
                                </p:cTn>
                              </p:par>
                              <p:par>
                                <p:cTn id="84" presetID="22" presetClass="entr" presetSubtype="1" fill="hold" grpId="0" nodeType="withEffect">
                                  <p:stCondLst>
                                    <p:cond delay="2600"/>
                                  </p:stCondLst>
                                  <p:childTnLst>
                                    <p:set>
                                      <p:cBhvr>
                                        <p:cTn id="85" dur="1" fill="hold">
                                          <p:stCondLst>
                                            <p:cond delay="0"/>
                                          </p:stCondLst>
                                        </p:cTn>
                                        <p:tgtEl>
                                          <p:spTgt spid="42"/>
                                        </p:tgtEl>
                                        <p:attrNameLst>
                                          <p:attrName>style.visibility</p:attrName>
                                        </p:attrNameLst>
                                      </p:cBhvr>
                                      <p:to>
                                        <p:strVal val="visible"/>
                                      </p:to>
                                    </p:set>
                                    <p:animEffect transition="in" filter="wipe(up)">
                                      <p:cBhvr>
                                        <p:cTn id="86" dur="1000"/>
                                        <p:tgtEl>
                                          <p:spTgt spid="42"/>
                                        </p:tgtEl>
                                      </p:cBhvr>
                                    </p:animEffect>
                                  </p:childTnLst>
                                </p:cTn>
                              </p:par>
                              <p:par>
                                <p:cTn id="87" presetID="22" presetClass="entr" presetSubtype="1" fill="hold" grpId="0" nodeType="withEffect">
                                  <p:stCondLst>
                                    <p:cond delay="3600"/>
                                  </p:stCondLst>
                                  <p:childTnLst>
                                    <p:set>
                                      <p:cBhvr>
                                        <p:cTn id="88" dur="1" fill="hold">
                                          <p:stCondLst>
                                            <p:cond delay="0"/>
                                          </p:stCondLst>
                                        </p:cTn>
                                        <p:tgtEl>
                                          <p:spTgt spid="21"/>
                                        </p:tgtEl>
                                        <p:attrNameLst>
                                          <p:attrName>style.visibility</p:attrName>
                                        </p:attrNameLst>
                                      </p:cBhvr>
                                      <p:to>
                                        <p:strVal val="visible"/>
                                      </p:to>
                                    </p:set>
                                    <p:animEffect transition="in" filter="wipe(up)">
                                      <p:cBhvr>
                                        <p:cTn id="89" dur="1000"/>
                                        <p:tgtEl>
                                          <p:spTgt spid="21"/>
                                        </p:tgtEl>
                                      </p:cBhvr>
                                    </p:animEffect>
                                  </p:childTnLst>
                                </p:cTn>
                              </p:par>
                              <p:par>
                                <p:cTn id="90" presetID="22" presetClass="entr" presetSubtype="1" fill="hold" nodeType="withEffect">
                                  <p:stCondLst>
                                    <p:cond delay="2000"/>
                                  </p:stCondLst>
                                  <p:childTnLst>
                                    <p:set>
                                      <p:cBhvr>
                                        <p:cTn id="91" dur="1" fill="hold">
                                          <p:stCondLst>
                                            <p:cond delay="0"/>
                                          </p:stCondLst>
                                        </p:cTn>
                                        <p:tgtEl>
                                          <p:spTgt spid="26"/>
                                        </p:tgtEl>
                                        <p:attrNameLst>
                                          <p:attrName>style.visibility</p:attrName>
                                        </p:attrNameLst>
                                      </p:cBhvr>
                                      <p:to>
                                        <p:strVal val="visible"/>
                                      </p:to>
                                    </p:set>
                                    <p:animEffect transition="in" filter="wipe(up)">
                                      <p:cBhvr>
                                        <p:cTn id="92" dur="500"/>
                                        <p:tgtEl>
                                          <p:spTgt spid="26"/>
                                        </p:tgtEl>
                                      </p:cBhvr>
                                    </p:animEffect>
                                  </p:childTnLst>
                                </p:cTn>
                              </p:par>
                              <p:par>
                                <p:cTn id="93" presetID="22" presetClass="exit" presetSubtype="1" fill="hold" nodeType="withEffect">
                                  <p:stCondLst>
                                    <p:cond delay="2500"/>
                                  </p:stCondLst>
                                  <p:childTnLst>
                                    <p:animEffect transition="out" filter="wipe(up)">
                                      <p:cBhvr>
                                        <p:cTn id="94" dur="500"/>
                                        <p:tgtEl>
                                          <p:spTgt spid="26"/>
                                        </p:tgtEl>
                                      </p:cBhvr>
                                    </p:animEffect>
                                    <p:set>
                                      <p:cBhvr>
                                        <p:cTn id="95" dur="1" fill="hold">
                                          <p:stCondLst>
                                            <p:cond delay="499"/>
                                          </p:stCondLst>
                                        </p:cTn>
                                        <p:tgtEl>
                                          <p:spTgt spid="26"/>
                                        </p:tgtEl>
                                        <p:attrNameLst>
                                          <p:attrName>style.visibility</p:attrName>
                                        </p:attrNameLst>
                                      </p:cBhvr>
                                      <p:to>
                                        <p:strVal val="hidden"/>
                                      </p:to>
                                    </p:set>
                                  </p:childTnLst>
                                </p:cTn>
                              </p:par>
                              <p:par>
                                <p:cTn id="96" presetID="22" presetClass="entr" presetSubtype="1" fill="hold" nodeType="withEffect">
                                  <p:stCondLst>
                                    <p:cond delay="2000"/>
                                  </p:stCondLst>
                                  <p:childTnLst>
                                    <p:set>
                                      <p:cBhvr>
                                        <p:cTn id="97" dur="1" fill="hold">
                                          <p:stCondLst>
                                            <p:cond delay="0"/>
                                          </p:stCondLst>
                                        </p:cTn>
                                        <p:tgtEl>
                                          <p:spTgt spid="36"/>
                                        </p:tgtEl>
                                        <p:attrNameLst>
                                          <p:attrName>style.visibility</p:attrName>
                                        </p:attrNameLst>
                                      </p:cBhvr>
                                      <p:to>
                                        <p:strVal val="visible"/>
                                      </p:to>
                                    </p:set>
                                    <p:animEffect transition="in" filter="wipe(up)">
                                      <p:cBhvr>
                                        <p:cTn id="98" dur="500"/>
                                        <p:tgtEl>
                                          <p:spTgt spid="36"/>
                                        </p:tgtEl>
                                      </p:cBhvr>
                                    </p:animEffect>
                                  </p:childTnLst>
                                </p:cTn>
                              </p:par>
                              <p:par>
                                <p:cTn id="99" presetID="22" presetClass="exit" presetSubtype="1" fill="hold" nodeType="withEffect">
                                  <p:stCondLst>
                                    <p:cond delay="2500"/>
                                  </p:stCondLst>
                                  <p:childTnLst>
                                    <p:animEffect transition="out" filter="wipe(up)">
                                      <p:cBhvr>
                                        <p:cTn id="100" dur="500"/>
                                        <p:tgtEl>
                                          <p:spTgt spid="36"/>
                                        </p:tgtEl>
                                      </p:cBhvr>
                                    </p:animEffect>
                                    <p:set>
                                      <p:cBhvr>
                                        <p:cTn id="101" dur="1" fill="hold">
                                          <p:stCondLst>
                                            <p:cond delay="499"/>
                                          </p:stCondLst>
                                        </p:cTn>
                                        <p:tgtEl>
                                          <p:spTgt spid="36"/>
                                        </p:tgtEl>
                                        <p:attrNameLst>
                                          <p:attrName>style.visibility</p:attrName>
                                        </p:attrNameLst>
                                      </p:cBhvr>
                                      <p:to>
                                        <p:strVal val="hidden"/>
                                      </p:to>
                                    </p:set>
                                  </p:childTnLst>
                                </p:cTn>
                              </p:par>
                              <p:par>
                                <p:cTn id="102" presetID="22" presetClass="entr" presetSubtype="2" fill="hold" nodeType="withEffect">
                                  <p:stCondLst>
                                    <p:cond delay="2500"/>
                                  </p:stCondLst>
                                  <p:childTnLst>
                                    <p:set>
                                      <p:cBhvr>
                                        <p:cTn id="103" dur="1" fill="hold">
                                          <p:stCondLst>
                                            <p:cond delay="0"/>
                                          </p:stCondLst>
                                        </p:cTn>
                                        <p:tgtEl>
                                          <p:spTgt spid="27"/>
                                        </p:tgtEl>
                                        <p:attrNameLst>
                                          <p:attrName>style.visibility</p:attrName>
                                        </p:attrNameLst>
                                      </p:cBhvr>
                                      <p:to>
                                        <p:strVal val="visible"/>
                                      </p:to>
                                    </p:set>
                                    <p:animEffect transition="in" filter="wipe(right)">
                                      <p:cBhvr>
                                        <p:cTn id="104" dur="500"/>
                                        <p:tgtEl>
                                          <p:spTgt spid="27"/>
                                        </p:tgtEl>
                                      </p:cBhvr>
                                    </p:animEffect>
                                  </p:childTnLst>
                                </p:cTn>
                              </p:par>
                              <p:par>
                                <p:cTn id="105" presetID="22" presetClass="exit" presetSubtype="2" fill="hold" nodeType="withEffect">
                                  <p:stCondLst>
                                    <p:cond delay="3000"/>
                                  </p:stCondLst>
                                  <p:childTnLst>
                                    <p:animEffect transition="out" filter="wipe(right)">
                                      <p:cBhvr>
                                        <p:cTn id="106" dur="500"/>
                                        <p:tgtEl>
                                          <p:spTgt spid="27"/>
                                        </p:tgtEl>
                                      </p:cBhvr>
                                    </p:animEffect>
                                    <p:set>
                                      <p:cBhvr>
                                        <p:cTn id="107" dur="1" fill="hold">
                                          <p:stCondLst>
                                            <p:cond delay="499"/>
                                          </p:stCondLst>
                                        </p:cTn>
                                        <p:tgtEl>
                                          <p:spTgt spid="27"/>
                                        </p:tgtEl>
                                        <p:attrNameLst>
                                          <p:attrName>style.visibility</p:attrName>
                                        </p:attrNameLst>
                                      </p:cBhvr>
                                      <p:to>
                                        <p:strVal val="hidden"/>
                                      </p:to>
                                    </p:set>
                                  </p:childTnLst>
                                </p:cTn>
                              </p:par>
                              <p:par>
                                <p:cTn id="108" presetID="22" presetClass="entr" presetSubtype="8" fill="hold" nodeType="withEffect">
                                  <p:stCondLst>
                                    <p:cond delay="2500"/>
                                  </p:stCondLst>
                                  <p:childTnLst>
                                    <p:set>
                                      <p:cBhvr>
                                        <p:cTn id="109" dur="1" fill="hold">
                                          <p:stCondLst>
                                            <p:cond delay="0"/>
                                          </p:stCondLst>
                                        </p:cTn>
                                        <p:tgtEl>
                                          <p:spTgt spid="35"/>
                                        </p:tgtEl>
                                        <p:attrNameLst>
                                          <p:attrName>style.visibility</p:attrName>
                                        </p:attrNameLst>
                                      </p:cBhvr>
                                      <p:to>
                                        <p:strVal val="visible"/>
                                      </p:to>
                                    </p:set>
                                    <p:animEffect transition="in" filter="wipe(left)">
                                      <p:cBhvr>
                                        <p:cTn id="110" dur="500"/>
                                        <p:tgtEl>
                                          <p:spTgt spid="35"/>
                                        </p:tgtEl>
                                      </p:cBhvr>
                                    </p:animEffect>
                                  </p:childTnLst>
                                </p:cTn>
                              </p:par>
                              <p:par>
                                <p:cTn id="111" presetID="22" presetClass="exit" presetSubtype="8" fill="hold" nodeType="withEffect">
                                  <p:stCondLst>
                                    <p:cond delay="3000"/>
                                  </p:stCondLst>
                                  <p:childTnLst>
                                    <p:animEffect transition="out" filter="wipe(left)">
                                      <p:cBhvr>
                                        <p:cTn id="112" dur="500"/>
                                        <p:tgtEl>
                                          <p:spTgt spid="35"/>
                                        </p:tgtEl>
                                      </p:cBhvr>
                                    </p:animEffect>
                                    <p:set>
                                      <p:cBhvr>
                                        <p:cTn id="113" dur="1" fill="hold">
                                          <p:stCondLst>
                                            <p:cond delay="499"/>
                                          </p:stCondLst>
                                        </p:cTn>
                                        <p:tgtEl>
                                          <p:spTgt spid="35"/>
                                        </p:tgtEl>
                                        <p:attrNameLst>
                                          <p:attrName>style.visibility</p:attrName>
                                        </p:attrNameLst>
                                      </p:cBhvr>
                                      <p:to>
                                        <p:strVal val="hidden"/>
                                      </p:to>
                                    </p:set>
                                  </p:childTnLst>
                                </p:cTn>
                              </p:par>
                              <p:par>
                                <p:cTn id="114" presetID="22" presetClass="entr" presetSubtype="1" fill="hold" nodeType="withEffect">
                                  <p:stCondLst>
                                    <p:cond delay="3000"/>
                                  </p:stCondLst>
                                  <p:childTnLst>
                                    <p:set>
                                      <p:cBhvr>
                                        <p:cTn id="115" dur="1" fill="hold">
                                          <p:stCondLst>
                                            <p:cond delay="0"/>
                                          </p:stCondLst>
                                        </p:cTn>
                                        <p:tgtEl>
                                          <p:spTgt spid="28"/>
                                        </p:tgtEl>
                                        <p:attrNameLst>
                                          <p:attrName>style.visibility</p:attrName>
                                        </p:attrNameLst>
                                      </p:cBhvr>
                                      <p:to>
                                        <p:strVal val="visible"/>
                                      </p:to>
                                    </p:set>
                                    <p:animEffect transition="in" filter="wipe(up)">
                                      <p:cBhvr>
                                        <p:cTn id="116" dur="500"/>
                                        <p:tgtEl>
                                          <p:spTgt spid="28"/>
                                        </p:tgtEl>
                                      </p:cBhvr>
                                    </p:animEffect>
                                  </p:childTnLst>
                                </p:cTn>
                              </p:par>
                              <p:par>
                                <p:cTn id="117" presetID="22" presetClass="exit" presetSubtype="1" fill="hold" nodeType="withEffect">
                                  <p:stCondLst>
                                    <p:cond delay="3500"/>
                                  </p:stCondLst>
                                  <p:childTnLst>
                                    <p:animEffect transition="out" filter="wipe(up)">
                                      <p:cBhvr>
                                        <p:cTn id="118" dur="500"/>
                                        <p:tgtEl>
                                          <p:spTgt spid="28"/>
                                        </p:tgtEl>
                                      </p:cBhvr>
                                    </p:animEffect>
                                    <p:set>
                                      <p:cBhvr>
                                        <p:cTn id="119" dur="1" fill="hold">
                                          <p:stCondLst>
                                            <p:cond delay="499"/>
                                          </p:stCondLst>
                                        </p:cTn>
                                        <p:tgtEl>
                                          <p:spTgt spid="28"/>
                                        </p:tgtEl>
                                        <p:attrNameLst>
                                          <p:attrName>style.visibility</p:attrName>
                                        </p:attrNameLst>
                                      </p:cBhvr>
                                      <p:to>
                                        <p:strVal val="hidden"/>
                                      </p:to>
                                    </p:set>
                                  </p:childTnLst>
                                </p:cTn>
                              </p:par>
                              <p:par>
                                <p:cTn id="120" presetID="22" presetClass="entr" presetSubtype="1" fill="hold" nodeType="withEffect">
                                  <p:stCondLst>
                                    <p:cond delay="3000"/>
                                  </p:stCondLst>
                                  <p:childTnLst>
                                    <p:set>
                                      <p:cBhvr>
                                        <p:cTn id="121" dur="1" fill="hold">
                                          <p:stCondLst>
                                            <p:cond delay="0"/>
                                          </p:stCondLst>
                                        </p:cTn>
                                        <p:tgtEl>
                                          <p:spTgt spid="34"/>
                                        </p:tgtEl>
                                        <p:attrNameLst>
                                          <p:attrName>style.visibility</p:attrName>
                                        </p:attrNameLst>
                                      </p:cBhvr>
                                      <p:to>
                                        <p:strVal val="visible"/>
                                      </p:to>
                                    </p:set>
                                    <p:animEffect transition="in" filter="wipe(up)">
                                      <p:cBhvr>
                                        <p:cTn id="122" dur="500"/>
                                        <p:tgtEl>
                                          <p:spTgt spid="34"/>
                                        </p:tgtEl>
                                      </p:cBhvr>
                                    </p:animEffect>
                                  </p:childTnLst>
                                </p:cTn>
                              </p:par>
                              <p:par>
                                <p:cTn id="123" presetID="22" presetClass="exit" presetSubtype="1" fill="hold" nodeType="withEffect">
                                  <p:stCondLst>
                                    <p:cond delay="3500"/>
                                  </p:stCondLst>
                                  <p:childTnLst>
                                    <p:animEffect transition="out" filter="wipe(up)">
                                      <p:cBhvr>
                                        <p:cTn id="124" dur="500"/>
                                        <p:tgtEl>
                                          <p:spTgt spid="34"/>
                                        </p:tgtEl>
                                      </p:cBhvr>
                                    </p:animEffect>
                                    <p:set>
                                      <p:cBhvr>
                                        <p:cTn id="125" dur="1" fill="hold">
                                          <p:stCondLst>
                                            <p:cond delay="499"/>
                                          </p:stCondLst>
                                        </p:cTn>
                                        <p:tgtEl>
                                          <p:spTgt spid="34"/>
                                        </p:tgtEl>
                                        <p:attrNameLst>
                                          <p:attrName>style.visibility</p:attrName>
                                        </p:attrNameLst>
                                      </p:cBhvr>
                                      <p:to>
                                        <p:strVal val="hidden"/>
                                      </p:to>
                                    </p:set>
                                  </p:childTnLst>
                                </p:cTn>
                              </p:par>
                              <p:par>
                                <p:cTn id="126" presetID="22" presetClass="entr" presetSubtype="2" fill="hold" nodeType="withEffect">
                                  <p:stCondLst>
                                    <p:cond delay="3500"/>
                                  </p:stCondLst>
                                  <p:childTnLst>
                                    <p:set>
                                      <p:cBhvr>
                                        <p:cTn id="127" dur="1" fill="hold">
                                          <p:stCondLst>
                                            <p:cond delay="0"/>
                                          </p:stCondLst>
                                        </p:cTn>
                                        <p:tgtEl>
                                          <p:spTgt spid="29"/>
                                        </p:tgtEl>
                                        <p:attrNameLst>
                                          <p:attrName>style.visibility</p:attrName>
                                        </p:attrNameLst>
                                      </p:cBhvr>
                                      <p:to>
                                        <p:strVal val="visible"/>
                                      </p:to>
                                    </p:set>
                                    <p:animEffect transition="in" filter="wipe(right)">
                                      <p:cBhvr>
                                        <p:cTn id="128" dur="500"/>
                                        <p:tgtEl>
                                          <p:spTgt spid="29"/>
                                        </p:tgtEl>
                                      </p:cBhvr>
                                    </p:animEffect>
                                  </p:childTnLst>
                                </p:cTn>
                              </p:par>
                              <p:par>
                                <p:cTn id="129" presetID="22" presetClass="exit" presetSubtype="2" fill="hold" nodeType="withEffect">
                                  <p:stCondLst>
                                    <p:cond delay="4000"/>
                                  </p:stCondLst>
                                  <p:childTnLst>
                                    <p:animEffect transition="out" filter="wipe(right)">
                                      <p:cBhvr>
                                        <p:cTn id="130" dur="500"/>
                                        <p:tgtEl>
                                          <p:spTgt spid="29"/>
                                        </p:tgtEl>
                                      </p:cBhvr>
                                    </p:animEffect>
                                    <p:set>
                                      <p:cBhvr>
                                        <p:cTn id="131" dur="1" fill="hold">
                                          <p:stCondLst>
                                            <p:cond delay="499"/>
                                          </p:stCondLst>
                                        </p:cTn>
                                        <p:tgtEl>
                                          <p:spTgt spid="29"/>
                                        </p:tgtEl>
                                        <p:attrNameLst>
                                          <p:attrName>style.visibility</p:attrName>
                                        </p:attrNameLst>
                                      </p:cBhvr>
                                      <p:to>
                                        <p:strVal val="hidden"/>
                                      </p:to>
                                    </p:set>
                                  </p:childTnLst>
                                </p:cTn>
                              </p:par>
                              <p:par>
                                <p:cTn id="132" presetID="22" presetClass="entr" presetSubtype="8" fill="hold" nodeType="withEffect">
                                  <p:stCondLst>
                                    <p:cond delay="3500"/>
                                  </p:stCondLst>
                                  <p:childTnLst>
                                    <p:set>
                                      <p:cBhvr>
                                        <p:cTn id="133" dur="1" fill="hold">
                                          <p:stCondLst>
                                            <p:cond delay="0"/>
                                          </p:stCondLst>
                                        </p:cTn>
                                        <p:tgtEl>
                                          <p:spTgt spid="33"/>
                                        </p:tgtEl>
                                        <p:attrNameLst>
                                          <p:attrName>style.visibility</p:attrName>
                                        </p:attrNameLst>
                                      </p:cBhvr>
                                      <p:to>
                                        <p:strVal val="visible"/>
                                      </p:to>
                                    </p:set>
                                    <p:animEffect transition="in" filter="wipe(left)">
                                      <p:cBhvr>
                                        <p:cTn id="134" dur="500"/>
                                        <p:tgtEl>
                                          <p:spTgt spid="33"/>
                                        </p:tgtEl>
                                      </p:cBhvr>
                                    </p:animEffect>
                                  </p:childTnLst>
                                </p:cTn>
                              </p:par>
                              <p:par>
                                <p:cTn id="135" presetID="22" presetClass="exit" presetSubtype="8" fill="hold" nodeType="withEffect">
                                  <p:stCondLst>
                                    <p:cond delay="4000"/>
                                  </p:stCondLst>
                                  <p:childTnLst>
                                    <p:animEffect transition="out" filter="wipe(left)">
                                      <p:cBhvr>
                                        <p:cTn id="136" dur="500"/>
                                        <p:tgtEl>
                                          <p:spTgt spid="33"/>
                                        </p:tgtEl>
                                      </p:cBhvr>
                                    </p:animEffect>
                                    <p:set>
                                      <p:cBhvr>
                                        <p:cTn id="137" dur="1" fill="hold">
                                          <p:stCondLst>
                                            <p:cond delay="499"/>
                                          </p:stCondLst>
                                        </p:cTn>
                                        <p:tgtEl>
                                          <p:spTgt spid="33"/>
                                        </p:tgtEl>
                                        <p:attrNameLst>
                                          <p:attrName>style.visibility</p:attrName>
                                        </p:attrNameLst>
                                      </p:cBhvr>
                                      <p:to>
                                        <p:strVal val="hidden"/>
                                      </p:to>
                                    </p:set>
                                  </p:childTnLst>
                                </p:cTn>
                              </p:par>
                              <p:par>
                                <p:cTn id="138" presetID="22" presetClass="entr" presetSubtype="1" fill="hold" nodeType="withEffect">
                                  <p:stCondLst>
                                    <p:cond delay="4000"/>
                                  </p:stCondLst>
                                  <p:childTnLst>
                                    <p:set>
                                      <p:cBhvr>
                                        <p:cTn id="139" dur="1" fill="hold">
                                          <p:stCondLst>
                                            <p:cond delay="0"/>
                                          </p:stCondLst>
                                        </p:cTn>
                                        <p:tgtEl>
                                          <p:spTgt spid="30"/>
                                        </p:tgtEl>
                                        <p:attrNameLst>
                                          <p:attrName>style.visibility</p:attrName>
                                        </p:attrNameLst>
                                      </p:cBhvr>
                                      <p:to>
                                        <p:strVal val="visible"/>
                                      </p:to>
                                    </p:set>
                                    <p:animEffect transition="in" filter="wipe(up)">
                                      <p:cBhvr>
                                        <p:cTn id="140" dur="500"/>
                                        <p:tgtEl>
                                          <p:spTgt spid="30"/>
                                        </p:tgtEl>
                                      </p:cBhvr>
                                    </p:animEffect>
                                  </p:childTnLst>
                                </p:cTn>
                              </p:par>
                              <p:par>
                                <p:cTn id="141" presetID="22" presetClass="exit" presetSubtype="1" fill="hold" nodeType="withEffect">
                                  <p:stCondLst>
                                    <p:cond delay="4500"/>
                                  </p:stCondLst>
                                  <p:childTnLst>
                                    <p:animEffect transition="out" filter="wipe(up)">
                                      <p:cBhvr>
                                        <p:cTn id="142" dur="500"/>
                                        <p:tgtEl>
                                          <p:spTgt spid="30"/>
                                        </p:tgtEl>
                                      </p:cBhvr>
                                    </p:animEffect>
                                    <p:set>
                                      <p:cBhvr>
                                        <p:cTn id="143" dur="1" fill="hold">
                                          <p:stCondLst>
                                            <p:cond delay="499"/>
                                          </p:stCondLst>
                                        </p:cTn>
                                        <p:tgtEl>
                                          <p:spTgt spid="30"/>
                                        </p:tgtEl>
                                        <p:attrNameLst>
                                          <p:attrName>style.visibility</p:attrName>
                                        </p:attrNameLst>
                                      </p:cBhvr>
                                      <p:to>
                                        <p:strVal val="hidden"/>
                                      </p:to>
                                    </p:set>
                                  </p:childTnLst>
                                </p:cTn>
                              </p:par>
                              <p:par>
                                <p:cTn id="144" presetID="22" presetClass="entr" presetSubtype="1" fill="hold" nodeType="withEffect">
                                  <p:stCondLst>
                                    <p:cond delay="4000"/>
                                  </p:stCondLst>
                                  <p:childTnLst>
                                    <p:set>
                                      <p:cBhvr>
                                        <p:cTn id="145" dur="1" fill="hold">
                                          <p:stCondLst>
                                            <p:cond delay="0"/>
                                          </p:stCondLst>
                                        </p:cTn>
                                        <p:tgtEl>
                                          <p:spTgt spid="32"/>
                                        </p:tgtEl>
                                        <p:attrNameLst>
                                          <p:attrName>style.visibility</p:attrName>
                                        </p:attrNameLst>
                                      </p:cBhvr>
                                      <p:to>
                                        <p:strVal val="visible"/>
                                      </p:to>
                                    </p:set>
                                    <p:animEffect transition="in" filter="wipe(up)">
                                      <p:cBhvr>
                                        <p:cTn id="146" dur="500"/>
                                        <p:tgtEl>
                                          <p:spTgt spid="32"/>
                                        </p:tgtEl>
                                      </p:cBhvr>
                                    </p:animEffect>
                                  </p:childTnLst>
                                </p:cTn>
                              </p:par>
                              <p:par>
                                <p:cTn id="147" presetID="22" presetClass="exit" presetSubtype="1" fill="hold" nodeType="withEffect">
                                  <p:stCondLst>
                                    <p:cond delay="4500"/>
                                  </p:stCondLst>
                                  <p:childTnLst>
                                    <p:animEffect transition="out" filter="wipe(up)">
                                      <p:cBhvr>
                                        <p:cTn id="148" dur="500"/>
                                        <p:tgtEl>
                                          <p:spTgt spid="32"/>
                                        </p:tgtEl>
                                      </p:cBhvr>
                                    </p:animEffect>
                                    <p:set>
                                      <p:cBhvr>
                                        <p:cTn id="149" dur="1" fill="hold">
                                          <p:stCondLst>
                                            <p:cond delay="499"/>
                                          </p:stCondLst>
                                        </p:cTn>
                                        <p:tgtEl>
                                          <p:spTgt spid="32"/>
                                        </p:tgtEl>
                                        <p:attrNameLst>
                                          <p:attrName>style.visibility</p:attrName>
                                        </p:attrNameLst>
                                      </p:cBhvr>
                                      <p:to>
                                        <p:strVal val="hidden"/>
                                      </p:to>
                                    </p:set>
                                  </p:childTnLst>
                                </p:cTn>
                              </p:par>
                              <p:par>
                                <p:cTn id="150" presetID="22" presetClass="entr" presetSubtype="8" fill="hold" nodeType="withEffect">
                                  <p:stCondLst>
                                    <p:cond delay="4500"/>
                                  </p:stCondLst>
                                  <p:childTnLst>
                                    <p:set>
                                      <p:cBhvr>
                                        <p:cTn id="151" dur="1" fill="hold">
                                          <p:stCondLst>
                                            <p:cond delay="0"/>
                                          </p:stCondLst>
                                        </p:cTn>
                                        <p:tgtEl>
                                          <p:spTgt spid="31"/>
                                        </p:tgtEl>
                                        <p:attrNameLst>
                                          <p:attrName>style.visibility</p:attrName>
                                        </p:attrNameLst>
                                      </p:cBhvr>
                                      <p:to>
                                        <p:strVal val="visible"/>
                                      </p:to>
                                    </p:set>
                                    <p:animEffect transition="in" filter="wipe(left)">
                                      <p:cBhvr>
                                        <p:cTn id="152" dur="500"/>
                                        <p:tgtEl>
                                          <p:spTgt spid="31"/>
                                        </p:tgtEl>
                                      </p:cBhvr>
                                    </p:animEffect>
                                  </p:childTnLst>
                                </p:cTn>
                              </p:par>
                              <p:par>
                                <p:cTn id="153" presetID="22" presetClass="exit" presetSubtype="8" fill="hold" nodeType="withEffect">
                                  <p:stCondLst>
                                    <p:cond delay="5000"/>
                                  </p:stCondLst>
                                  <p:childTnLst>
                                    <p:animEffect transition="out" filter="wipe(left)">
                                      <p:cBhvr>
                                        <p:cTn id="154" dur="500"/>
                                        <p:tgtEl>
                                          <p:spTgt spid="31"/>
                                        </p:tgtEl>
                                      </p:cBhvr>
                                    </p:animEffect>
                                    <p:set>
                                      <p:cBhvr>
                                        <p:cTn id="155" dur="1" fill="hold">
                                          <p:stCondLst>
                                            <p:cond delay="499"/>
                                          </p:stCondLst>
                                        </p:cTn>
                                        <p:tgtEl>
                                          <p:spTgt spid="31"/>
                                        </p:tgtEl>
                                        <p:attrNameLst>
                                          <p:attrName>style.visibility</p:attrName>
                                        </p:attrNameLst>
                                      </p:cBhvr>
                                      <p:to>
                                        <p:strVal val="hidden"/>
                                      </p:to>
                                    </p:set>
                                  </p:childTnLst>
                                </p:cTn>
                              </p:par>
                              <p:par>
                                <p:cTn id="156" presetID="22" presetClass="entr" presetSubtype="2" fill="hold" nodeType="withEffect">
                                  <p:stCondLst>
                                    <p:cond delay="4500"/>
                                  </p:stCondLst>
                                  <p:childTnLst>
                                    <p:set>
                                      <p:cBhvr>
                                        <p:cTn id="157" dur="1" fill="hold">
                                          <p:stCondLst>
                                            <p:cond delay="0"/>
                                          </p:stCondLst>
                                        </p:cTn>
                                        <p:tgtEl>
                                          <p:spTgt spid="40"/>
                                        </p:tgtEl>
                                        <p:attrNameLst>
                                          <p:attrName>style.visibility</p:attrName>
                                        </p:attrNameLst>
                                      </p:cBhvr>
                                      <p:to>
                                        <p:strVal val="visible"/>
                                      </p:to>
                                    </p:set>
                                    <p:animEffect transition="in" filter="wipe(right)">
                                      <p:cBhvr>
                                        <p:cTn id="158" dur="500"/>
                                        <p:tgtEl>
                                          <p:spTgt spid="40"/>
                                        </p:tgtEl>
                                      </p:cBhvr>
                                    </p:animEffect>
                                  </p:childTnLst>
                                </p:cTn>
                              </p:par>
                              <p:par>
                                <p:cTn id="159" presetID="22" presetClass="exit" presetSubtype="2" fill="hold" nodeType="withEffect">
                                  <p:stCondLst>
                                    <p:cond delay="5000"/>
                                  </p:stCondLst>
                                  <p:childTnLst>
                                    <p:animEffect transition="out" filter="wipe(right)">
                                      <p:cBhvr>
                                        <p:cTn id="160" dur="500"/>
                                        <p:tgtEl>
                                          <p:spTgt spid="40"/>
                                        </p:tgtEl>
                                      </p:cBhvr>
                                    </p:animEffect>
                                    <p:set>
                                      <p:cBhvr>
                                        <p:cTn id="161" dur="1" fill="hold">
                                          <p:stCondLst>
                                            <p:cond delay="499"/>
                                          </p:stCondLst>
                                        </p:cTn>
                                        <p:tgtEl>
                                          <p:spTgt spid="40"/>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2" grpId="0" animBg="1"/>
      <p:bldP spid="12" grpId="1" animBg="1"/>
      <p:bldP spid="13" grpId="0" animBg="1"/>
      <p:bldP spid="13" grpId="1" animBg="1"/>
      <p:bldP spid="14" grpId="0" animBg="1"/>
      <p:bldP spid="14" grpId="1" animBg="1"/>
      <p:bldP spid="17" grpId="0"/>
      <p:bldP spid="18" grpId="0"/>
      <p:bldP spid="19" grpId="0"/>
      <p:bldP spid="21" grpId="0"/>
      <p:bldP spid="41" grpId="0"/>
      <p:bldP spid="42"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弦形 3"/>
          <p:cNvSpPr/>
          <p:nvPr/>
        </p:nvSpPr>
        <p:spPr>
          <a:xfrm>
            <a:off x="4385274" y="1034359"/>
            <a:ext cx="3421452" cy="3421452"/>
          </a:xfrm>
          <a:prstGeom prst="chord">
            <a:avLst>
              <a:gd name="adj1" fmla="val 3775932"/>
              <a:gd name="adj2" fmla="val 11713819"/>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5" name="直接连接符 4"/>
          <p:cNvCxnSpPr/>
          <p:nvPr/>
        </p:nvCxnSpPr>
        <p:spPr>
          <a:xfrm>
            <a:off x="4226359" y="2119086"/>
            <a:ext cx="2871127" cy="2315150"/>
          </a:xfrm>
          <a:prstGeom prst="line">
            <a:avLst/>
          </a:prstGeom>
          <a:ln w="28575">
            <a:solidFill>
              <a:srgbClr val="E9118C"/>
            </a:solidFill>
          </a:ln>
        </p:spPr>
        <p:style>
          <a:lnRef idx="1">
            <a:schemeClr val="accent1"/>
          </a:lnRef>
          <a:fillRef idx="0">
            <a:schemeClr val="accent1"/>
          </a:fillRef>
          <a:effectRef idx="0">
            <a:schemeClr val="accent1"/>
          </a:effectRef>
          <a:fontRef idx="minor">
            <a:schemeClr val="tx1"/>
          </a:fontRef>
        </p:style>
      </p:cxnSp>
      <p:sp>
        <p:nvSpPr>
          <p:cNvPr id="6" name="文本框 5"/>
          <p:cNvSpPr txBox="1"/>
          <p:nvPr/>
        </p:nvSpPr>
        <p:spPr>
          <a:xfrm>
            <a:off x="4955014" y="2514252"/>
            <a:ext cx="2281971" cy="461665"/>
          </a:xfrm>
          <a:prstGeom prst="rect">
            <a:avLst/>
          </a:prstGeom>
          <a:noFill/>
        </p:spPr>
        <p:txBody>
          <a:bodyPr wrap="none" rtlCol="0">
            <a:spAutoFit/>
          </a:bodyPr>
          <a:lstStyle/>
          <a:p>
            <a:pPr algn="ctr"/>
            <a:r>
              <a:rPr lang="en-US" altLang="zh-CN" sz="2400" b="1" dirty="0">
                <a:solidFill>
                  <a:schemeClr val="bg1"/>
                </a:solidFill>
              </a:rPr>
              <a:t>Enter  Your  Title</a:t>
            </a:r>
            <a:endParaRPr lang="zh-CN" altLang="en-US" sz="2400" b="1" dirty="0">
              <a:solidFill>
                <a:schemeClr val="bg1"/>
              </a:solidFill>
            </a:endParaRPr>
          </a:p>
        </p:txBody>
      </p:sp>
      <p:sp>
        <p:nvSpPr>
          <p:cNvPr id="7" name="椭圆 6"/>
          <p:cNvSpPr/>
          <p:nvPr/>
        </p:nvSpPr>
        <p:spPr>
          <a:xfrm>
            <a:off x="4385274" y="1019845"/>
            <a:ext cx="3421452" cy="3421448"/>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文本框 7"/>
          <p:cNvSpPr txBox="1"/>
          <p:nvPr/>
        </p:nvSpPr>
        <p:spPr>
          <a:xfrm>
            <a:off x="5038178" y="4745518"/>
            <a:ext cx="2198807" cy="584775"/>
          </a:xfrm>
          <a:prstGeom prst="rect">
            <a:avLst/>
          </a:prstGeom>
          <a:noFill/>
        </p:spPr>
        <p:txBody>
          <a:bodyPr wrap="none" rtlCol="0">
            <a:spAutoFit/>
          </a:bodyPr>
          <a:lstStyle/>
          <a:p>
            <a:r>
              <a:rPr lang="en-US" altLang="zh-CN" sz="3200" dirty="0">
                <a:solidFill>
                  <a:schemeClr val="bg1"/>
                </a:solidFill>
                <a:latin typeface="微软雅黑" pitchFamily="34" charset="-122"/>
                <a:ea typeface="微软雅黑" pitchFamily="34" charset="-122"/>
              </a:rPr>
              <a:t>Part Three</a:t>
            </a:r>
            <a:endParaRPr lang="zh-CN" altLang="en-US" sz="3200" dirty="0">
              <a:solidFill>
                <a:schemeClr val="bg1"/>
              </a:solidFill>
              <a:latin typeface="微软雅黑" pitchFamily="34" charset="-122"/>
              <a:ea typeface="微软雅黑" pitchFamily="34" charset="-122"/>
            </a:endParaRPr>
          </a:p>
        </p:txBody>
      </p:sp>
      <p:cxnSp>
        <p:nvCxnSpPr>
          <p:cNvPr id="9" name="直接连接符 8"/>
          <p:cNvCxnSpPr/>
          <p:nvPr/>
        </p:nvCxnSpPr>
        <p:spPr>
          <a:xfrm>
            <a:off x="1794474" y="5097986"/>
            <a:ext cx="2868431" cy="0"/>
          </a:xfrm>
          <a:prstGeom prst="line">
            <a:avLst/>
          </a:prstGeom>
          <a:ln w="952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p:nvCxnSpPr>
        <p:spPr>
          <a:xfrm>
            <a:off x="7528560" y="5097986"/>
            <a:ext cx="2868431" cy="0"/>
          </a:xfrm>
          <a:prstGeom prst="line">
            <a:avLst/>
          </a:prstGeom>
          <a:ln w="9525">
            <a:solidFill>
              <a:schemeClr val="bg1"/>
            </a:solidFill>
          </a:ln>
        </p:spPr>
        <p:style>
          <a:lnRef idx="1">
            <a:schemeClr val="accent1"/>
          </a:lnRef>
          <a:fillRef idx="0">
            <a:schemeClr val="accent1"/>
          </a:fillRef>
          <a:effectRef idx="0">
            <a:schemeClr val="accent1"/>
          </a:effectRef>
          <a:fontRef idx="minor">
            <a:schemeClr val="tx1"/>
          </a:fontRef>
        </p:style>
      </p:cxnSp>
      <p:sp>
        <p:nvSpPr>
          <p:cNvPr id="11" name="矩形 10"/>
          <p:cNvSpPr/>
          <p:nvPr/>
        </p:nvSpPr>
        <p:spPr>
          <a:xfrm>
            <a:off x="5141511" y="5189292"/>
            <a:ext cx="1908984" cy="338554"/>
          </a:xfrm>
          <a:prstGeom prst="rect">
            <a:avLst/>
          </a:prstGeom>
        </p:spPr>
        <p:txBody>
          <a:bodyPr wrap="none">
            <a:spAutoFit/>
          </a:bodyPr>
          <a:lstStyle/>
          <a:p>
            <a:pPr algn="ctr"/>
            <a:r>
              <a:rPr lang="en-US" altLang="zh-CN" sz="1600" dirty="0" smtClean="0">
                <a:solidFill>
                  <a:srgbClr val="FFFF00"/>
                </a:solidFill>
                <a:latin typeface="微软雅黑" panose="020B0503020204020204" pitchFamily="34" charset="-122"/>
                <a:ea typeface="微软雅黑" panose="020B0503020204020204" pitchFamily="34" charset="-122"/>
              </a:rPr>
              <a:t>Enter information</a:t>
            </a:r>
            <a:endParaRPr lang="zh-CN" altLang="en-US" sz="1600" dirty="0">
              <a:solidFill>
                <a:srgbClr val="FFFF00"/>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0634379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down)">
                                      <p:cBhvr>
                                        <p:cTn id="7" dur="1000"/>
                                        <p:tgtEl>
                                          <p:spTgt spid="7"/>
                                        </p:tgtEl>
                                      </p:cBhvr>
                                    </p:animEffect>
                                  </p:childTnLst>
                                </p:cTn>
                              </p:par>
                              <p:par>
                                <p:cTn id="8" presetID="22" presetClass="entr" presetSubtype="4" fill="hold" grpId="0" nodeType="withEffect">
                                  <p:stCondLst>
                                    <p:cond delay="500"/>
                                  </p:stCondLst>
                                  <p:childTnLst>
                                    <p:set>
                                      <p:cBhvr>
                                        <p:cTn id="9" dur="1" fill="hold">
                                          <p:stCondLst>
                                            <p:cond delay="0"/>
                                          </p:stCondLst>
                                        </p:cTn>
                                        <p:tgtEl>
                                          <p:spTgt spid="4"/>
                                        </p:tgtEl>
                                        <p:attrNameLst>
                                          <p:attrName>style.visibility</p:attrName>
                                        </p:attrNameLst>
                                      </p:cBhvr>
                                      <p:to>
                                        <p:strVal val="visible"/>
                                      </p:to>
                                    </p:set>
                                    <p:animEffect transition="in" filter="wipe(down)">
                                      <p:cBhvr>
                                        <p:cTn id="10" dur="500"/>
                                        <p:tgtEl>
                                          <p:spTgt spid="4"/>
                                        </p:tgtEl>
                                      </p:cBhvr>
                                    </p:animEffect>
                                  </p:childTnLst>
                                </p:cTn>
                              </p:par>
                              <p:par>
                                <p:cTn id="11" presetID="22" presetClass="entr" presetSubtype="4" fill="hold" nodeType="withEffect">
                                  <p:stCondLst>
                                    <p:cond delay="500"/>
                                  </p:stCondLst>
                                  <p:childTnLst>
                                    <p:set>
                                      <p:cBhvr>
                                        <p:cTn id="12" dur="1" fill="hold">
                                          <p:stCondLst>
                                            <p:cond delay="0"/>
                                          </p:stCondLst>
                                        </p:cTn>
                                        <p:tgtEl>
                                          <p:spTgt spid="5"/>
                                        </p:tgtEl>
                                        <p:attrNameLst>
                                          <p:attrName>style.visibility</p:attrName>
                                        </p:attrNameLst>
                                      </p:cBhvr>
                                      <p:to>
                                        <p:strVal val="visible"/>
                                      </p:to>
                                    </p:set>
                                    <p:animEffect transition="in" filter="wipe(down)">
                                      <p:cBhvr>
                                        <p:cTn id="13" dur="500"/>
                                        <p:tgtEl>
                                          <p:spTgt spid="5"/>
                                        </p:tgtEl>
                                      </p:cBhvr>
                                    </p:animEffect>
                                  </p:childTnLst>
                                </p:cTn>
                              </p:par>
                              <p:par>
                                <p:cTn id="14" presetID="22" presetClass="entr" presetSubtype="8" fill="hold" nodeType="withEffect">
                                  <p:stCondLst>
                                    <p:cond delay="500"/>
                                  </p:stCondLst>
                                  <p:childTnLst>
                                    <p:set>
                                      <p:cBhvr>
                                        <p:cTn id="15" dur="1" fill="hold">
                                          <p:stCondLst>
                                            <p:cond delay="0"/>
                                          </p:stCondLst>
                                        </p:cTn>
                                        <p:tgtEl>
                                          <p:spTgt spid="9"/>
                                        </p:tgtEl>
                                        <p:attrNameLst>
                                          <p:attrName>style.visibility</p:attrName>
                                        </p:attrNameLst>
                                      </p:cBhvr>
                                      <p:to>
                                        <p:strVal val="visible"/>
                                      </p:to>
                                    </p:set>
                                    <p:animEffect transition="in" filter="wipe(left)">
                                      <p:cBhvr>
                                        <p:cTn id="16" dur="500"/>
                                        <p:tgtEl>
                                          <p:spTgt spid="9"/>
                                        </p:tgtEl>
                                      </p:cBhvr>
                                    </p:animEffect>
                                  </p:childTnLst>
                                </p:cTn>
                              </p:par>
                              <p:par>
                                <p:cTn id="17" presetID="22" presetClass="entr" presetSubtype="2" fill="hold" nodeType="withEffect">
                                  <p:stCondLst>
                                    <p:cond delay="500"/>
                                  </p:stCondLst>
                                  <p:childTnLst>
                                    <p:set>
                                      <p:cBhvr>
                                        <p:cTn id="18" dur="1" fill="hold">
                                          <p:stCondLst>
                                            <p:cond delay="0"/>
                                          </p:stCondLst>
                                        </p:cTn>
                                        <p:tgtEl>
                                          <p:spTgt spid="10"/>
                                        </p:tgtEl>
                                        <p:attrNameLst>
                                          <p:attrName>style.visibility</p:attrName>
                                        </p:attrNameLst>
                                      </p:cBhvr>
                                      <p:to>
                                        <p:strVal val="visible"/>
                                      </p:to>
                                    </p:set>
                                    <p:animEffect transition="in" filter="wipe(right)">
                                      <p:cBhvr>
                                        <p:cTn id="19" dur="500"/>
                                        <p:tgtEl>
                                          <p:spTgt spid="10"/>
                                        </p:tgtEl>
                                      </p:cBhvr>
                                    </p:animEffect>
                                  </p:childTnLst>
                                </p:cTn>
                              </p:par>
                              <p:par>
                                <p:cTn id="20" presetID="47" presetClass="entr" presetSubtype="0" fill="hold" grpId="0" nodeType="withEffect">
                                  <p:stCondLst>
                                    <p:cond delay="500"/>
                                  </p:stCondLst>
                                  <p:childTnLst>
                                    <p:set>
                                      <p:cBhvr>
                                        <p:cTn id="21" dur="1" fill="hold">
                                          <p:stCondLst>
                                            <p:cond delay="0"/>
                                          </p:stCondLst>
                                        </p:cTn>
                                        <p:tgtEl>
                                          <p:spTgt spid="6"/>
                                        </p:tgtEl>
                                        <p:attrNameLst>
                                          <p:attrName>style.visibility</p:attrName>
                                        </p:attrNameLst>
                                      </p:cBhvr>
                                      <p:to>
                                        <p:strVal val="visible"/>
                                      </p:to>
                                    </p:set>
                                    <p:animEffect transition="in" filter="fade">
                                      <p:cBhvr>
                                        <p:cTn id="22" dur="1000"/>
                                        <p:tgtEl>
                                          <p:spTgt spid="6"/>
                                        </p:tgtEl>
                                      </p:cBhvr>
                                    </p:animEffect>
                                    <p:anim calcmode="lin" valueType="num">
                                      <p:cBhvr>
                                        <p:cTn id="23" dur="1000" fill="hold"/>
                                        <p:tgtEl>
                                          <p:spTgt spid="6"/>
                                        </p:tgtEl>
                                        <p:attrNameLst>
                                          <p:attrName>ppt_x</p:attrName>
                                        </p:attrNameLst>
                                      </p:cBhvr>
                                      <p:tavLst>
                                        <p:tav tm="0">
                                          <p:val>
                                            <p:strVal val="#ppt_x"/>
                                          </p:val>
                                        </p:tav>
                                        <p:tav tm="100000">
                                          <p:val>
                                            <p:strVal val="#ppt_x"/>
                                          </p:val>
                                        </p:tav>
                                      </p:tavLst>
                                    </p:anim>
                                    <p:anim calcmode="lin" valueType="num">
                                      <p:cBhvr>
                                        <p:cTn id="24" dur="1000" fill="hold"/>
                                        <p:tgtEl>
                                          <p:spTgt spid="6"/>
                                        </p:tgtEl>
                                        <p:attrNameLst>
                                          <p:attrName>ppt_y</p:attrName>
                                        </p:attrNameLst>
                                      </p:cBhvr>
                                      <p:tavLst>
                                        <p:tav tm="0">
                                          <p:val>
                                            <p:strVal val="#ppt_y-.1"/>
                                          </p:val>
                                        </p:tav>
                                        <p:tav tm="100000">
                                          <p:val>
                                            <p:strVal val="#ppt_y"/>
                                          </p:val>
                                        </p:tav>
                                      </p:tavLst>
                                    </p:anim>
                                  </p:childTnLst>
                                </p:cTn>
                              </p:par>
                              <p:par>
                                <p:cTn id="25" presetID="37" presetClass="entr" presetSubtype="0" fill="hold" grpId="0" nodeType="withEffect">
                                  <p:stCondLst>
                                    <p:cond delay="500"/>
                                  </p:stCondLst>
                                  <p:childTnLst>
                                    <p:set>
                                      <p:cBhvr>
                                        <p:cTn id="26" dur="1" fill="hold">
                                          <p:stCondLst>
                                            <p:cond delay="0"/>
                                          </p:stCondLst>
                                        </p:cTn>
                                        <p:tgtEl>
                                          <p:spTgt spid="11"/>
                                        </p:tgtEl>
                                        <p:attrNameLst>
                                          <p:attrName>style.visibility</p:attrName>
                                        </p:attrNameLst>
                                      </p:cBhvr>
                                      <p:to>
                                        <p:strVal val="visible"/>
                                      </p:to>
                                    </p:set>
                                    <p:animEffect transition="in" filter="fade">
                                      <p:cBhvr>
                                        <p:cTn id="27" dur="1000"/>
                                        <p:tgtEl>
                                          <p:spTgt spid="11"/>
                                        </p:tgtEl>
                                      </p:cBhvr>
                                    </p:animEffect>
                                    <p:anim calcmode="lin" valueType="num">
                                      <p:cBhvr>
                                        <p:cTn id="28" dur="1000" fill="hold"/>
                                        <p:tgtEl>
                                          <p:spTgt spid="11"/>
                                        </p:tgtEl>
                                        <p:attrNameLst>
                                          <p:attrName>ppt_x</p:attrName>
                                        </p:attrNameLst>
                                      </p:cBhvr>
                                      <p:tavLst>
                                        <p:tav tm="0">
                                          <p:val>
                                            <p:strVal val="#ppt_x"/>
                                          </p:val>
                                        </p:tav>
                                        <p:tav tm="100000">
                                          <p:val>
                                            <p:strVal val="#ppt_x"/>
                                          </p:val>
                                        </p:tav>
                                      </p:tavLst>
                                    </p:anim>
                                    <p:anim calcmode="lin" valueType="num">
                                      <p:cBhvr>
                                        <p:cTn id="29" dur="900" decel="100000" fill="hold"/>
                                        <p:tgtEl>
                                          <p:spTgt spid="11"/>
                                        </p:tgtEl>
                                        <p:attrNameLst>
                                          <p:attrName>ppt_y</p:attrName>
                                        </p:attrNameLst>
                                      </p:cBhvr>
                                      <p:tavLst>
                                        <p:tav tm="0">
                                          <p:val>
                                            <p:strVal val="#ppt_y+1"/>
                                          </p:val>
                                        </p:tav>
                                        <p:tav tm="100000">
                                          <p:val>
                                            <p:strVal val="#ppt_y-.03"/>
                                          </p:val>
                                        </p:tav>
                                      </p:tavLst>
                                    </p:anim>
                                    <p:anim calcmode="lin" valueType="num">
                                      <p:cBhvr>
                                        <p:cTn id="30" dur="100" accel="100000" fill="hold">
                                          <p:stCondLst>
                                            <p:cond delay="900"/>
                                          </p:stCondLst>
                                        </p:cTn>
                                        <p:tgtEl>
                                          <p:spTgt spid="11"/>
                                        </p:tgtEl>
                                        <p:attrNameLst>
                                          <p:attrName>ppt_y</p:attrName>
                                        </p:attrNameLst>
                                      </p:cBhvr>
                                      <p:tavLst>
                                        <p:tav tm="0">
                                          <p:val>
                                            <p:strVal val="#ppt_y-.03"/>
                                          </p:val>
                                        </p:tav>
                                        <p:tav tm="100000">
                                          <p:val>
                                            <p:strVal val="#ppt_y"/>
                                          </p:val>
                                        </p:tav>
                                      </p:tavLst>
                                    </p:anim>
                                  </p:childTnLst>
                                </p:cTn>
                              </p:par>
                              <p:par>
                                <p:cTn id="31" presetID="37" presetClass="entr" presetSubtype="0" fill="hold" grpId="0" nodeType="withEffect">
                                  <p:stCondLst>
                                    <p:cond delay="500"/>
                                  </p:stCondLst>
                                  <p:childTnLst>
                                    <p:set>
                                      <p:cBhvr>
                                        <p:cTn id="32" dur="1" fill="hold">
                                          <p:stCondLst>
                                            <p:cond delay="0"/>
                                          </p:stCondLst>
                                        </p:cTn>
                                        <p:tgtEl>
                                          <p:spTgt spid="8"/>
                                        </p:tgtEl>
                                        <p:attrNameLst>
                                          <p:attrName>style.visibility</p:attrName>
                                        </p:attrNameLst>
                                      </p:cBhvr>
                                      <p:to>
                                        <p:strVal val="visible"/>
                                      </p:to>
                                    </p:set>
                                    <p:animEffect transition="in" filter="fade">
                                      <p:cBhvr>
                                        <p:cTn id="33" dur="1000"/>
                                        <p:tgtEl>
                                          <p:spTgt spid="8"/>
                                        </p:tgtEl>
                                      </p:cBhvr>
                                    </p:animEffect>
                                    <p:anim calcmode="lin" valueType="num">
                                      <p:cBhvr>
                                        <p:cTn id="34" dur="1000" fill="hold"/>
                                        <p:tgtEl>
                                          <p:spTgt spid="8"/>
                                        </p:tgtEl>
                                        <p:attrNameLst>
                                          <p:attrName>ppt_x</p:attrName>
                                        </p:attrNameLst>
                                      </p:cBhvr>
                                      <p:tavLst>
                                        <p:tav tm="0">
                                          <p:val>
                                            <p:strVal val="#ppt_x"/>
                                          </p:val>
                                        </p:tav>
                                        <p:tav tm="100000">
                                          <p:val>
                                            <p:strVal val="#ppt_x"/>
                                          </p:val>
                                        </p:tav>
                                      </p:tavLst>
                                    </p:anim>
                                    <p:anim calcmode="lin" valueType="num">
                                      <p:cBhvr>
                                        <p:cTn id="35" dur="900" decel="100000" fill="hold"/>
                                        <p:tgtEl>
                                          <p:spTgt spid="8"/>
                                        </p:tgtEl>
                                        <p:attrNameLst>
                                          <p:attrName>ppt_y</p:attrName>
                                        </p:attrNameLst>
                                      </p:cBhvr>
                                      <p:tavLst>
                                        <p:tav tm="0">
                                          <p:val>
                                            <p:strVal val="#ppt_y+1"/>
                                          </p:val>
                                        </p:tav>
                                        <p:tav tm="100000">
                                          <p:val>
                                            <p:strVal val="#ppt_y-.03"/>
                                          </p:val>
                                        </p:tav>
                                      </p:tavLst>
                                    </p:anim>
                                    <p:anim calcmode="lin" valueType="num">
                                      <p:cBhvr>
                                        <p:cTn id="36" dur="100" accel="100000" fill="hold">
                                          <p:stCondLst>
                                            <p:cond delay="900"/>
                                          </p:stCondLst>
                                        </p:cTn>
                                        <p:tgtEl>
                                          <p:spTgt spid="8"/>
                                        </p:tgtEl>
                                        <p:attrNameLst>
                                          <p:attrName>ppt_y</p:attrName>
                                        </p:attrNameLst>
                                      </p:cBhvr>
                                      <p:tavLst>
                                        <p:tav tm="0">
                                          <p:val>
                                            <p:strVal val="#ppt_y-.03"/>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2" presetClass="exit" presetSubtype="2" fill="hold" grpId="1" nodeType="clickEffect">
                                  <p:stCondLst>
                                    <p:cond delay="0"/>
                                  </p:stCondLst>
                                  <p:childTnLst>
                                    <p:anim calcmode="lin" valueType="num">
                                      <p:cBhvr additive="base">
                                        <p:cTn id="40" dur="500"/>
                                        <p:tgtEl>
                                          <p:spTgt spid="7"/>
                                        </p:tgtEl>
                                        <p:attrNameLst>
                                          <p:attrName>ppt_x</p:attrName>
                                        </p:attrNameLst>
                                      </p:cBhvr>
                                      <p:tavLst>
                                        <p:tav tm="0">
                                          <p:val>
                                            <p:strVal val="ppt_x"/>
                                          </p:val>
                                        </p:tav>
                                        <p:tav tm="100000">
                                          <p:val>
                                            <p:strVal val="1+ppt_w/2"/>
                                          </p:val>
                                        </p:tav>
                                      </p:tavLst>
                                    </p:anim>
                                    <p:anim calcmode="lin" valueType="num">
                                      <p:cBhvr additive="base">
                                        <p:cTn id="41" dur="500"/>
                                        <p:tgtEl>
                                          <p:spTgt spid="7"/>
                                        </p:tgtEl>
                                        <p:attrNameLst>
                                          <p:attrName>ppt_y</p:attrName>
                                        </p:attrNameLst>
                                      </p:cBhvr>
                                      <p:tavLst>
                                        <p:tav tm="0">
                                          <p:val>
                                            <p:strVal val="ppt_y"/>
                                          </p:val>
                                        </p:tav>
                                        <p:tav tm="100000">
                                          <p:val>
                                            <p:strVal val="ppt_y"/>
                                          </p:val>
                                        </p:tav>
                                      </p:tavLst>
                                    </p:anim>
                                    <p:set>
                                      <p:cBhvr>
                                        <p:cTn id="42" dur="1" fill="hold">
                                          <p:stCondLst>
                                            <p:cond delay="499"/>
                                          </p:stCondLst>
                                        </p:cTn>
                                        <p:tgtEl>
                                          <p:spTgt spid="7"/>
                                        </p:tgtEl>
                                        <p:attrNameLst>
                                          <p:attrName>style.visibility</p:attrName>
                                        </p:attrNameLst>
                                      </p:cBhvr>
                                      <p:to>
                                        <p:strVal val="hidden"/>
                                      </p:to>
                                    </p:set>
                                  </p:childTnLst>
                                </p:cTn>
                              </p:par>
                              <p:par>
                                <p:cTn id="43" presetID="2" presetClass="exit" presetSubtype="8" fill="hold" grpId="1" nodeType="withEffect">
                                  <p:stCondLst>
                                    <p:cond delay="100"/>
                                  </p:stCondLst>
                                  <p:childTnLst>
                                    <p:anim calcmode="lin" valueType="num">
                                      <p:cBhvr additive="base">
                                        <p:cTn id="44" dur="500"/>
                                        <p:tgtEl>
                                          <p:spTgt spid="4"/>
                                        </p:tgtEl>
                                        <p:attrNameLst>
                                          <p:attrName>ppt_x</p:attrName>
                                        </p:attrNameLst>
                                      </p:cBhvr>
                                      <p:tavLst>
                                        <p:tav tm="0">
                                          <p:val>
                                            <p:strVal val="ppt_x"/>
                                          </p:val>
                                        </p:tav>
                                        <p:tav tm="100000">
                                          <p:val>
                                            <p:strVal val="0-ppt_w/2"/>
                                          </p:val>
                                        </p:tav>
                                      </p:tavLst>
                                    </p:anim>
                                    <p:anim calcmode="lin" valueType="num">
                                      <p:cBhvr additive="base">
                                        <p:cTn id="45" dur="500"/>
                                        <p:tgtEl>
                                          <p:spTgt spid="4"/>
                                        </p:tgtEl>
                                        <p:attrNameLst>
                                          <p:attrName>ppt_y</p:attrName>
                                        </p:attrNameLst>
                                      </p:cBhvr>
                                      <p:tavLst>
                                        <p:tav tm="0">
                                          <p:val>
                                            <p:strVal val="ppt_y"/>
                                          </p:val>
                                        </p:tav>
                                        <p:tav tm="100000">
                                          <p:val>
                                            <p:strVal val="ppt_y"/>
                                          </p:val>
                                        </p:tav>
                                      </p:tavLst>
                                    </p:anim>
                                    <p:set>
                                      <p:cBhvr>
                                        <p:cTn id="46" dur="1" fill="hold">
                                          <p:stCondLst>
                                            <p:cond delay="499"/>
                                          </p:stCondLst>
                                        </p:cTn>
                                        <p:tgtEl>
                                          <p:spTgt spid="4"/>
                                        </p:tgtEl>
                                        <p:attrNameLst>
                                          <p:attrName>style.visibility</p:attrName>
                                        </p:attrNameLst>
                                      </p:cBhvr>
                                      <p:to>
                                        <p:strVal val="hidden"/>
                                      </p:to>
                                    </p:set>
                                  </p:childTnLst>
                                </p:cTn>
                              </p:par>
                              <p:par>
                                <p:cTn id="47" presetID="2" presetClass="exit" presetSubtype="8" fill="hold" nodeType="withEffect">
                                  <p:stCondLst>
                                    <p:cond delay="0"/>
                                  </p:stCondLst>
                                  <p:childTnLst>
                                    <p:anim calcmode="lin" valueType="num">
                                      <p:cBhvr additive="base">
                                        <p:cTn id="48" dur="500"/>
                                        <p:tgtEl>
                                          <p:spTgt spid="5"/>
                                        </p:tgtEl>
                                        <p:attrNameLst>
                                          <p:attrName>ppt_x</p:attrName>
                                        </p:attrNameLst>
                                      </p:cBhvr>
                                      <p:tavLst>
                                        <p:tav tm="0">
                                          <p:val>
                                            <p:strVal val="ppt_x"/>
                                          </p:val>
                                        </p:tav>
                                        <p:tav tm="100000">
                                          <p:val>
                                            <p:strVal val="0-ppt_w/2"/>
                                          </p:val>
                                        </p:tav>
                                      </p:tavLst>
                                    </p:anim>
                                    <p:anim calcmode="lin" valueType="num">
                                      <p:cBhvr additive="base">
                                        <p:cTn id="49" dur="500"/>
                                        <p:tgtEl>
                                          <p:spTgt spid="5"/>
                                        </p:tgtEl>
                                        <p:attrNameLst>
                                          <p:attrName>ppt_y</p:attrName>
                                        </p:attrNameLst>
                                      </p:cBhvr>
                                      <p:tavLst>
                                        <p:tav tm="0">
                                          <p:val>
                                            <p:strVal val="ppt_y"/>
                                          </p:val>
                                        </p:tav>
                                        <p:tav tm="100000">
                                          <p:val>
                                            <p:strVal val="ppt_y"/>
                                          </p:val>
                                        </p:tav>
                                      </p:tavLst>
                                    </p:anim>
                                    <p:set>
                                      <p:cBhvr>
                                        <p:cTn id="50" dur="1" fill="hold">
                                          <p:stCondLst>
                                            <p:cond delay="499"/>
                                          </p:stCondLst>
                                        </p:cTn>
                                        <p:tgtEl>
                                          <p:spTgt spid="5"/>
                                        </p:tgtEl>
                                        <p:attrNameLst>
                                          <p:attrName>style.visibility</p:attrName>
                                        </p:attrNameLst>
                                      </p:cBhvr>
                                      <p:to>
                                        <p:strVal val="hidden"/>
                                      </p:to>
                                    </p:set>
                                  </p:childTnLst>
                                </p:cTn>
                              </p:par>
                              <p:par>
                                <p:cTn id="51" presetID="2" presetClass="exit" presetSubtype="4" fill="hold" nodeType="withEffect">
                                  <p:stCondLst>
                                    <p:cond delay="100"/>
                                  </p:stCondLst>
                                  <p:childTnLst>
                                    <p:anim calcmode="lin" valueType="num">
                                      <p:cBhvr additive="base">
                                        <p:cTn id="52" dur="500"/>
                                        <p:tgtEl>
                                          <p:spTgt spid="9"/>
                                        </p:tgtEl>
                                        <p:attrNameLst>
                                          <p:attrName>ppt_x</p:attrName>
                                        </p:attrNameLst>
                                      </p:cBhvr>
                                      <p:tavLst>
                                        <p:tav tm="0">
                                          <p:val>
                                            <p:strVal val="ppt_x"/>
                                          </p:val>
                                        </p:tav>
                                        <p:tav tm="100000">
                                          <p:val>
                                            <p:strVal val="ppt_x"/>
                                          </p:val>
                                        </p:tav>
                                      </p:tavLst>
                                    </p:anim>
                                    <p:anim calcmode="lin" valueType="num">
                                      <p:cBhvr additive="base">
                                        <p:cTn id="53" dur="500"/>
                                        <p:tgtEl>
                                          <p:spTgt spid="9"/>
                                        </p:tgtEl>
                                        <p:attrNameLst>
                                          <p:attrName>ppt_y</p:attrName>
                                        </p:attrNameLst>
                                      </p:cBhvr>
                                      <p:tavLst>
                                        <p:tav tm="0">
                                          <p:val>
                                            <p:strVal val="ppt_y"/>
                                          </p:val>
                                        </p:tav>
                                        <p:tav tm="100000">
                                          <p:val>
                                            <p:strVal val="1+ppt_h/2"/>
                                          </p:val>
                                        </p:tav>
                                      </p:tavLst>
                                    </p:anim>
                                    <p:set>
                                      <p:cBhvr>
                                        <p:cTn id="54" dur="1" fill="hold">
                                          <p:stCondLst>
                                            <p:cond delay="499"/>
                                          </p:stCondLst>
                                        </p:cTn>
                                        <p:tgtEl>
                                          <p:spTgt spid="9"/>
                                        </p:tgtEl>
                                        <p:attrNameLst>
                                          <p:attrName>style.visibility</p:attrName>
                                        </p:attrNameLst>
                                      </p:cBhvr>
                                      <p:to>
                                        <p:strVal val="hidden"/>
                                      </p:to>
                                    </p:set>
                                  </p:childTnLst>
                                </p:cTn>
                              </p:par>
                              <p:par>
                                <p:cTn id="55" presetID="2" presetClass="exit" presetSubtype="4" fill="hold" nodeType="withEffect">
                                  <p:stCondLst>
                                    <p:cond delay="0"/>
                                  </p:stCondLst>
                                  <p:childTnLst>
                                    <p:anim calcmode="lin" valueType="num">
                                      <p:cBhvr additive="base">
                                        <p:cTn id="56" dur="500"/>
                                        <p:tgtEl>
                                          <p:spTgt spid="10"/>
                                        </p:tgtEl>
                                        <p:attrNameLst>
                                          <p:attrName>ppt_x</p:attrName>
                                        </p:attrNameLst>
                                      </p:cBhvr>
                                      <p:tavLst>
                                        <p:tav tm="0">
                                          <p:val>
                                            <p:strVal val="ppt_x"/>
                                          </p:val>
                                        </p:tav>
                                        <p:tav tm="100000">
                                          <p:val>
                                            <p:strVal val="ppt_x"/>
                                          </p:val>
                                        </p:tav>
                                      </p:tavLst>
                                    </p:anim>
                                    <p:anim calcmode="lin" valueType="num">
                                      <p:cBhvr additive="base">
                                        <p:cTn id="57" dur="500"/>
                                        <p:tgtEl>
                                          <p:spTgt spid="10"/>
                                        </p:tgtEl>
                                        <p:attrNameLst>
                                          <p:attrName>ppt_y</p:attrName>
                                        </p:attrNameLst>
                                      </p:cBhvr>
                                      <p:tavLst>
                                        <p:tav tm="0">
                                          <p:val>
                                            <p:strVal val="ppt_y"/>
                                          </p:val>
                                        </p:tav>
                                        <p:tav tm="100000">
                                          <p:val>
                                            <p:strVal val="1+ppt_h/2"/>
                                          </p:val>
                                        </p:tav>
                                      </p:tavLst>
                                    </p:anim>
                                    <p:set>
                                      <p:cBhvr>
                                        <p:cTn id="58" dur="1" fill="hold">
                                          <p:stCondLst>
                                            <p:cond delay="499"/>
                                          </p:stCondLst>
                                        </p:cTn>
                                        <p:tgtEl>
                                          <p:spTgt spid="10"/>
                                        </p:tgtEl>
                                        <p:attrNameLst>
                                          <p:attrName>style.visibility</p:attrName>
                                        </p:attrNameLst>
                                      </p:cBhvr>
                                      <p:to>
                                        <p:strVal val="hidden"/>
                                      </p:to>
                                    </p:set>
                                  </p:childTnLst>
                                </p:cTn>
                              </p:par>
                              <p:par>
                                <p:cTn id="59" presetID="2" presetClass="exit" presetSubtype="1" fill="hold" grpId="1" nodeType="withEffect">
                                  <p:stCondLst>
                                    <p:cond delay="100"/>
                                  </p:stCondLst>
                                  <p:childTnLst>
                                    <p:anim calcmode="lin" valueType="num">
                                      <p:cBhvr additive="base">
                                        <p:cTn id="60" dur="500"/>
                                        <p:tgtEl>
                                          <p:spTgt spid="6"/>
                                        </p:tgtEl>
                                        <p:attrNameLst>
                                          <p:attrName>ppt_x</p:attrName>
                                        </p:attrNameLst>
                                      </p:cBhvr>
                                      <p:tavLst>
                                        <p:tav tm="0">
                                          <p:val>
                                            <p:strVal val="ppt_x"/>
                                          </p:val>
                                        </p:tav>
                                        <p:tav tm="100000">
                                          <p:val>
                                            <p:strVal val="ppt_x"/>
                                          </p:val>
                                        </p:tav>
                                      </p:tavLst>
                                    </p:anim>
                                    <p:anim calcmode="lin" valueType="num">
                                      <p:cBhvr additive="base">
                                        <p:cTn id="61" dur="500"/>
                                        <p:tgtEl>
                                          <p:spTgt spid="6"/>
                                        </p:tgtEl>
                                        <p:attrNameLst>
                                          <p:attrName>ppt_y</p:attrName>
                                        </p:attrNameLst>
                                      </p:cBhvr>
                                      <p:tavLst>
                                        <p:tav tm="0">
                                          <p:val>
                                            <p:strVal val="ppt_y"/>
                                          </p:val>
                                        </p:tav>
                                        <p:tav tm="100000">
                                          <p:val>
                                            <p:strVal val="0-ppt_h/2"/>
                                          </p:val>
                                        </p:tav>
                                      </p:tavLst>
                                    </p:anim>
                                    <p:set>
                                      <p:cBhvr>
                                        <p:cTn id="62" dur="1" fill="hold">
                                          <p:stCondLst>
                                            <p:cond delay="499"/>
                                          </p:stCondLst>
                                        </p:cTn>
                                        <p:tgtEl>
                                          <p:spTgt spid="6"/>
                                        </p:tgtEl>
                                        <p:attrNameLst>
                                          <p:attrName>style.visibility</p:attrName>
                                        </p:attrNameLst>
                                      </p:cBhvr>
                                      <p:to>
                                        <p:strVal val="hidden"/>
                                      </p:to>
                                    </p:set>
                                  </p:childTnLst>
                                </p:cTn>
                              </p:par>
                              <p:par>
                                <p:cTn id="63" presetID="2" presetClass="exit" presetSubtype="4" fill="hold" grpId="1" nodeType="withEffect">
                                  <p:stCondLst>
                                    <p:cond delay="0"/>
                                  </p:stCondLst>
                                  <p:childTnLst>
                                    <p:anim calcmode="lin" valueType="num">
                                      <p:cBhvr additive="base">
                                        <p:cTn id="64" dur="500"/>
                                        <p:tgtEl>
                                          <p:spTgt spid="11"/>
                                        </p:tgtEl>
                                        <p:attrNameLst>
                                          <p:attrName>ppt_x</p:attrName>
                                        </p:attrNameLst>
                                      </p:cBhvr>
                                      <p:tavLst>
                                        <p:tav tm="0">
                                          <p:val>
                                            <p:strVal val="ppt_x"/>
                                          </p:val>
                                        </p:tav>
                                        <p:tav tm="100000">
                                          <p:val>
                                            <p:strVal val="ppt_x"/>
                                          </p:val>
                                        </p:tav>
                                      </p:tavLst>
                                    </p:anim>
                                    <p:anim calcmode="lin" valueType="num">
                                      <p:cBhvr additive="base">
                                        <p:cTn id="65" dur="500"/>
                                        <p:tgtEl>
                                          <p:spTgt spid="11"/>
                                        </p:tgtEl>
                                        <p:attrNameLst>
                                          <p:attrName>ppt_y</p:attrName>
                                        </p:attrNameLst>
                                      </p:cBhvr>
                                      <p:tavLst>
                                        <p:tav tm="0">
                                          <p:val>
                                            <p:strVal val="ppt_y"/>
                                          </p:val>
                                        </p:tav>
                                        <p:tav tm="100000">
                                          <p:val>
                                            <p:strVal val="1+ppt_h/2"/>
                                          </p:val>
                                        </p:tav>
                                      </p:tavLst>
                                    </p:anim>
                                    <p:set>
                                      <p:cBhvr>
                                        <p:cTn id="66" dur="1" fill="hold">
                                          <p:stCondLst>
                                            <p:cond delay="499"/>
                                          </p:stCondLst>
                                        </p:cTn>
                                        <p:tgtEl>
                                          <p:spTgt spid="11"/>
                                        </p:tgtEl>
                                        <p:attrNameLst>
                                          <p:attrName>style.visibility</p:attrName>
                                        </p:attrNameLst>
                                      </p:cBhvr>
                                      <p:to>
                                        <p:strVal val="hidden"/>
                                      </p:to>
                                    </p:set>
                                  </p:childTnLst>
                                </p:cTn>
                              </p:par>
                              <p:par>
                                <p:cTn id="67" presetID="2" presetClass="exit" presetSubtype="4" fill="hold" grpId="1" nodeType="withEffect">
                                  <p:stCondLst>
                                    <p:cond delay="100"/>
                                  </p:stCondLst>
                                  <p:childTnLst>
                                    <p:anim calcmode="lin" valueType="num">
                                      <p:cBhvr additive="base">
                                        <p:cTn id="68" dur="500"/>
                                        <p:tgtEl>
                                          <p:spTgt spid="8"/>
                                        </p:tgtEl>
                                        <p:attrNameLst>
                                          <p:attrName>ppt_x</p:attrName>
                                        </p:attrNameLst>
                                      </p:cBhvr>
                                      <p:tavLst>
                                        <p:tav tm="0">
                                          <p:val>
                                            <p:strVal val="ppt_x"/>
                                          </p:val>
                                        </p:tav>
                                        <p:tav tm="100000">
                                          <p:val>
                                            <p:strVal val="ppt_x"/>
                                          </p:val>
                                        </p:tav>
                                      </p:tavLst>
                                    </p:anim>
                                    <p:anim calcmode="lin" valueType="num">
                                      <p:cBhvr additive="base">
                                        <p:cTn id="69" dur="500"/>
                                        <p:tgtEl>
                                          <p:spTgt spid="8"/>
                                        </p:tgtEl>
                                        <p:attrNameLst>
                                          <p:attrName>ppt_y</p:attrName>
                                        </p:attrNameLst>
                                      </p:cBhvr>
                                      <p:tavLst>
                                        <p:tav tm="0">
                                          <p:val>
                                            <p:strVal val="ppt_y"/>
                                          </p:val>
                                        </p:tav>
                                        <p:tav tm="100000">
                                          <p:val>
                                            <p:strVal val="1+ppt_h/2"/>
                                          </p:val>
                                        </p:tav>
                                      </p:tavLst>
                                    </p:anim>
                                    <p:set>
                                      <p:cBhvr>
                                        <p:cTn id="70" dur="1" fill="hold">
                                          <p:stCondLst>
                                            <p:cond delay="499"/>
                                          </p:stCondLst>
                                        </p:cTn>
                                        <p:tgtEl>
                                          <p:spTgt spid="8"/>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4" grpId="1" animBg="1"/>
      <p:bldP spid="6" grpId="0"/>
      <p:bldP spid="6" grpId="1"/>
      <p:bldP spid="7" grpId="0" animBg="1"/>
      <p:bldP spid="7" grpId="1" animBg="1"/>
      <p:bldP spid="8" grpId="0"/>
      <p:bldP spid="8" grpId="1"/>
      <p:bldP spid="11" grpId="0"/>
      <p:bldP spid="11" grpId="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909652" y="4417388"/>
            <a:ext cx="10374431" cy="1338828"/>
          </a:xfrm>
          <a:prstGeom prst="rect">
            <a:avLst/>
          </a:prstGeom>
          <a:solidFill>
            <a:srgbClr val="E9118C">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a:off x="970846" y="4486637"/>
            <a:ext cx="10260938" cy="1323439"/>
          </a:xfrm>
          <a:prstGeom prst="rect">
            <a:avLst/>
          </a:prstGeom>
        </p:spPr>
        <p:txBody>
          <a:bodyPr wrap="square">
            <a:spAutoFit/>
          </a:bodyPr>
          <a:lstStyle/>
          <a:p>
            <a:r>
              <a:rPr lang="en-US" altLang="zh-CN" sz="2000" dirty="0">
                <a:solidFill>
                  <a:schemeClr val="bg1"/>
                </a:solidFill>
              </a:rPr>
              <a:t>You can click here to enter your text . You can click here to enter your text </a:t>
            </a:r>
            <a:r>
              <a:rPr lang="en-US" altLang="zh-CN" sz="2000" dirty="0" smtClean="0">
                <a:solidFill>
                  <a:schemeClr val="bg1"/>
                </a:solidFill>
              </a:rPr>
              <a:t>.</a:t>
            </a:r>
            <a:r>
              <a:rPr lang="en-US" altLang="zh-CN" sz="2000" dirty="0">
                <a:solidFill>
                  <a:schemeClr val="bg1"/>
                </a:solidFill>
              </a:rPr>
              <a:t> You can click here to enter your text . You can click here to enter your text </a:t>
            </a:r>
            <a:r>
              <a:rPr lang="en-US" altLang="zh-CN" sz="2000" dirty="0" smtClean="0">
                <a:solidFill>
                  <a:schemeClr val="bg1"/>
                </a:solidFill>
              </a:rPr>
              <a:t>.You </a:t>
            </a:r>
            <a:r>
              <a:rPr lang="en-US" altLang="zh-CN" sz="2000" dirty="0">
                <a:solidFill>
                  <a:schemeClr val="bg1"/>
                </a:solidFill>
              </a:rPr>
              <a:t>can click here to enter your text . You can click here to enter your text .</a:t>
            </a:r>
            <a:endParaRPr lang="zh-CN" altLang="en-US" sz="2000" dirty="0">
              <a:solidFill>
                <a:schemeClr val="bg1"/>
              </a:solidFill>
            </a:endParaRPr>
          </a:p>
          <a:p>
            <a:endParaRPr lang="zh-CN" altLang="en-US" sz="2000" dirty="0">
              <a:solidFill>
                <a:schemeClr val="bg1"/>
              </a:solidFill>
            </a:endParaRPr>
          </a:p>
        </p:txBody>
      </p:sp>
      <p:sp>
        <p:nvSpPr>
          <p:cNvPr id="6" name="文本框 5"/>
          <p:cNvSpPr txBox="1"/>
          <p:nvPr/>
        </p:nvSpPr>
        <p:spPr>
          <a:xfrm>
            <a:off x="1235139" y="1789894"/>
            <a:ext cx="1572866" cy="707886"/>
          </a:xfrm>
          <a:prstGeom prst="rect">
            <a:avLst/>
          </a:prstGeom>
          <a:noFill/>
        </p:spPr>
        <p:txBody>
          <a:bodyPr wrap="none" rtlCol="0">
            <a:spAutoFit/>
          </a:bodyPr>
          <a:lstStyle/>
          <a:p>
            <a:r>
              <a:rPr lang="en-US" altLang="zh-CN" sz="4000" dirty="0" smtClean="0">
                <a:solidFill>
                  <a:srgbClr val="00B0F0"/>
                </a:solidFill>
                <a:latin typeface="方正正大黑简体" panose="02000000000000000000" pitchFamily="2" charset="-122"/>
                <a:ea typeface="方正正大黑简体" panose="02000000000000000000" pitchFamily="2" charset="-122"/>
              </a:rPr>
              <a:t>MEN</a:t>
            </a:r>
            <a:endParaRPr lang="zh-CN" altLang="en-US" sz="4000" dirty="0">
              <a:solidFill>
                <a:srgbClr val="00B0F0"/>
              </a:solidFill>
              <a:latin typeface="方正正大黑简体" panose="02000000000000000000" pitchFamily="2" charset="-122"/>
              <a:ea typeface="方正正大黑简体" panose="02000000000000000000" pitchFamily="2" charset="-122"/>
            </a:endParaRPr>
          </a:p>
        </p:txBody>
      </p:sp>
      <p:sp>
        <p:nvSpPr>
          <p:cNvPr id="7" name="文本框 6"/>
          <p:cNvSpPr txBox="1"/>
          <p:nvPr/>
        </p:nvSpPr>
        <p:spPr>
          <a:xfrm>
            <a:off x="4111961" y="1815574"/>
            <a:ext cx="1893467" cy="523220"/>
          </a:xfrm>
          <a:prstGeom prst="rect">
            <a:avLst/>
          </a:prstGeom>
          <a:noFill/>
        </p:spPr>
        <p:txBody>
          <a:bodyPr wrap="none" rtlCol="0">
            <a:spAutoFit/>
          </a:bodyPr>
          <a:lstStyle/>
          <a:p>
            <a:r>
              <a:rPr lang="en-US" altLang="zh-CN" sz="2800" dirty="0" smtClean="0">
                <a:solidFill>
                  <a:srgbClr val="E9118C"/>
                </a:solidFill>
                <a:latin typeface="方正正大黑简体" panose="02000000000000000000" pitchFamily="2" charset="-122"/>
                <a:ea typeface="方正正大黑简体" panose="02000000000000000000" pitchFamily="2" charset="-122"/>
              </a:rPr>
              <a:t>WOMEN</a:t>
            </a:r>
            <a:endParaRPr lang="zh-CN" altLang="en-US" sz="2800" dirty="0">
              <a:solidFill>
                <a:srgbClr val="E9118C"/>
              </a:solidFill>
              <a:latin typeface="方正正大黑简体" panose="02000000000000000000" pitchFamily="2" charset="-122"/>
              <a:ea typeface="方正正大黑简体" panose="02000000000000000000" pitchFamily="2" charset="-122"/>
            </a:endParaRPr>
          </a:p>
        </p:txBody>
      </p:sp>
      <p:sp>
        <p:nvSpPr>
          <p:cNvPr id="8" name="椭圆 7"/>
          <p:cNvSpPr/>
          <p:nvPr/>
        </p:nvSpPr>
        <p:spPr>
          <a:xfrm>
            <a:off x="1428967" y="1588180"/>
            <a:ext cx="277913" cy="277913"/>
          </a:xfrm>
          <a:prstGeom prst="ellips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070C0"/>
              </a:solidFill>
            </a:endParaRPr>
          </a:p>
        </p:txBody>
      </p:sp>
      <p:sp>
        <p:nvSpPr>
          <p:cNvPr id="9" name="梯形 8"/>
          <p:cNvSpPr/>
          <p:nvPr/>
        </p:nvSpPr>
        <p:spPr>
          <a:xfrm rot="10800000">
            <a:off x="1459446" y="2358226"/>
            <a:ext cx="108477" cy="591103"/>
          </a:xfrm>
          <a:prstGeom prst="trapezoid">
            <a:avLst>
              <a:gd name="adj" fmla="val 17308"/>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梯形 9"/>
          <p:cNvSpPr/>
          <p:nvPr/>
        </p:nvSpPr>
        <p:spPr>
          <a:xfrm rot="10800000">
            <a:off x="1598402" y="2359425"/>
            <a:ext cx="108477" cy="591103"/>
          </a:xfrm>
          <a:prstGeom prst="trapezoid">
            <a:avLst>
              <a:gd name="adj" fmla="val 17308"/>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p:cNvSpPr/>
          <p:nvPr/>
        </p:nvSpPr>
        <p:spPr>
          <a:xfrm>
            <a:off x="4247416" y="1586981"/>
            <a:ext cx="277913" cy="277913"/>
          </a:xfrm>
          <a:prstGeom prst="ellipse">
            <a:avLst/>
          </a:prstGeom>
          <a:solidFill>
            <a:srgbClr val="E9118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070C0"/>
              </a:solidFill>
            </a:endParaRPr>
          </a:p>
        </p:txBody>
      </p:sp>
      <p:sp>
        <p:nvSpPr>
          <p:cNvPr id="12" name="梯形 11"/>
          <p:cNvSpPr/>
          <p:nvPr/>
        </p:nvSpPr>
        <p:spPr>
          <a:xfrm rot="10800000">
            <a:off x="4277892" y="2444266"/>
            <a:ext cx="108480" cy="503863"/>
          </a:xfrm>
          <a:prstGeom prst="trapezoid">
            <a:avLst>
              <a:gd name="adj" fmla="val 17308"/>
            </a:avLst>
          </a:prstGeom>
          <a:solidFill>
            <a:srgbClr val="E9118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梯形 12"/>
          <p:cNvSpPr/>
          <p:nvPr/>
        </p:nvSpPr>
        <p:spPr>
          <a:xfrm rot="10800000">
            <a:off x="4416848" y="2445465"/>
            <a:ext cx="108480" cy="503863"/>
          </a:xfrm>
          <a:prstGeom prst="trapezoid">
            <a:avLst>
              <a:gd name="adj" fmla="val 17308"/>
            </a:avLst>
          </a:prstGeom>
          <a:solidFill>
            <a:srgbClr val="E9118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梯形 13"/>
          <p:cNvSpPr/>
          <p:nvPr/>
        </p:nvSpPr>
        <p:spPr>
          <a:xfrm>
            <a:off x="4224555" y="2252658"/>
            <a:ext cx="354112" cy="216700"/>
          </a:xfrm>
          <a:prstGeom prst="trapezoid">
            <a:avLst/>
          </a:prstGeom>
          <a:solidFill>
            <a:srgbClr val="E9118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弧形 14"/>
          <p:cNvSpPr/>
          <p:nvPr/>
        </p:nvSpPr>
        <p:spPr>
          <a:xfrm>
            <a:off x="595970" y="1300968"/>
            <a:ext cx="1943906" cy="1943906"/>
          </a:xfrm>
          <a:prstGeom prst="arc">
            <a:avLst>
              <a:gd name="adj1" fmla="val 2400669"/>
              <a:gd name="adj2" fmla="val 19325918"/>
            </a:avLst>
          </a:prstGeom>
          <a:ln>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6" name="弧形 15"/>
          <p:cNvSpPr/>
          <p:nvPr/>
        </p:nvSpPr>
        <p:spPr>
          <a:xfrm>
            <a:off x="3412979" y="1300968"/>
            <a:ext cx="1943906" cy="1943906"/>
          </a:xfrm>
          <a:prstGeom prst="arc">
            <a:avLst>
              <a:gd name="adj1" fmla="val 2400669"/>
              <a:gd name="adj2" fmla="val 19325918"/>
            </a:avLst>
          </a:prstGeom>
          <a:ln>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8" name="弧形 17"/>
          <p:cNvSpPr/>
          <p:nvPr/>
        </p:nvSpPr>
        <p:spPr>
          <a:xfrm>
            <a:off x="6321428" y="1300968"/>
            <a:ext cx="1943906" cy="1943906"/>
          </a:xfrm>
          <a:prstGeom prst="arc">
            <a:avLst>
              <a:gd name="adj1" fmla="val 2400669"/>
              <a:gd name="adj2" fmla="val 19325918"/>
            </a:avLst>
          </a:prstGeom>
          <a:ln>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9" name="弧形 18"/>
          <p:cNvSpPr/>
          <p:nvPr/>
        </p:nvSpPr>
        <p:spPr>
          <a:xfrm>
            <a:off x="9184158" y="1300968"/>
            <a:ext cx="1943906" cy="1943906"/>
          </a:xfrm>
          <a:prstGeom prst="arc">
            <a:avLst>
              <a:gd name="adj1" fmla="val 2400669"/>
              <a:gd name="adj2" fmla="val 19325918"/>
            </a:avLst>
          </a:prstGeom>
          <a:ln>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pic>
        <p:nvPicPr>
          <p:cNvPr id="20" name="Picture 4" descr="http://pic4.nipic.com/20091120/1858375_150044048320_2.jpg"/>
          <p:cNvPicPr>
            <a:picLocks noChangeAspect="1" noChangeArrowheads="1"/>
          </p:cNvPicPr>
          <p:nvPr/>
        </p:nvPicPr>
        <p:blipFill rotWithShape="1">
          <a:blip r:embed="rId2" cstate="print">
            <a:clrChange>
              <a:clrFrom>
                <a:srgbClr val="FFFFFF"/>
              </a:clrFrom>
              <a:clrTo>
                <a:srgbClr val="FFFFFF">
                  <a:alpha val="0"/>
                </a:srgbClr>
              </a:clrTo>
            </a:clrChange>
            <a:extLst>
              <a:ext uri="{BEBA8EAE-BF5A-486C-A8C5-ECC9F3942E4B}">
                <a14:imgProps xmlns:a14="http://schemas.microsoft.com/office/drawing/2010/main">
                  <a14:imgLayer r:embed="rId3">
                    <a14:imgEffect>
                      <a14:backgroundRemoval t="0" b="68123" l="0" r="91930"/>
                    </a14:imgEffect>
                  </a14:imgLayer>
                </a14:imgProps>
              </a:ext>
              <a:ext uri="{28A0092B-C50C-407E-A947-70E740481C1C}">
                <a14:useLocalDpi xmlns:a14="http://schemas.microsoft.com/office/drawing/2010/main" val="0"/>
              </a:ext>
            </a:extLst>
          </a:blip>
          <a:srcRect b="29983"/>
          <a:stretch/>
        </p:blipFill>
        <p:spPr bwMode="auto">
          <a:xfrm>
            <a:off x="9578457" y="1805505"/>
            <a:ext cx="2080144" cy="993973"/>
          </a:xfrm>
          <a:prstGeom prst="rect">
            <a:avLst/>
          </a:prstGeom>
          <a:noFill/>
          <a:extLst>
            <a:ext uri="{909E8E84-426E-40DD-AFC4-6F175D3DCCD1}">
              <a14:hiddenFill xmlns:a14="http://schemas.microsoft.com/office/drawing/2010/main">
                <a:solidFill>
                  <a:srgbClr val="FFFFFF"/>
                </a:solidFill>
              </a14:hiddenFill>
            </a:ext>
          </a:extLst>
        </p:spPr>
      </p:pic>
      <p:sp>
        <p:nvSpPr>
          <p:cNvPr id="21" name="文本框 20"/>
          <p:cNvSpPr txBox="1"/>
          <p:nvPr/>
        </p:nvSpPr>
        <p:spPr>
          <a:xfrm>
            <a:off x="1090869" y="3566160"/>
            <a:ext cx="712054" cy="400110"/>
          </a:xfrm>
          <a:prstGeom prst="rect">
            <a:avLst/>
          </a:prstGeom>
          <a:noFill/>
        </p:spPr>
        <p:txBody>
          <a:bodyPr wrap="none" rtlCol="0">
            <a:spAutoFit/>
          </a:bodyPr>
          <a:lstStyle/>
          <a:p>
            <a:r>
              <a:rPr lang="en-US" altLang="zh-CN" sz="2000" dirty="0" smtClean="0">
                <a:solidFill>
                  <a:schemeClr val="bg1"/>
                </a:solidFill>
                <a:latin typeface="微软雅黑" panose="020B0503020204020204" pitchFamily="34" charset="-122"/>
                <a:ea typeface="微软雅黑" panose="020B0503020204020204" pitchFamily="34" charset="-122"/>
              </a:rPr>
              <a:t>Title</a:t>
            </a:r>
            <a:endParaRPr lang="zh-CN" altLang="en-US" sz="2000" dirty="0">
              <a:solidFill>
                <a:schemeClr val="bg1"/>
              </a:solidFill>
              <a:latin typeface="微软雅黑" panose="020B0503020204020204" pitchFamily="34" charset="-122"/>
              <a:ea typeface="微软雅黑" panose="020B0503020204020204" pitchFamily="34" charset="-122"/>
            </a:endParaRPr>
          </a:p>
        </p:txBody>
      </p:sp>
      <p:sp>
        <p:nvSpPr>
          <p:cNvPr id="22" name="文本框 21"/>
          <p:cNvSpPr txBox="1"/>
          <p:nvPr/>
        </p:nvSpPr>
        <p:spPr>
          <a:xfrm>
            <a:off x="3915126" y="3566160"/>
            <a:ext cx="712054" cy="400110"/>
          </a:xfrm>
          <a:prstGeom prst="rect">
            <a:avLst/>
          </a:prstGeom>
          <a:noFill/>
        </p:spPr>
        <p:txBody>
          <a:bodyPr wrap="none" rtlCol="0">
            <a:spAutoFit/>
          </a:bodyPr>
          <a:lstStyle/>
          <a:p>
            <a:r>
              <a:rPr lang="en-US" altLang="zh-CN" sz="2000" dirty="0">
                <a:solidFill>
                  <a:schemeClr val="bg1"/>
                </a:solidFill>
                <a:latin typeface="微软雅黑" panose="020B0503020204020204" pitchFamily="34" charset="-122"/>
                <a:ea typeface="微软雅黑" panose="020B0503020204020204" pitchFamily="34" charset="-122"/>
              </a:rPr>
              <a:t>Title</a:t>
            </a:r>
            <a:endParaRPr lang="zh-CN" altLang="en-US" sz="2000" dirty="0">
              <a:solidFill>
                <a:schemeClr val="bg1"/>
              </a:solidFill>
              <a:latin typeface="微软雅黑" panose="020B0503020204020204" pitchFamily="34" charset="-122"/>
              <a:ea typeface="微软雅黑" panose="020B0503020204020204" pitchFamily="34" charset="-122"/>
            </a:endParaRPr>
          </a:p>
        </p:txBody>
      </p:sp>
      <p:sp>
        <p:nvSpPr>
          <p:cNvPr id="23" name="文本框 22"/>
          <p:cNvSpPr txBox="1"/>
          <p:nvPr/>
        </p:nvSpPr>
        <p:spPr>
          <a:xfrm>
            <a:off x="6688087" y="3559834"/>
            <a:ext cx="712054" cy="400110"/>
          </a:xfrm>
          <a:prstGeom prst="rect">
            <a:avLst/>
          </a:prstGeom>
          <a:noFill/>
        </p:spPr>
        <p:txBody>
          <a:bodyPr wrap="none" rtlCol="0">
            <a:spAutoFit/>
          </a:bodyPr>
          <a:lstStyle/>
          <a:p>
            <a:r>
              <a:rPr lang="en-US" altLang="zh-CN" sz="2000" dirty="0">
                <a:solidFill>
                  <a:schemeClr val="bg1"/>
                </a:solidFill>
                <a:latin typeface="微软雅黑" panose="020B0503020204020204" pitchFamily="34" charset="-122"/>
                <a:ea typeface="微软雅黑" panose="020B0503020204020204" pitchFamily="34" charset="-122"/>
              </a:rPr>
              <a:t>Title</a:t>
            </a:r>
            <a:endParaRPr lang="zh-CN" altLang="en-US" sz="2000" dirty="0">
              <a:solidFill>
                <a:schemeClr val="bg1"/>
              </a:solidFill>
              <a:latin typeface="微软雅黑" panose="020B0503020204020204" pitchFamily="34" charset="-122"/>
              <a:ea typeface="微软雅黑" panose="020B0503020204020204" pitchFamily="34" charset="-122"/>
            </a:endParaRPr>
          </a:p>
        </p:txBody>
      </p:sp>
      <p:sp>
        <p:nvSpPr>
          <p:cNvPr id="24" name="文本框 23"/>
          <p:cNvSpPr txBox="1"/>
          <p:nvPr/>
        </p:nvSpPr>
        <p:spPr>
          <a:xfrm>
            <a:off x="9679057" y="3568748"/>
            <a:ext cx="712054" cy="400110"/>
          </a:xfrm>
          <a:prstGeom prst="rect">
            <a:avLst/>
          </a:prstGeom>
          <a:noFill/>
        </p:spPr>
        <p:txBody>
          <a:bodyPr wrap="none" rtlCol="0">
            <a:spAutoFit/>
          </a:bodyPr>
          <a:lstStyle/>
          <a:p>
            <a:r>
              <a:rPr lang="en-US" altLang="zh-CN" sz="2000" dirty="0">
                <a:solidFill>
                  <a:schemeClr val="bg1"/>
                </a:solidFill>
                <a:latin typeface="微软雅黑" panose="020B0503020204020204" pitchFamily="34" charset="-122"/>
                <a:ea typeface="微软雅黑" panose="020B0503020204020204" pitchFamily="34" charset="-122"/>
              </a:rPr>
              <a:t>Title</a:t>
            </a:r>
            <a:endParaRPr lang="zh-CN" altLang="en-US" sz="2000" dirty="0">
              <a:solidFill>
                <a:schemeClr val="bg1"/>
              </a:solidFill>
              <a:latin typeface="微软雅黑" panose="020B0503020204020204" pitchFamily="34" charset="-122"/>
              <a:ea typeface="微软雅黑" panose="020B0503020204020204" pitchFamily="34" charset="-122"/>
            </a:endParaRPr>
          </a:p>
        </p:txBody>
      </p:sp>
      <p:cxnSp>
        <p:nvCxnSpPr>
          <p:cNvPr id="25" name="直接连接符 24"/>
          <p:cNvCxnSpPr/>
          <p:nvPr/>
        </p:nvCxnSpPr>
        <p:spPr>
          <a:xfrm>
            <a:off x="1090869" y="3968858"/>
            <a:ext cx="954107"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6" name="直接连接符 25"/>
          <p:cNvCxnSpPr/>
          <p:nvPr/>
        </p:nvCxnSpPr>
        <p:spPr>
          <a:xfrm>
            <a:off x="3907878" y="3968858"/>
            <a:ext cx="954107"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7" name="直接连接符 26"/>
          <p:cNvCxnSpPr/>
          <p:nvPr/>
        </p:nvCxnSpPr>
        <p:spPr>
          <a:xfrm>
            <a:off x="6816327" y="3966402"/>
            <a:ext cx="954107"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8" name="直接连接符 27"/>
          <p:cNvCxnSpPr/>
          <p:nvPr/>
        </p:nvCxnSpPr>
        <p:spPr>
          <a:xfrm>
            <a:off x="9679057" y="3966402"/>
            <a:ext cx="954107"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pic>
        <p:nvPicPr>
          <p:cNvPr id="29" name="Picture 2"/>
          <p:cNvPicPr>
            <a:picLocks noChangeAspect="1" noChangeArrowheads="1"/>
          </p:cNvPicPr>
          <p:nvPr/>
        </p:nvPicPr>
        <p:blipFill>
          <a:blip r:embed="rId4" cstate="print">
            <a:extLst>
              <a:ext uri="{28A0092B-C50C-407E-A947-70E740481C1C}">
                <a14:useLocalDpi xmlns:a14="http://schemas.microsoft.com/office/drawing/2010/main" val="0"/>
              </a:ext>
            </a:extLst>
          </a:blip>
          <a:stretch>
            <a:fillRect/>
          </a:stretch>
        </p:blipFill>
        <p:spPr bwMode="auto">
          <a:xfrm rot="5400000" flipH="1">
            <a:off x="6781256" y="1578146"/>
            <a:ext cx="1342813" cy="1342813"/>
          </a:xfrm>
          <a:prstGeom prst="rect">
            <a:avLst/>
          </a:prstGeom>
          <a:noFill/>
          <a:extLst>
            <a:ext uri="{909E8E84-426E-40DD-AFC4-6F175D3DCCD1}">
              <a14:hiddenFill xmlns:a14="http://schemas.microsoft.com/office/drawing/2010/main">
                <a:solidFill>
                  <a:srgbClr val="FFFFFF"/>
                </a:solidFill>
              </a14:hiddenFill>
            </a:ext>
          </a:extLst>
        </p:spPr>
      </p:pic>
      <p:pic>
        <p:nvPicPr>
          <p:cNvPr id="30" name="Picture 4" descr="http://pic4.nipic.com/20091120/1858375_150044048320_2.jpg"/>
          <p:cNvPicPr>
            <a:picLocks noChangeAspect="1" noChangeArrowheads="1"/>
          </p:cNvPicPr>
          <p:nvPr/>
        </p:nvPicPr>
        <p:blipFill rotWithShape="1">
          <a:blip r:embed="rId5" cstate="print">
            <a:clrChange>
              <a:clrFrom>
                <a:srgbClr val="FFFFFF"/>
              </a:clrFrom>
              <a:clrTo>
                <a:srgbClr val="FFFFFF">
                  <a:alpha val="0"/>
                </a:srgbClr>
              </a:clrTo>
            </a:clrChange>
            <a:extLst>
              <a:ext uri="{BEBA8EAE-BF5A-486C-A8C5-ECC9F3942E4B}">
                <a14:imgProps xmlns:a14="http://schemas.microsoft.com/office/drawing/2010/main">
                  <a14:imgLayer r:embed="rId6">
                    <a14:imgEffect>
                      <a14:backgroundRemoval t="6941" b="62725" l="16316" r="98246"/>
                    </a14:imgEffect>
                  </a14:imgLayer>
                </a14:imgProps>
              </a:ext>
              <a:ext uri="{28A0092B-C50C-407E-A947-70E740481C1C}">
                <a14:useLocalDpi xmlns:a14="http://schemas.microsoft.com/office/drawing/2010/main" val="0"/>
              </a:ext>
            </a:extLst>
          </a:blip>
          <a:srcRect l="16349" t="5962" b="47876"/>
          <a:stretch/>
        </p:blipFill>
        <p:spPr bwMode="auto">
          <a:xfrm>
            <a:off x="9926079" y="1921893"/>
            <a:ext cx="1740060" cy="655321"/>
          </a:xfrm>
          <a:prstGeom prst="rect">
            <a:avLst/>
          </a:prstGeom>
          <a:noFill/>
          <a:extLst>
            <a:ext uri="{909E8E84-426E-40DD-AFC4-6F175D3DCCD1}">
              <a14:hiddenFill xmlns:a14="http://schemas.microsoft.com/office/drawing/2010/main">
                <a:solidFill>
                  <a:srgbClr val="FFFFFF"/>
                </a:solidFill>
              </a14:hiddenFill>
            </a:ext>
          </a:extLst>
        </p:spPr>
      </p:pic>
      <p:pic>
        <p:nvPicPr>
          <p:cNvPr id="31" name="Picture 4" descr="http://pic4.nipic.com/20091120/1858375_150044048320_2.jpg"/>
          <p:cNvPicPr>
            <a:picLocks noChangeAspect="1" noChangeArrowheads="1"/>
          </p:cNvPicPr>
          <p:nvPr/>
        </p:nvPicPr>
        <p:blipFill rotWithShape="1">
          <a:blip r:embed="rId7" cstate="print">
            <a:clrChange>
              <a:clrFrom>
                <a:srgbClr val="FFFFFF"/>
              </a:clrFrom>
              <a:clrTo>
                <a:srgbClr val="FFFFFF">
                  <a:alpha val="0"/>
                </a:srgbClr>
              </a:clrTo>
            </a:clrChange>
            <a:extLst>
              <a:ext uri="{BEBA8EAE-BF5A-486C-A8C5-ECC9F3942E4B}">
                <a14:imgProps xmlns:a14="http://schemas.microsoft.com/office/drawing/2010/main">
                  <a14:imgLayer r:embed="rId3">
                    <a14:imgEffect>
                      <a14:backgroundRemoval t="28535" b="66067" l="25088" r="100000"/>
                    </a14:imgEffect>
                  </a14:imgLayer>
                </a14:imgProps>
              </a:ext>
              <a:ext uri="{28A0092B-C50C-407E-A947-70E740481C1C}">
                <a14:useLocalDpi xmlns:a14="http://schemas.microsoft.com/office/drawing/2010/main" val="0"/>
              </a:ext>
            </a:extLst>
          </a:blip>
          <a:srcRect l="26553" t="26284" b="29984"/>
          <a:stretch/>
        </p:blipFill>
        <p:spPr bwMode="auto">
          <a:xfrm>
            <a:off x="10094456" y="2226186"/>
            <a:ext cx="1527810" cy="62084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838885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700"/>
                                        <p:tgtEl>
                                          <p:spTgt spid="4"/>
                                        </p:tgtEl>
                                      </p:cBhvr>
                                    </p:animEffect>
                                    <p:anim calcmode="lin" valueType="num">
                                      <p:cBhvr>
                                        <p:cTn id="8" dur="1700" fill="hold"/>
                                        <p:tgtEl>
                                          <p:spTgt spid="4"/>
                                        </p:tgtEl>
                                        <p:attrNameLst>
                                          <p:attrName>ppt_x</p:attrName>
                                        </p:attrNameLst>
                                      </p:cBhvr>
                                      <p:tavLst>
                                        <p:tav tm="0">
                                          <p:val>
                                            <p:strVal val="#ppt_x"/>
                                          </p:val>
                                        </p:tav>
                                        <p:tav tm="100000">
                                          <p:val>
                                            <p:strVal val="#ppt_x"/>
                                          </p:val>
                                        </p:tav>
                                      </p:tavLst>
                                    </p:anim>
                                    <p:anim calcmode="lin" valueType="num">
                                      <p:cBhvr>
                                        <p:cTn id="9" dur="1700" fill="hold"/>
                                        <p:tgtEl>
                                          <p:spTgt spid="4"/>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30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1400"/>
                                        <p:tgtEl>
                                          <p:spTgt spid="5"/>
                                        </p:tgtEl>
                                      </p:cBhvr>
                                    </p:animEffect>
                                    <p:anim calcmode="lin" valueType="num">
                                      <p:cBhvr>
                                        <p:cTn id="13" dur="1400" fill="hold"/>
                                        <p:tgtEl>
                                          <p:spTgt spid="5"/>
                                        </p:tgtEl>
                                        <p:attrNameLst>
                                          <p:attrName>ppt_x</p:attrName>
                                        </p:attrNameLst>
                                      </p:cBhvr>
                                      <p:tavLst>
                                        <p:tav tm="0">
                                          <p:val>
                                            <p:strVal val="#ppt_x"/>
                                          </p:val>
                                        </p:tav>
                                        <p:tav tm="100000">
                                          <p:val>
                                            <p:strVal val="#ppt_x"/>
                                          </p:val>
                                        </p:tav>
                                      </p:tavLst>
                                    </p:anim>
                                    <p:anim calcmode="lin" valueType="num">
                                      <p:cBhvr>
                                        <p:cTn id="14" dur="1400" fill="hold"/>
                                        <p:tgtEl>
                                          <p:spTgt spid="5"/>
                                        </p:tgtEl>
                                        <p:attrNameLst>
                                          <p:attrName>ppt_y</p:attrName>
                                        </p:attrNameLst>
                                      </p:cBhvr>
                                      <p:tavLst>
                                        <p:tav tm="0">
                                          <p:val>
                                            <p:strVal val="#ppt_y+.1"/>
                                          </p:val>
                                        </p:tav>
                                        <p:tav tm="100000">
                                          <p:val>
                                            <p:strVal val="#ppt_y"/>
                                          </p:val>
                                        </p:tav>
                                      </p:tavLst>
                                    </p:anim>
                                  </p:childTnLst>
                                </p:cTn>
                              </p:par>
                              <p:par>
                                <p:cTn id="15" presetID="38" presetClass="entr" presetSubtype="0" accel="50000" fill="hold" grpId="0" nodeType="withEffect">
                                  <p:stCondLst>
                                    <p:cond delay="0"/>
                                  </p:stCondLst>
                                  <p:childTnLst>
                                    <p:set>
                                      <p:cBhvr>
                                        <p:cTn id="16" dur="1" fill="hold">
                                          <p:stCondLst>
                                            <p:cond delay="0"/>
                                          </p:stCondLst>
                                        </p:cTn>
                                        <p:tgtEl>
                                          <p:spTgt spid="6">
                                            <p:txEl>
                                              <p:pRg st="0" end="0"/>
                                            </p:txEl>
                                          </p:spTgt>
                                        </p:tgtEl>
                                        <p:attrNameLst>
                                          <p:attrName>style.visibility</p:attrName>
                                        </p:attrNameLst>
                                      </p:cBhvr>
                                      <p:to>
                                        <p:strVal val="visible"/>
                                      </p:to>
                                    </p:set>
                                    <p:set>
                                      <p:cBhvr>
                                        <p:cTn id="17" dur="455" fill="hold">
                                          <p:stCondLst>
                                            <p:cond delay="0"/>
                                          </p:stCondLst>
                                        </p:cTn>
                                        <p:tgtEl>
                                          <p:spTgt spid="6">
                                            <p:txEl>
                                              <p:pRg st="0" end="0"/>
                                            </p:txEl>
                                          </p:spTgt>
                                        </p:tgtEl>
                                        <p:attrNameLst>
                                          <p:attrName>style.rotation</p:attrName>
                                        </p:attrNameLst>
                                      </p:cBhvr>
                                      <p:to>
                                        <p:strVal val="-45.0"/>
                                      </p:to>
                                    </p:set>
                                    <p:anim calcmode="lin" valueType="num">
                                      <p:cBhvr>
                                        <p:cTn id="18" dur="455" fill="hold">
                                          <p:stCondLst>
                                            <p:cond delay="455"/>
                                          </p:stCondLst>
                                        </p:cTn>
                                        <p:tgtEl>
                                          <p:spTgt spid="6">
                                            <p:txEl>
                                              <p:pRg st="0" end="0"/>
                                            </p:txEl>
                                          </p:spTgt>
                                        </p:tgtEl>
                                        <p:attrNameLst>
                                          <p:attrName>style.rotation</p:attrName>
                                        </p:attrNameLst>
                                      </p:cBhvr>
                                      <p:tavLst>
                                        <p:tav tm="0">
                                          <p:val>
                                            <p:fltVal val="-45"/>
                                          </p:val>
                                        </p:tav>
                                        <p:tav tm="69900">
                                          <p:val>
                                            <p:fltVal val="45"/>
                                          </p:val>
                                        </p:tav>
                                        <p:tav tm="100000">
                                          <p:val>
                                            <p:fltVal val="0"/>
                                          </p:val>
                                        </p:tav>
                                      </p:tavLst>
                                    </p:anim>
                                    <p:anim calcmode="lin" valueType="num">
                                      <p:cBhvr>
                                        <p:cTn id="19" dur="455" fill="hold">
                                          <p:stCondLst>
                                            <p:cond delay="0"/>
                                          </p:stCondLst>
                                        </p:cTn>
                                        <p:tgtEl>
                                          <p:spTgt spid="6">
                                            <p:txEl>
                                              <p:pRg st="0" end="0"/>
                                            </p:txEl>
                                          </p:spTgt>
                                        </p:tgtEl>
                                        <p:attrNameLst>
                                          <p:attrName>ppt_y</p:attrName>
                                        </p:attrNameLst>
                                      </p:cBhvr>
                                      <p:tavLst>
                                        <p:tav tm="0">
                                          <p:val>
                                            <p:strVal val="#ppt_y-1"/>
                                          </p:val>
                                        </p:tav>
                                        <p:tav tm="100000">
                                          <p:val>
                                            <p:strVal val="#ppt_y-(0.354*#ppt_w-0.172*#ppt_h)"/>
                                          </p:val>
                                        </p:tav>
                                      </p:tavLst>
                                    </p:anim>
                                    <p:anim calcmode="lin" valueType="num">
                                      <p:cBhvr>
                                        <p:cTn id="20" dur="156" decel="50000" autoRev="1" fill="hold">
                                          <p:stCondLst>
                                            <p:cond delay="455"/>
                                          </p:stCondLst>
                                        </p:cTn>
                                        <p:tgtEl>
                                          <p:spTgt spid="6">
                                            <p:txEl>
                                              <p:pRg st="0" end="0"/>
                                            </p:txEl>
                                          </p:spTgt>
                                        </p:tgtEl>
                                        <p:attrNameLst>
                                          <p:attrName>ppt_y</p:attrName>
                                        </p:attrNameLst>
                                      </p:cBhvr>
                                      <p:tavLst>
                                        <p:tav tm="0">
                                          <p:val>
                                            <p:strVal val="#ppt_y-(0.354*#ppt_w-0.172*#ppt_h)"/>
                                          </p:val>
                                        </p:tav>
                                        <p:tav tm="100000">
                                          <p:val>
                                            <p:strVal val="#ppt_y-(0.354*#ppt_w-0.172*#ppt_h)-#ppt_h/2"/>
                                          </p:val>
                                        </p:tav>
                                      </p:tavLst>
                                    </p:anim>
                                    <p:anim calcmode="lin" valueType="num">
                                      <p:cBhvr>
                                        <p:cTn id="21" dur="136" fill="hold">
                                          <p:stCondLst>
                                            <p:cond delay="864"/>
                                          </p:stCondLst>
                                        </p:cTn>
                                        <p:tgtEl>
                                          <p:spTgt spid="6">
                                            <p:txEl>
                                              <p:pRg st="0" end="0"/>
                                            </p:txEl>
                                          </p:spTgt>
                                        </p:tgtEl>
                                        <p:attrNameLst>
                                          <p:attrName>ppt_y</p:attrName>
                                        </p:attrNameLst>
                                      </p:cBhvr>
                                      <p:tavLst>
                                        <p:tav tm="0">
                                          <p:val>
                                            <p:strVal val="#ppt_y-(0.354*#ppt_w-0.172*#ppt_h)"/>
                                          </p:val>
                                        </p:tav>
                                        <p:tav tm="100000">
                                          <p:val>
                                            <p:strVal val="#ppt_y"/>
                                          </p:val>
                                        </p:tav>
                                      </p:tavLst>
                                    </p:anim>
                                  </p:childTnLst>
                                </p:cTn>
                              </p:par>
                              <p:par>
                                <p:cTn id="22" presetID="53" presetClass="entr" presetSubtype="16" fill="hold" grpId="0" nodeType="withEffect">
                                  <p:stCondLst>
                                    <p:cond delay="1000"/>
                                  </p:stCondLst>
                                  <p:childTnLst>
                                    <p:set>
                                      <p:cBhvr>
                                        <p:cTn id="23" dur="1" fill="hold">
                                          <p:stCondLst>
                                            <p:cond delay="0"/>
                                          </p:stCondLst>
                                        </p:cTn>
                                        <p:tgtEl>
                                          <p:spTgt spid="8"/>
                                        </p:tgtEl>
                                        <p:attrNameLst>
                                          <p:attrName>style.visibility</p:attrName>
                                        </p:attrNameLst>
                                      </p:cBhvr>
                                      <p:to>
                                        <p:strVal val="visible"/>
                                      </p:to>
                                    </p:set>
                                    <p:anim calcmode="lin" valueType="num">
                                      <p:cBhvr>
                                        <p:cTn id="24" dur="500" fill="hold"/>
                                        <p:tgtEl>
                                          <p:spTgt spid="8"/>
                                        </p:tgtEl>
                                        <p:attrNameLst>
                                          <p:attrName>ppt_w</p:attrName>
                                        </p:attrNameLst>
                                      </p:cBhvr>
                                      <p:tavLst>
                                        <p:tav tm="0">
                                          <p:val>
                                            <p:fltVal val="0"/>
                                          </p:val>
                                        </p:tav>
                                        <p:tav tm="100000">
                                          <p:val>
                                            <p:strVal val="#ppt_w"/>
                                          </p:val>
                                        </p:tav>
                                      </p:tavLst>
                                    </p:anim>
                                    <p:anim calcmode="lin" valueType="num">
                                      <p:cBhvr>
                                        <p:cTn id="25" dur="500" fill="hold"/>
                                        <p:tgtEl>
                                          <p:spTgt spid="8"/>
                                        </p:tgtEl>
                                        <p:attrNameLst>
                                          <p:attrName>ppt_h</p:attrName>
                                        </p:attrNameLst>
                                      </p:cBhvr>
                                      <p:tavLst>
                                        <p:tav tm="0">
                                          <p:val>
                                            <p:fltVal val="0"/>
                                          </p:val>
                                        </p:tav>
                                        <p:tav tm="100000">
                                          <p:val>
                                            <p:strVal val="#ppt_h"/>
                                          </p:val>
                                        </p:tav>
                                      </p:tavLst>
                                    </p:anim>
                                    <p:animEffect transition="in" filter="fade">
                                      <p:cBhvr>
                                        <p:cTn id="26" dur="500"/>
                                        <p:tgtEl>
                                          <p:spTgt spid="8"/>
                                        </p:tgtEl>
                                      </p:cBhvr>
                                    </p:animEffect>
                                  </p:childTnLst>
                                </p:cTn>
                              </p:par>
                              <p:par>
                                <p:cTn id="27" presetID="22" presetClass="entr" presetSubtype="1" fill="hold" grpId="0" nodeType="withEffect">
                                  <p:stCondLst>
                                    <p:cond delay="1000"/>
                                  </p:stCondLst>
                                  <p:childTnLst>
                                    <p:set>
                                      <p:cBhvr>
                                        <p:cTn id="28" dur="1" fill="hold">
                                          <p:stCondLst>
                                            <p:cond delay="0"/>
                                          </p:stCondLst>
                                        </p:cTn>
                                        <p:tgtEl>
                                          <p:spTgt spid="10"/>
                                        </p:tgtEl>
                                        <p:attrNameLst>
                                          <p:attrName>style.visibility</p:attrName>
                                        </p:attrNameLst>
                                      </p:cBhvr>
                                      <p:to>
                                        <p:strVal val="visible"/>
                                      </p:to>
                                    </p:set>
                                    <p:animEffect transition="in" filter="wipe(up)">
                                      <p:cBhvr>
                                        <p:cTn id="29" dur="500"/>
                                        <p:tgtEl>
                                          <p:spTgt spid="10"/>
                                        </p:tgtEl>
                                      </p:cBhvr>
                                    </p:animEffect>
                                  </p:childTnLst>
                                </p:cTn>
                              </p:par>
                              <p:par>
                                <p:cTn id="30" presetID="22" presetClass="entr" presetSubtype="1" fill="hold" grpId="0" nodeType="withEffect">
                                  <p:stCondLst>
                                    <p:cond delay="1000"/>
                                  </p:stCondLst>
                                  <p:childTnLst>
                                    <p:set>
                                      <p:cBhvr>
                                        <p:cTn id="31" dur="1" fill="hold">
                                          <p:stCondLst>
                                            <p:cond delay="0"/>
                                          </p:stCondLst>
                                        </p:cTn>
                                        <p:tgtEl>
                                          <p:spTgt spid="9"/>
                                        </p:tgtEl>
                                        <p:attrNameLst>
                                          <p:attrName>style.visibility</p:attrName>
                                        </p:attrNameLst>
                                      </p:cBhvr>
                                      <p:to>
                                        <p:strVal val="visible"/>
                                      </p:to>
                                    </p:set>
                                    <p:animEffect transition="in" filter="wipe(up)">
                                      <p:cBhvr>
                                        <p:cTn id="32" dur="500"/>
                                        <p:tgtEl>
                                          <p:spTgt spid="9"/>
                                        </p:tgtEl>
                                      </p:cBhvr>
                                    </p:animEffect>
                                  </p:childTnLst>
                                </p:cTn>
                              </p:par>
                              <p:par>
                                <p:cTn id="33" presetID="47" presetClass="entr" presetSubtype="0" fill="hold" grpId="0" nodeType="withEffect">
                                  <p:stCondLst>
                                    <p:cond delay="500"/>
                                  </p:stCondLst>
                                  <p:childTnLst>
                                    <p:set>
                                      <p:cBhvr>
                                        <p:cTn id="34" dur="1" fill="hold">
                                          <p:stCondLst>
                                            <p:cond delay="0"/>
                                          </p:stCondLst>
                                        </p:cTn>
                                        <p:tgtEl>
                                          <p:spTgt spid="15"/>
                                        </p:tgtEl>
                                        <p:attrNameLst>
                                          <p:attrName>style.visibility</p:attrName>
                                        </p:attrNameLst>
                                      </p:cBhvr>
                                      <p:to>
                                        <p:strVal val="visible"/>
                                      </p:to>
                                    </p:set>
                                    <p:animEffect transition="in" filter="fade">
                                      <p:cBhvr>
                                        <p:cTn id="35" dur="1000"/>
                                        <p:tgtEl>
                                          <p:spTgt spid="15"/>
                                        </p:tgtEl>
                                      </p:cBhvr>
                                    </p:animEffect>
                                    <p:anim calcmode="lin" valueType="num">
                                      <p:cBhvr>
                                        <p:cTn id="36" dur="1000" fill="hold"/>
                                        <p:tgtEl>
                                          <p:spTgt spid="15"/>
                                        </p:tgtEl>
                                        <p:attrNameLst>
                                          <p:attrName>ppt_x</p:attrName>
                                        </p:attrNameLst>
                                      </p:cBhvr>
                                      <p:tavLst>
                                        <p:tav tm="0">
                                          <p:val>
                                            <p:strVal val="#ppt_x"/>
                                          </p:val>
                                        </p:tav>
                                        <p:tav tm="100000">
                                          <p:val>
                                            <p:strVal val="#ppt_x"/>
                                          </p:val>
                                        </p:tav>
                                      </p:tavLst>
                                    </p:anim>
                                    <p:anim calcmode="lin" valueType="num">
                                      <p:cBhvr>
                                        <p:cTn id="37" dur="1000" fill="hold"/>
                                        <p:tgtEl>
                                          <p:spTgt spid="15"/>
                                        </p:tgtEl>
                                        <p:attrNameLst>
                                          <p:attrName>ppt_y</p:attrName>
                                        </p:attrNameLst>
                                      </p:cBhvr>
                                      <p:tavLst>
                                        <p:tav tm="0">
                                          <p:val>
                                            <p:strVal val="#ppt_y-.1"/>
                                          </p:val>
                                        </p:tav>
                                        <p:tav tm="100000">
                                          <p:val>
                                            <p:strVal val="#ppt_y"/>
                                          </p:val>
                                        </p:tav>
                                      </p:tavLst>
                                    </p:anim>
                                  </p:childTnLst>
                                </p:cTn>
                              </p:par>
                              <p:par>
                                <p:cTn id="38" presetID="42" presetClass="entr" presetSubtype="0" fill="hold" grpId="0" nodeType="withEffect">
                                  <p:stCondLst>
                                    <p:cond delay="500"/>
                                  </p:stCondLst>
                                  <p:childTnLst>
                                    <p:set>
                                      <p:cBhvr>
                                        <p:cTn id="39" dur="1" fill="hold">
                                          <p:stCondLst>
                                            <p:cond delay="0"/>
                                          </p:stCondLst>
                                        </p:cTn>
                                        <p:tgtEl>
                                          <p:spTgt spid="21"/>
                                        </p:tgtEl>
                                        <p:attrNameLst>
                                          <p:attrName>style.visibility</p:attrName>
                                        </p:attrNameLst>
                                      </p:cBhvr>
                                      <p:to>
                                        <p:strVal val="visible"/>
                                      </p:to>
                                    </p:set>
                                    <p:animEffect transition="in" filter="fade">
                                      <p:cBhvr>
                                        <p:cTn id="40" dur="1000"/>
                                        <p:tgtEl>
                                          <p:spTgt spid="21"/>
                                        </p:tgtEl>
                                      </p:cBhvr>
                                    </p:animEffect>
                                    <p:anim calcmode="lin" valueType="num">
                                      <p:cBhvr>
                                        <p:cTn id="41" dur="1000" fill="hold"/>
                                        <p:tgtEl>
                                          <p:spTgt spid="21"/>
                                        </p:tgtEl>
                                        <p:attrNameLst>
                                          <p:attrName>ppt_x</p:attrName>
                                        </p:attrNameLst>
                                      </p:cBhvr>
                                      <p:tavLst>
                                        <p:tav tm="0">
                                          <p:val>
                                            <p:strVal val="#ppt_x"/>
                                          </p:val>
                                        </p:tav>
                                        <p:tav tm="100000">
                                          <p:val>
                                            <p:strVal val="#ppt_x"/>
                                          </p:val>
                                        </p:tav>
                                      </p:tavLst>
                                    </p:anim>
                                    <p:anim calcmode="lin" valueType="num">
                                      <p:cBhvr>
                                        <p:cTn id="42" dur="1000" fill="hold"/>
                                        <p:tgtEl>
                                          <p:spTgt spid="21"/>
                                        </p:tgtEl>
                                        <p:attrNameLst>
                                          <p:attrName>ppt_y</p:attrName>
                                        </p:attrNameLst>
                                      </p:cBhvr>
                                      <p:tavLst>
                                        <p:tav tm="0">
                                          <p:val>
                                            <p:strVal val="#ppt_y+.1"/>
                                          </p:val>
                                        </p:tav>
                                        <p:tav tm="100000">
                                          <p:val>
                                            <p:strVal val="#ppt_y"/>
                                          </p:val>
                                        </p:tav>
                                      </p:tavLst>
                                    </p:anim>
                                  </p:childTnLst>
                                </p:cTn>
                              </p:par>
                              <p:par>
                                <p:cTn id="43" presetID="22" presetClass="entr" presetSubtype="8" fill="hold" nodeType="withEffect">
                                  <p:stCondLst>
                                    <p:cond delay="1500"/>
                                  </p:stCondLst>
                                  <p:childTnLst>
                                    <p:set>
                                      <p:cBhvr>
                                        <p:cTn id="44" dur="1" fill="hold">
                                          <p:stCondLst>
                                            <p:cond delay="0"/>
                                          </p:stCondLst>
                                        </p:cTn>
                                        <p:tgtEl>
                                          <p:spTgt spid="25"/>
                                        </p:tgtEl>
                                        <p:attrNameLst>
                                          <p:attrName>style.visibility</p:attrName>
                                        </p:attrNameLst>
                                      </p:cBhvr>
                                      <p:to>
                                        <p:strVal val="visible"/>
                                      </p:to>
                                    </p:set>
                                    <p:animEffect transition="in" filter="wipe(left)">
                                      <p:cBhvr>
                                        <p:cTn id="45" dur="500"/>
                                        <p:tgtEl>
                                          <p:spTgt spid="25"/>
                                        </p:tgtEl>
                                      </p:cBhvr>
                                    </p:animEffect>
                                  </p:childTnLst>
                                </p:cTn>
                              </p:par>
                              <p:par>
                                <p:cTn id="46" presetID="22" presetClass="exit" presetSubtype="8" fill="hold" nodeType="withEffect">
                                  <p:stCondLst>
                                    <p:cond delay="1800"/>
                                  </p:stCondLst>
                                  <p:childTnLst>
                                    <p:animEffect transition="out" filter="wipe(left)">
                                      <p:cBhvr>
                                        <p:cTn id="47" dur="500"/>
                                        <p:tgtEl>
                                          <p:spTgt spid="25"/>
                                        </p:tgtEl>
                                      </p:cBhvr>
                                    </p:animEffect>
                                    <p:set>
                                      <p:cBhvr>
                                        <p:cTn id="48" dur="1" fill="hold">
                                          <p:stCondLst>
                                            <p:cond delay="499"/>
                                          </p:stCondLst>
                                        </p:cTn>
                                        <p:tgtEl>
                                          <p:spTgt spid="25"/>
                                        </p:tgtEl>
                                        <p:attrNameLst>
                                          <p:attrName>style.visibility</p:attrName>
                                        </p:attrNameLst>
                                      </p:cBhvr>
                                      <p:to>
                                        <p:strVal val="hidden"/>
                                      </p:to>
                                    </p:set>
                                  </p:childTnLst>
                                </p:cTn>
                              </p:par>
                              <p:par>
                                <p:cTn id="49" presetID="38" presetClass="entr" presetSubtype="0" accel="50000" fill="hold" grpId="0" nodeType="withEffect">
                                  <p:stCondLst>
                                    <p:cond delay="1500"/>
                                  </p:stCondLst>
                                  <p:childTnLst>
                                    <p:set>
                                      <p:cBhvr>
                                        <p:cTn id="50" dur="1" fill="hold">
                                          <p:stCondLst>
                                            <p:cond delay="0"/>
                                          </p:stCondLst>
                                        </p:cTn>
                                        <p:tgtEl>
                                          <p:spTgt spid="7">
                                            <p:txEl>
                                              <p:pRg st="0" end="0"/>
                                            </p:txEl>
                                          </p:spTgt>
                                        </p:tgtEl>
                                        <p:attrNameLst>
                                          <p:attrName>style.visibility</p:attrName>
                                        </p:attrNameLst>
                                      </p:cBhvr>
                                      <p:to>
                                        <p:strVal val="visible"/>
                                      </p:to>
                                    </p:set>
                                    <p:set>
                                      <p:cBhvr>
                                        <p:cTn id="51" dur="455" fill="hold">
                                          <p:stCondLst>
                                            <p:cond delay="0"/>
                                          </p:stCondLst>
                                        </p:cTn>
                                        <p:tgtEl>
                                          <p:spTgt spid="7">
                                            <p:txEl>
                                              <p:pRg st="0" end="0"/>
                                            </p:txEl>
                                          </p:spTgt>
                                        </p:tgtEl>
                                        <p:attrNameLst>
                                          <p:attrName>style.rotation</p:attrName>
                                        </p:attrNameLst>
                                      </p:cBhvr>
                                      <p:to>
                                        <p:strVal val="-45.0"/>
                                      </p:to>
                                    </p:set>
                                    <p:anim calcmode="lin" valueType="num">
                                      <p:cBhvr>
                                        <p:cTn id="52" dur="455" fill="hold">
                                          <p:stCondLst>
                                            <p:cond delay="455"/>
                                          </p:stCondLst>
                                        </p:cTn>
                                        <p:tgtEl>
                                          <p:spTgt spid="7">
                                            <p:txEl>
                                              <p:pRg st="0" end="0"/>
                                            </p:txEl>
                                          </p:spTgt>
                                        </p:tgtEl>
                                        <p:attrNameLst>
                                          <p:attrName>style.rotation</p:attrName>
                                        </p:attrNameLst>
                                      </p:cBhvr>
                                      <p:tavLst>
                                        <p:tav tm="0">
                                          <p:val>
                                            <p:fltVal val="-45"/>
                                          </p:val>
                                        </p:tav>
                                        <p:tav tm="69900">
                                          <p:val>
                                            <p:fltVal val="45"/>
                                          </p:val>
                                        </p:tav>
                                        <p:tav tm="100000">
                                          <p:val>
                                            <p:fltVal val="0"/>
                                          </p:val>
                                        </p:tav>
                                      </p:tavLst>
                                    </p:anim>
                                    <p:anim calcmode="lin" valueType="num">
                                      <p:cBhvr>
                                        <p:cTn id="53" dur="455" fill="hold">
                                          <p:stCondLst>
                                            <p:cond delay="0"/>
                                          </p:stCondLst>
                                        </p:cTn>
                                        <p:tgtEl>
                                          <p:spTgt spid="7">
                                            <p:txEl>
                                              <p:pRg st="0" end="0"/>
                                            </p:txEl>
                                          </p:spTgt>
                                        </p:tgtEl>
                                        <p:attrNameLst>
                                          <p:attrName>ppt_y</p:attrName>
                                        </p:attrNameLst>
                                      </p:cBhvr>
                                      <p:tavLst>
                                        <p:tav tm="0">
                                          <p:val>
                                            <p:strVal val="#ppt_y-1"/>
                                          </p:val>
                                        </p:tav>
                                        <p:tav tm="100000">
                                          <p:val>
                                            <p:strVal val="#ppt_y-(0.354*#ppt_w-0.172*#ppt_h)"/>
                                          </p:val>
                                        </p:tav>
                                      </p:tavLst>
                                    </p:anim>
                                    <p:anim calcmode="lin" valueType="num">
                                      <p:cBhvr>
                                        <p:cTn id="54" dur="156" decel="50000" autoRev="1" fill="hold">
                                          <p:stCondLst>
                                            <p:cond delay="455"/>
                                          </p:stCondLst>
                                        </p:cTn>
                                        <p:tgtEl>
                                          <p:spTgt spid="7">
                                            <p:txEl>
                                              <p:pRg st="0" end="0"/>
                                            </p:txEl>
                                          </p:spTgt>
                                        </p:tgtEl>
                                        <p:attrNameLst>
                                          <p:attrName>ppt_y</p:attrName>
                                        </p:attrNameLst>
                                      </p:cBhvr>
                                      <p:tavLst>
                                        <p:tav tm="0">
                                          <p:val>
                                            <p:strVal val="#ppt_y-(0.354*#ppt_w-0.172*#ppt_h)"/>
                                          </p:val>
                                        </p:tav>
                                        <p:tav tm="100000">
                                          <p:val>
                                            <p:strVal val="#ppt_y-(0.354*#ppt_w-0.172*#ppt_h)-#ppt_h/2"/>
                                          </p:val>
                                        </p:tav>
                                      </p:tavLst>
                                    </p:anim>
                                    <p:anim calcmode="lin" valueType="num">
                                      <p:cBhvr>
                                        <p:cTn id="55" dur="136" fill="hold">
                                          <p:stCondLst>
                                            <p:cond delay="864"/>
                                          </p:stCondLst>
                                        </p:cTn>
                                        <p:tgtEl>
                                          <p:spTgt spid="7">
                                            <p:txEl>
                                              <p:pRg st="0" end="0"/>
                                            </p:txEl>
                                          </p:spTgt>
                                        </p:tgtEl>
                                        <p:attrNameLst>
                                          <p:attrName>ppt_y</p:attrName>
                                        </p:attrNameLst>
                                      </p:cBhvr>
                                      <p:tavLst>
                                        <p:tav tm="0">
                                          <p:val>
                                            <p:strVal val="#ppt_y-(0.354*#ppt_w-0.172*#ppt_h)"/>
                                          </p:val>
                                        </p:tav>
                                        <p:tav tm="100000">
                                          <p:val>
                                            <p:strVal val="#ppt_y"/>
                                          </p:val>
                                        </p:tav>
                                      </p:tavLst>
                                    </p:anim>
                                  </p:childTnLst>
                                </p:cTn>
                              </p:par>
                              <p:par>
                                <p:cTn id="56" presetID="53" presetClass="entr" presetSubtype="16" fill="hold" grpId="0" nodeType="withEffect">
                                  <p:stCondLst>
                                    <p:cond delay="2500"/>
                                  </p:stCondLst>
                                  <p:childTnLst>
                                    <p:set>
                                      <p:cBhvr>
                                        <p:cTn id="57" dur="1" fill="hold">
                                          <p:stCondLst>
                                            <p:cond delay="0"/>
                                          </p:stCondLst>
                                        </p:cTn>
                                        <p:tgtEl>
                                          <p:spTgt spid="11"/>
                                        </p:tgtEl>
                                        <p:attrNameLst>
                                          <p:attrName>style.visibility</p:attrName>
                                        </p:attrNameLst>
                                      </p:cBhvr>
                                      <p:to>
                                        <p:strVal val="visible"/>
                                      </p:to>
                                    </p:set>
                                    <p:anim calcmode="lin" valueType="num">
                                      <p:cBhvr>
                                        <p:cTn id="58" dur="500" fill="hold"/>
                                        <p:tgtEl>
                                          <p:spTgt spid="11"/>
                                        </p:tgtEl>
                                        <p:attrNameLst>
                                          <p:attrName>ppt_w</p:attrName>
                                        </p:attrNameLst>
                                      </p:cBhvr>
                                      <p:tavLst>
                                        <p:tav tm="0">
                                          <p:val>
                                            <p:fltVal val="0"/>
                                          </p:val>
                                        </p:tav>
                                        <p:tav tm="100000">
                                          <p:val>
                                            <p:strVal val="#ppt_w"/>
                                          </p:val>
                                        </p:tav>
                                      </p:tavLst>
                                    </p:anim>
                                    <p:anim calcmode="lin" valueType="num">
                                      <p:cBhvr>
                                        <p:cTn id="59" dur="500" fill="hold"/>
                                        <p:tgtEl>
                                          <p:spTgt spid="11"/>
                                        </p:tgtEl>
                                        <p:attrNameLst>
                                          <p:attrName>ppt_h</p:attrName>
                                        </p:attrNameLst>
                                      </p:cBhvr>
                                      <p:tavLst>
                                        <p:tav tm="0">
                                          <p:val>
                                            <p:fltVal val="0"/>
                                          </p:val>
                                        </p:tav>
                                        <p:tav tm="100000">
                                          <p:val>
                                            <p:strVal val="#ppt_h"/>
                                          </p:val>
                                        </p:tav>
                                      </p:tavLst>
                                    </p:anim>
                                    <p:animEffect transition="in" filter="fade">
                                      <p:cBhvr>
                                        <p:cTn id="60" dur="500"/>
                                        <p:tgtEl>
                                          <p:spTgt spid="11"/>
                                        </p:tgtEl>
                                      </p:cBhvr>
                                    </p:animEffect>
                                  </p:childTnLst>
                                </p:cTn>
                              </p:par>
                              <p:par>
                                <p:cTn id="61" presetID="22" presetClass="entr" presetSubtype="1" fill="hold" grpId="0" nodeType="withEffect">
                                  <p:stCondLst>
                                    <p:cond delay="2500"/>
                                  </p:stCondLst>
                                  <p:childTnLst>
                                    <p:set>
                                      <p:cBhvr>
                                        <p:cTn id="62" dur="1" fill="hold">
                                          <p:stCondLst>
                                            <p:cond delay="0"/>
                                          </p:stCondLst>
                                        </p:cTn>
                                        <p:tgtEl>
                                          <p:spTgt spid="14"/>
                                        </p:tgtEl>
                                        <p:attrNameLst>
                                          <p:attrName>style.visibility</p:attrName>
                                        </p:attrNameLst>
                                      </p:cBhvr>
                                      <p:to>
                                        <p:strVal val="visible"/>
                                      </p:to>
                                    </p:set>
                                    <p:animEffect transition="in" filter="wipe(up)">
                                      <p:cBhvr>
                                        <p:cTn id="63" dur="500"/>
                                        <p:tgtEl>
                                          <p:spTgt spid="14"/>
                                        </p:tgtEl>
                                      </p:cBhvr>
                                    </p:animEffect>
                                  </p:childTnLst>
                                </p:cTn>
                              </p:par>
                              <p:par>
                                <p:cTn id="64" presetID="22" presetClass="entr" presetSubtype="1" fill="hold" grpId="0" nodeType="withEffect">
                                  <p:stCondLst>
                                    <p:cond delay="2500"/>
                                  </p:stCondLst>
                                  <p:childTnLst>
                                    <p:set>
                                      <p:cBhvr>
                                        <p:cTn id="65" dur="1" fill="hold">
                                          <p:stCondLst>
                                            <p:cond delay="0"/>
                                          </p:stCondLst>
                                        </p:cTn>
                                        <p:tgtEl>
                                          <p:spTgt spid="12"/>
                                        </p:tgtEl>
                                        <p:attrNameLst>
                                          <p:attrName>style.visibility</p:attrName>
                                        </p:attrNameLst>
                                      </p:cBhvr>
                                      <p:to>
                                        <p:strVal val="visible"/>
                                      </p:to>
                                    </p:set>
                                    <p:animEffect transition="in" filter="wipe(up)">
                                      <p:cBhvr>
                                        <p:cTn id="66" dur="500"/>
                                        <p:tgtEl>
                                          <p:spTgt spid="12"/>
                                        </p:tgtEl>
                                      </p:cBhvr>
                                    </p:animEffect>
                                  </p:childTnLst>
                                </p:cTn>
                              </p:par>
                              <p:par>
                                <p:cTn id="67" presetID="22" presetClass="entr" presetSubtype="1" fill="hold" grpId="0" nodeType="withEffect">
                                  <p:stCondLst>
                                    <p:cond delay="2500"/>
                                  </p:stCondLst>
                                  <p:childTnLst>
                                    <p:set>
                                      <p:cBhvr>
                                        <p:cTn id="68" dur="1" fill="hold">
                                          <p:stCondLst>
                                            <p:cond delay="0"/>
                                          </p:stCondLst>
                                        </p:cTn>
                                        <p:tgtEl>
                                          <p:spTgt spid="13"/>
                                        </p:tgtEl>
                                        <p:attrNameLst>
                                          <p:attrName>style.visibility</p:attrName>
                                        </p:attrNameLst>
                                      </p:cBhvr>
                                      <p:to>
                                        <p:strVal val="visible"/>
                                      </p:to>
                                    </p:set>
                                    <p:animEffect transition="in" filter="wipe(up)">
                                      <p:cBhvr>
                                        <p:cTn id="69" dur="500"/>
                                        <p:tgtEl>
                                          <p:spTgt spid="13"/>
                                        </p:tgtEl>
                                      </p:cBhvr>
                                    </p:animEffect>
                                  </p:childTnLst>
                                </p:cTn>
                              </p:par>
                              <p:par>
                                <p:cTn id="70" presetID="47" presetClass="entr" presetSubtype="0" fill="hold" grpId="0" nodeType="withEffect">
                                  <p:stCondLst>
                                    <p:cond delay="2000"/>
                                  </p:stCondLst>
                                  <p:childTnLst>
                                    <p:set>
                                      <p:cBhvr>
                                        <p:cTn id="71" dur="1" fill="hold">
                                          <p:stCondLst>
                                            <p:cond delay="0"/>
                                          </p:stCondLst>
                                        </p:cTn>
                                        <p:tgtEl>
                                          <p:spTgt spid="16"/>
                                        </p:tgtEl>
                                        <p:attrNameLst>
                                          <p:attrName>style.visibility</p:attrName>
                                        </p:attrNameLst>
                                      </p:cBhvr>
                                      <p:to>
                                        <p:strVal val="visible"/>
                                      </p:to>
                                    </p:set>
                                    <p:animEffect transition="in" filter="fade">
                                      <p:cBhvr>
                                        <p:cTn id="72" dur="1000"/>
                                        <p:tgtEl>
                                          <p:spTgt spid="16"/>
                                        </p:tgtEl>
                                      </p:cBhvr>
                                    </p:animEffect>
                                    <p:anim calcmode="lin" valueType="num">
                                      <p:cBhvr>
                                        <p:cTn id="73" dur="1000" fill="hold"/>
                                        <p:tgtEl>
                                          <p:spTgt spid="16"/>
                                        </p:tgtEl>
                                        <p:attrNameLst>
                                          <p:attrName>ppt_x</p:attrName>
                                        </p:attrNameLst>
                                      </p:cBhvr>
                                      <p:tavLst>
                                        <p:tav tm="0">
                                          <p:val>
                                            <p:strVal val="#ppt_x"/>
                                          </p:val>
                                        </p:tav>
                                        <p:tav tm="100000">
                                          <p:val>
                                            <p:strVal val="#ppt_x"/>
                                          </p:val>
                                        </p:tav>
                                      </p:tavLst>
                                    </p:anim>
                                    <p:anim calcmode="lin" valueType="num">
                                      <p:cBhvr>
                                        <p:cTn id="74" dur="1000" fill="hold"/>
                                        <p:tgtEl>
                                          <p:spTgt spid="16"/>
                                        </p:tgtEl>
                                        <p:attrNameLst>
                                          <p:attrName>ppt_y</p:attrName>
                                        </p:attrNameLst>
                                      </p:cBhvr>
                                      <p:tavLst>
                                        <p:tav tm="0">
                                          <p:val>
                                            <p:strVal val="#ppt_y-.1"/>
                                          </p:val>
                                        </p:tav>
                                        <p:tav tm="100000">
                                          <p:val>
                                            <p:strVal val="#ppt_y"/>
                                          </p:val>
                                        </p:tav>
                                      </p:tavLst>
                                    </p:anim>
                                  </p:childTnLst>
                                </p:cTn>
                              </p:par>
                              <p:par>
                                <p:cTn id="75" presetID="42" presetClass="entr" presetSubtype="0" fill="hold" grpId="0" nodeType="withEffect">
                                  <p:stCondLst>
                                    <p:cond delay="2000"/>
                                  </p:stCondLst>
                                  <p:childTnLst>
                                    <p:set>
                                      <p:cBhvr>
                                        <p:cTn id="76" dur="1" fill="hold">
                                          <p:stCondLst>
                                            <p:cond delay="0"/>
                                          </p:stCondLst>
                                        </p:cTn>
                                        <p:tgtEl>
                                          <p:spTgt spid="22"/>
                                        </p:tgtEl>
                                        <p:attrNameLst>
                                          <p:attrName>style.visibility</p:attrName>
                                        </p:attrNameLst>
                                      </p:cBhvr>
                                      <p:to>
                                        <p:strVal val="visible"/>
                                      </p:to>
                                    </p:set>
                                    <p:animEffect transition="in" filter="fade">
                                      <p:cBhvr>
                                        <p:cTn id="77" dur="1000"/>
                                        <p:tgtEl>
                                          <p:spTgt spid="22"/>
                                        </p:tgtEl>
                                      </p:cBhvr>
                                    </p:animEffect>
                                    <p:anim calcmode="lin" valueType="num">
                                      <p:cBhvr>
                                        <p:cTn id="78" dur="1000" fill="hold"/>
                                        <p:tgtEl>
                                          <p:spTgt spid="22"/>
                                        </p:tgtEl>
                                        <p:attrNameLst>
                                          <p:attrName>ppt_x</p:attrName>
                                        </p:attrNameLst>
                                      </p:cBhvr>
                                      <p:tavLst>
                                        <p:tav tm="0">
                                          <p:val>
                                            <p:strVal val="#ppt_x"/>
                                          </p:val>
                                        </p:tav>
                                        <p:tav tm="100000">
                                          <p:val>
                                            <p:strVal val="#ppt_x"/>
                                          </p:val>
                                        </p:tav>
                                      </p:tavLst>
                                    </p:anim>
                                    <p:anim calcmode="lin" valueType="num">
                                      <p:cBhvr>
                                        <p:cTn id="79" dur="1000" fill="hold"/>
                                        <p:tgtEl>
                                          <p:spTgt spid="22"/>
                                        </p:tgtEl>
                                        <p:attrNameLst>
                                          <p:attrName>ppt_y</p:attrName>
                                        </p:attrNameLst>
                                      </p:cBhvr>
                                      <p:tavLst>
                                        <p:tav tm="0">
                                          <p:val>
                                            <p:strVal val="#ppt_y+.1"/>
                                          </p:val>
                                        </p:tav>
                                        <p:tav tm="100000">
                                          <p:val>
                                            <p:strVal val="#ppt_y"/>
                                          </p:val>
                                        </p:tav>
                                      </p:tavLst>
                                    </p:anim>
                                  </p:childTnLst>
                                </p:cTn>
                              </p:par>
                              <p:par>
                                <p:cTn id="80" presetID="22" presetClass="entr" presetSubtype="8" fill="hold" nodeType="withEffect">
                                  <p:stCondLst>
                                    <p:cond delay="3000"/>
                                  </p:stCondLst>
                                  <p:childTnLst>
                                    <p:set>
                                      <p:cBhvr>
                                        <p:cTn id="81" dur="1" fill="hold">
                                          <p:stCondLst>
                                            <p:cond delay="0"/>
                                          </p:stCondLst>
                                        </p:cTn>
                                        <p:tgtEl>
                                          <p:spTgt spid="26"/>
                                        </p:tgtEl>
                                        <p:attrNameLst>
                                          <p:attrName>style.visibility</p:attrName>
                                        </p:attrNameLst>
                                      </p:cBhvr>
                                      <p:to>
                                        <p:strVal val="visible"/>
                                      </p:to>
                                    </p:set>
                                    <p:animEffect transition="in" filter="wipe(left)">
                                      <p:cBhvr>
                                        <p:cTn id="82" dur="500"/>
                                        <p:tgtEl>
                                          <p:spTgt spid="26"/>
                                        </p:tgtEl>
                                      </p:cBhvr>
                                    </p:animEffect>
                                  </p:childTnLst>
                                </p:cTn>
                              </p:par>
                              <p:par>
                                <p:cTn id="83" presetID="22" presetClass="exit" presetSubtype="8" fill="hold" nodeType="withEffect">
                                  <p:stCondLst>
                                    <p:cond delay="3300"/>
                                  </p:stCondLst>
                                  <p:childTnLst>
                                    <p:animEffect transition="out" filter="wipe(left)">
                                      <p:cBhvr>
                                        <p:cTn id="84" dur="500"/>
                                        <p:tgtEl>
                                          <p:spTgt spid="26"/>
                                        </p:tgtEl>
                                      </p:cBhvr>
                                    </p:animEffect>
                                    <p:set>
                                      <p:cBhvr>
                                        <p:cTn id="85" dur="1" fill="hold">
                                          <p:stCondLst>
                                            <p:cond delay="499"/>
                                          </p:stCondLst>
                                        </p:cTn>
                                        <p:tgtEl>
                                          <p:spTgt spid="26"/>
                                        </p:tgtEl>
                                        <p:attrNameLst>
                                          <p:attrName>style.visibility</p:attrName>
                                        </p:attrNameLst>
                                      </p:cBhvr>
                                      <p:to>
                                        <p:strVal val="hidden"/>
                                      </p:to>
                                    </p:set>
                                  </p:childTnLst>
                                </p:cTn>
                              </p:par>
                              <p:par>
                                <p:cTn id="86" presetID="10" presetClass="entr" presetSubtype="0" fill="hold" nodeType="withEffect">
                                  <p:stCondLst>
                                    <p:cond delay="3000"/>
                                  </p:stCondLst>
                                  <p:childTnLst>
                                    <p:set>
                                      <p:cBhvr>
                                        <p:cTn id="87" dur="1" fill="hold">
                                          <p:stCondLst>
                                            <p:cond delay="0"/>
                                          </p:stCondLst>
                                        </p:cTn>
                                        <p:tgtEl>
                                          <p:spTgt spid="29"/>
                                        </p:tgtEl>
                                        <p:attrNameLst>
                                          <p:attrName>style.visibility</p:attrName>
                                        </p:attrNameLst>
                                      </p:cBhvr>
                                      <p:to>
                                        <p:strVal val="visible"/>
                                      </p:to>
                                    </p:set>
                                    <p:animEffect transition="in" filter="fade">
                                      <p:cBhvr>
                                        <p:cTn id="88" dur="500"/>
                                        <p:tgtEl>
                                          <p:spTgt spid="29"/>
                                        </p:tgtEl>
                                      </p:cBhvr>
                                    </p:animEffect>
                                  </p:childTnLst>
                                </p:cTn>
                              </p:par>
                              <p:par>
                                <p:cTn id="89" presetID="47" presetClass="entr" presetSubtype="0" fill="hold" grpId="0" nodeType="withEffect">
                                  <p:stCondLst>
                                    <p:cond delay="3800"/>
                                  </p:stCondLst>
                                  <p:childTnLst>
                                    <p:set>
                                      <p:cBhvr>
                                        <p:cTn id="90" dur="1" fill="hold">
                                          <p:stCondLst>
                                            <p:cond delay="0"/>
                                          </p:stCondLst>
                                        </p:cTn>
                                        <p:tgtEl>
                                          <p:spTgt spid="18"/>
                                        </p:tgtEl>
                                        <p:attrNameLst>
                                          <p:attrName>style.visibility</p:attrName>
                                        </p:attrNameLst>
                                      </p:cBhvr>
                                      <p:to>
                                        <p:strVal val="visible"/>
                                      </p:to>
                                    </p:set>
                                    <p:animEffect transition="in" filter="fade">
                                      <p:cBhvr>
                                        <p:cTn id="91" dur="1000"/>
                                        <p:tgtEl>
                                          <p:spTgt spid="18"/>
                                        </p:tgtEl>
                                      </p:cBhvr>
                                    </p:animEffect>
                                    <p:anim calcmode="lin" valueType="num">
                                      <p:cBhvr>
                                        <p:cTn id="92" dur="1000" fill="hold"/>
                                        <p:tgtEl>
                                          <p:spTgt spid="18"/>
                                        </p:tgtEl>
                                        <p:attrNameLst>
                                          <p:attrName>ppt_x</p:attrName>
                                        </p:attrNameLst>
                                      </p:cBhvr>
                                      <p:tavLst>
                                        <p:tav tm="0">
                                          <p:val>
                                            <p:strVal val="#ppt_x"/>
                                          </p:val>
                                        </p:tav>
                                        <p:tav tm="100000">
                                          <p:val>
                                            <p:strVal val="#ppt_x"/>
                                          </p:val>
                                        </p:tav>
                                      </p:tavLst>
                                    </p:anim>
                                    <p:anim calcmode="lin" valueType="num">
                                      <p:cBhvr>
                                        <p:cTn id="93" dur="1000" fill="hold"/>
                                        <p:tgtEl>
                                          <p:spTgt spid="18"/>
                                        </p:tgtEl>
                                        <p:attrNameLst>
                                          <p:attrName>ppt_y</p:attrName>
                                        </p:attrNameLst>
                                      </p:cBhvr>
                                      <p:tavLst>
                                        <p:tav tm="0">
                                          <p:val>
                                            <p:strVal val="#ppt_y-.1"/>
                                          </p:val>
                                        </p:tav>
                                        <p:tav tm="100000">
                                          <p:val>
                                            <p:strVal val="#ppt_y"/>
                                          </p:val>
                                        </p:tav>
                                      </p:tavLst>
                                    </p:anim>
                                  </p:childTnLst>
                                </p:cTn>
                              </p:par>
                              <p:par>
                                <p:cTn id="94" presetID="42" presetClass="entr" presetSubtype="0" fill="hold" grpId="0" nodeType="withEffect">
                                  <p:stCondLst>
                                    <p:cond delay="4000"/>
                                  </p:stCondLst>
                                  <p:childTnLst>
                                    <p:set>
                                      <p:cBhvr>
                                        <p:cTn id="95" dur="1" fill="hold">
                                          <p:stCondLst>
                                            <p:cond delay="0"/>
                                          </p:stCondLst>
                                        </p:cTn>
                                        <p:tgtEl>
                                          <p:spTgt spid="23"/>
                                        </p:tgtEl>
                                        <p:attrNameLst>
                                          <p:attrName>style.visibility</p:attrName>
                                        </p:attrNameLst>
                                      </p:cBhvr>
                                      <p:to>
                                        <p:strVal val="visible"/>
                                      </p:to>
                                    </p:set>
                                    <p:animEffect transition="in" filter="fade">
                                      <p:cBhvr>
                                        <p:cTn id="96" dur="1000"/>
                                        <p:tgtEl>
                                          <p:spTgt spid="23"/>
                                        </p:tgtEl>
                                      </p:cBhvr>
                                    </p:animEffect>
                                    <p:anim calcmode="lin" valueType="num">
                                      <p:cBhvr>
                                        <p:cTn id="97" dur="1000" fill="hold"/>
                                        <p:tgtEl>
                                          <p:spTgt spid="23"/>
                                        </p:tgtEl>
                                        <p:attrNameLst>
                                          <p:attrName>ppt_x</p:attrName>
                                        </p:attrNameLst>
                                      </p:cBhvr>
                                      <p:tavLst>
                                        <p:tav tm="0">
                                          <p:val>
                                            <p:strVal val="#ppt_x"/>
                                          </p:val>
                                        </p:tav>
                                        <p:tav tm="100000">
                                          <p:val>
                                            <p:strVal val="#ppt_x"/>
                                          </p:val>
                                        </p:tav>
                                      </p:tavLst>
                                    </p:anim>
                                    <p:anim calcmode="lin" valueType="num">
                                      <p:cBhvr>
                                        <p:cTn id="98" dur="1000" fill="hold"/>
                                        <p:tgtEl>
                                          <p:spTgt spid="23"/>
                                        </p:tgtEl>
                                        <p:attrNameLst>
                                          <p:attrName>ppt_y</p:attrName>
                                        </p:attrNameLst>
                                      </p:cBhvr>
                                      <p:tavLst>
                                        <p:tav tm="0">
                                          <p:val>
                                            <p:strVal val="#ppt_y+.1"/>
                                          </p:val>
                                        </p:tav>
                                        <p:tav tm="100000">
                                          <p:val>
                                            <p:strVal val="#ppt_y"/>
                                          </p:val>
                                        </p:tav>
                                      </p:tavLst>
                                    </p:anim>
                                  </p:childTnLst>
                                </p:cTn>
                              </p:par>
                              <p:par>
                                <p:cTn id="99" presetID="22" presetClass="entr" presetSubtype="8" fill="hold" nodeType="withEffect">
                                  <p:stCondLst>
                                    <p:cond delay="5200"/>
                                  </p:stCondLst>
                                  <p:childTnLst>
                                    <p:set>
                                      <p:cBhvr>
                                        <p:cTn id="100" dur="1" fill="hold">
                                          <p:stCondLst>
                                            <p:cond delay="0"/>
                                          </p:stCondLst>
                                        </p:cTn>
                                        <p:tgtEl>
                                          <p:spTgt spid="27"/>
                                        </p:tgtEl>
                                        <p:attrNameLst>
                                          <p:attrName>style.visibility</p:attrName>
                                        </p:attrNameLst>
                                      </p:cBhvr>
                                      <p:to>
                                        <p:strVal val="visible"/>
                                      </p:to>
                                    </p:set>
                                    <p:animEffect transition="in" filter="wipe(left)">
                                      <p:cBhvr>
                                        <p:cTn id="101" dur="500"/>
                                        <p:tgtEl>
                                          <p:spTgt spid="27"/>
                                        </p:tgtEl>
                                      </p:cBhvr>
                                    </p:animEffect>
                                  </p:childTnLst>
                                </p:cTn>
                              </p:par>
                              <p:par>
                                <p:cTn id="102" presetID="22" presetClass="exit" presetSubtype="8" fill="hold" nodeType="withEffect">
                                  <p:stCondLst>
                                    <p:cond delay="5600"/>
                                  </p:stCondLst>
                                  <p:childTnLst>
                                    <p:animEffect transition="out" filter="wipe(left)">
                                      <p:cBhvr>
                                        <p:cTn id="103" dur="500"/>
                                        <p:tgtEl>
                                          <p:spTgt spid="27"/>
                                        </p:tgtEl>
                                      </p:cBhvr>
                                    </p:animEffect>
                                    <p:set>
                                      <p:cBhvr>
                                        <p:cTn id="104" dur="1" fill="hold">
                                          <p:stCondLst>
                                            <p:cond delay="499"/>
                                          </p:stCondLst>
                                        </p:cTn>
                                        <p:tgtEl>
                                          <p:spTgt spid="27"/>
                                        </p:tgtEl>
                                        <p:attrNameLst>
                                          <p:attrName>style.visibility</p:attrName>
                                        </p:attrNameLst>
                                      </p:cBhvr>
                                      <p:to>
                                        <p:strVal val="hidden"/>
                                      </p:to>
                                    </p:set>
                                  </p:childTnLst>
                                </p:cTn>
                              </p:par>
                              <p:par>
                                <p:cTn id="105" presetID="22" presetClass="entr" presetSubtype="8" fill="hold" nodeType="withEffect">
                                  <p:stCondLst>
                                    <p:cond delay="5300"/>
                                  </p:stCondLst>
                                  <p:childTnLst>
                                    <p:set>
                                      <p:cBhvr>
                                        <p:cTn id="106" dur="1" fill="hold">
                                          <p:stCondLst>
                                            <p:cond delay="0"/>
                                          </p:stCondLst>
                                        </p:cTn>
                                        <p:tgtEl>
                                          <p:spTgt spid="20"/>
                                        </p:tgtEl>
                                        <p:attrNameLst>
                                          <p:attrName>style.visibility</p:attrName>
                                        </p:attrNameLst>
                                      </p:cBhvr>
                                      <p:to>
                                        <p:strVal val="visible"/>
                                      </p:to>
                                    </p:set>
                                    <p:animEffect transition="in" filter="wipe(left)">
                                      <p:cBhvr>
                                        <p:cTn id="107" dur="500"/>
                                        <p:tgtEl>
                                          <p:spTgt spid="20"/>
                                        </p:tgtEl>
                                      </p:cBhvr>
                                    </p:animEffect>
                                  </p:childTnLst>
                                </p:cTn>
                              </p:par>
                              <p:par>
                                <p:cTn id="108" presetID="22" presetClass="entr" presetSubtype="8" fill="hold" nodeType="withEffect">
                                  <p:stCondLst>
                                    <p:cond delay="5700"/>
                                  </p:stCondLst>
                                  <p:childTnLst>
                                    <p:set>
                                      <p:cBhvr>
                                        <p:cTn id="109" dur="1" fill="hold">
                                          <p:stCondLst>
                                            <p:cond delay="0"/>
                                          </p:stCondLst>
                                        </p:cTn>
                                        <p:tgtEl>
                                          <p:spTgt spid="30"/>
                                        </p:tgtEl>
                                        <p:attrNameLst>
                                          <p:attrName>style.visibility</p:attrName>
                                        </p:attrNameLst>
                                      </p:cBhvr>
                                      <p:to>
                                        <p:strVal val="visible"/>
                                      </p:to>
                                    </p:set>
                                    <p:animEffect transition="in" filter="wipe(left)">
                                      <p:cBhvr>
                                        <p:cTn id="110" dur="500"/>
                                        <p:tgtEl>
                                          <p:spTgt spid="30"/>
                                        </p:tgtEl>
                                      </p:cBhvr>
                                    </p:animEffect>
                                  </p:childTnLst>
                                </p:cTn>
                              </p:par>
                              <p:par>
                                <p:cTn id="111" presetID="32" presetClass="emph" presetSubtype="0" fill="hold" nodeType="withEffect">
                                  <p:stCondLst>
                                    <p:cond delay="6000"/>
                                  </p:stCondLst>
                                  <p:childTnLst>
                                    <p:animRot by="120000">
                                      <p:cBhvr>
                                        <p:cTn id="112" dur="200" fill="hold">
                                          <p:stCondLst>
                                            <p:cond delay="0"/>
                                          </p:stCondLst>
                                        </p:cTn>
                                        <p:tgtEl>
                                          <p:spTgt spid="30"/>
                                        </p:tgtEl>
                                        <p:attrNameLst>
                                          <p:attrName>r</p:attrName>
                                        </p:attrNameLst>
                                      </p:cBhvr>
                                    </p:animRot>
                                    <p:animRot by="-240000">
                                      <p:cBhvr>
                                        <p:cTn id="113" dur="400" fill="hold">
                                          <p:stCondLst>
                                            <p:cond delay="400"/>
                                          </p:stCondLst>
                                        </p:cTn>
                                        <p:tgtEl>
                                          <p:spTgt spid="30"/>
                                        </p:tgtEl>
                                        <p:attrNameLst>
                                          <p:attrName>r</p:attrName>
                                        </p:attrNameLst>
                                      </p:cBhvr>
                                    </p:animRot>
                                    <p:animRot by="240000">
                                      <p:cBhvr>
                                        <p:cTn id="114" dur="400" fill="hold">
                                          <p:stCondLst>
                                            <p:cond delay="800"/>
                                          </p:stCondLst>
                                        </p:cTn>
                                        <p:tgtEl>
                                          <p:spTgt spid="30"/>
                                        </p:tgtEl>
                                        <p:attrNameLst>
                                          <p:attrName>r</p:attrName>
                                        </p:attrNameLst>
                                      </p:cBhvr>
                                    </p:animRot>
                                    <p:animRot by="-240000">
                                      <p:cBhvr>
                                        <p:cTn id="115" dur="400" fill="hold">
                                          <p:stCondLst>
                                            <p:cond delay="1200"/>
                                          </p:stCondLst>
                                        </p:cTn>
                                        <p:tgtEl>
                                          <p:spTgt spid="30"/>
                                        </p:tgtEl>
                                        <p:attrNameLst>
                                          <p:attrName>r</p:attrName>
                                        </p:attrNameLst>
                                      </p:cBhvr>
                                    </p:animRot>
                                    <p:animRot by="120000">
                                      <p:cBhvr>
                                        <p:cTn id="116" dur="400" fill="hold">
                                          <p:stCondLst>
                                            <p:cond delay="1600"/>
                                          </p:stCondLst>
                                        </p:cTn>
                                        <p:tgtEl>
                                          <p:spTgt spid="30"/>
                                        </p:tgtEl>
                                        <p:attrNameLst>
                                          <p:attrName>r</p:attrName>
                                        </p:attrNameLst>
                                      </p:cBhvr>
                                    </p:animRot>
                                  </p:childTnLst>
                                </p:cTn>
                              </p:par>
                              <p:par>
                                <p:cTn id="117" presetID="22" presetClass="entr" presetSubtype="8" fill="hold" nodeType="withEffect">
                                  <p:stCondLst>
                                    <p:cond delay="6100"/>
                                  </p:stCondLst>
                                  <p:childTnLst>
                                    <p:set>
                                      <p:cBhvr>
                                        <p:cTn id="118" dur="1" fill="hold">
                                          <p:stCondLst>
                                            <p:cond delay="0"/>
                                          </p:stCondLst>
                                        </p:cTn>
                                        <p:tgtEl>
                                          <p:spTgt spid="31"/>
                                        </p:tgtEl>
                                        <p:attrNameLst>
                                          <p:attrName>style.visibility</p:attrName>
                                        </p:attrNameLst>
                                      </p:cBhvr>
                                      <p:to>
                                        <p:strVal val="visible"/>
                                      </p:to>
                                    </p:set>
                                    <p:animEffect transition="in" filter="wipe(left)">
                                      <p:cBhvr>
                                        <p:cTn id="119" dur="500"/>
                                        <p:tgtEl>
                                          <p:spTgt spid="31"/>
                                        </p:tgtEl>
                                      </p:cBhvr>
                                    </p:animEffect>
                                  </p:childTnLst>
                                </p:cTn>
                              </p:par>
                              <p:par>
                                <p:cTn id="120" presetID="32" presetClass="emph" presetSubtype="0" fill="hold" nodeType="withEffect">
                                  <p:stCondLst>
                                    <p:cond delay="6400"/>
                                  </p:stCondLst>
                                  <p:childTnLst>
                                    <p:animRot by="120000">
                                      <p:cBhvr>
                                        <p:cTn id="121" dur="200" fill="hold">
                                          <p:stCondLst>
                                            <p:cond delay="0"/>
                                          </p:stCondLst>
                                        </p:cTn>
                                        <p:tgtEl>
                                          <p:spTgt spid="31"/>
                                        </p:tgtEl>
                                        <p:attrNameLst>
                                          <p:attrName>r</p:attrName>
                                        </p:attrNameLst>
                                      </p:cBhvr>
                                    </p:animRot>
                                    <p:animRot by="-240000">
                                      <p:cBhvr>
                                        <p:cTn id="122" dur="400" fill="hold">
                                          <p:stCondLst>
                                            <p:cond delay="400"/>
                                          </p:stCondLst>
                                        </p:cTn>
                                        <p:tgtEl>
                                          <p:spTgt spid="31"/>
                                        </p:tgtEl>
                                        <p:attrNameLst>
                                          <p:attrName>r</p:attrName>
                                        </p:attrNameLst>
                                      </p:cBhvr>
                                    </p:animRot>
                                    <p:animRot by="240000">
                                      <p:cBhvr>
                                        <p:cTn id="123" dur="400" fill="hold">
                                          <p:stCondLst>
                                            <p:cond delay="800"/>
                                          </p:stCondLst>
                                        </p:cTn>
                                        <p:tgtEl>
                                          <p:spTgt spid="31"/>
                                        </p:tgtEl>
                                        <p:attrNameLst>
                                          <p:attrName>r</p:attrName>
                                        </p:attrNameLst>
                                      </p:cBhvr>
                                    </p:animRot>
                                    <p:animRot by="-240000">
                                      <p:cBhvr>
                                        <p:cTn id="124" dur="400" fill="hold">
                                          <p:stCondLst>
                                            <p:cond delay="1200"/>
                                          </p:stCondLst>
                                        </p:cTn>
                                        <p:tgtEl>
                                          <p:spTgt spid="31"/>
                                        </p:tgtEl>
                                        <p:attrNameLst>
                                          <p:attrName>r</p:attrName>
                                        </p:attrNameLst>
                                      </p:cBhvr>
                                    </p:animRot>
                                    <p:animRot by="120000">
                                      <p:cBhvr>
                                        <p:cTn id="125" dur="400" fill="hold">
                                          <p:stCondLst>
                                            <p:cond delay="1600"/>
                                          </p:stCondLst>
                                        </p:cTn>
                                        <p:tgtEl>
                                          <p:spTgt spid="31"/>
                                        </p:tgtEl>
                                        <p:attrNameLst>
                                          <p:attrName>r</p:attrName>
                                        </p:attrNameLst>
                                      </p:cBhvr>
                                    </p:animRot>
                                  </p:childTnLst>
                                </p:cTn>
                              </p:par>
                              <p:par>
                                <p:cTn id="126" presetID="47" presetClass="entr" presetSubtype="0" fill="hold" grpId="0" nodeType="withEffect">
                                  <p:stCondLst>
                                    <p:cond delay="6500"/>
                                  </p:stCondLst>
                                  <p:childTnLst>
                                    <p:set>
                                      <p:cBhvr>
                                        <p:cTn id="127" dur="1" fill="hold">
                                          <p:stCondLst>
                                            <p:cond delay="0"/>
                                          </p:stCondLst>
                                        </p:cTn>
                                        <p:tgtEl>
                                          <p:spTgt spid="19"/>
                                        </p:tgtEl>
                                        <p:attrNameLst>
                                          <p:attrName>style.visibility</p:attrName>
                                        </p:attrNameLst>
                                      </p:cBhvr>
                                      <p:to>
                                        <p:strVal val="visible"/>
                                      </p:to>
                                    </p:set>
                                    <p:animEffect transition="in" filter="fade">
                                      <p:cBhvr>
                                        <p:cTn id="128" dur="1000"/>
                                        <p:tgtEl>
                                          <p:spTgt spid="19"/>
                                        </p:tgtEl>
                                      </p:cBhvr>
                                    </p:animEffect>
                                    <p:anim calcmode="lin" valueType="num">
                                      <p:cBhvr>
                                        <p:cTn id="129" dur="1000" fill="hold"/>
                                        <p:tgtEl>
                                          <p:spTgt spid="19"/>
                                        </p:tgtEl>
                                        <p:attrNameLst>
                                          <p:attrName>ppt_x</p:attrName>
                                        </p:attrNameLst>
                                      </p:cBhvr>
                                      <p:tavLst>
                                        <p:tav tm="0">
                                          <p:val>
                                            <p:strVal val="#ppt_x"/>
                                          </p:val>
                                        </p:tav>
                                        <p:tav tm="100000">
                                          <p:val>
                                            <p:strVal val="#ppt_x"/>
                                          </p:val>
                                        </p:tav>
                                      </p:tavLst>
                                    </p:anim>
                                    <p:anim calcmode="lin" valueType="num">
                                      <p:cBhvr>
                                        <p:cTn id="130" dur="1000" fill="hold"/>
                                        <p:tgtEl>
                                          <p:spTgt spid="19"/>
                                        </p:tgtEl>
                                        <p:attrNameLst>
                                          <p:attrName>ppt_y</p:attrName>
                                        </p:attrNameLst>
                                      </p:cBhvr>
                                      <p:tavLst>
                                        <p:tav tm="0">
                                          <p:val>
                                            <p:strVal val="#ppt_y-.1"/>
                                          </p:val>
                                        </p:tav>
                                        <p:tav tm="100000">
                                          <p:val>
                                            <p:strVal val="#ppt_y"/>
                                          </p:val>
                                        </p:tav>
                                      </p:tavLst>
                                    </p:anim>
                                  </p:childTnLst>
                                </p:cTn>
                              </p:par>
                              <p:par>
                                <p:cTn id="131" presetID="42" presetClass="entr" presetSubtype="0" fill="hold" grpId="0" nodeType="withEffect">
                                  <p:stCondLst>
                                    <p:cond delay="7000"/>
                                  </p:stCondLst>
                                  <p:childTnLst>
                                    <p:set>
                                      <p:cBhvr>
                                        <p:cTn id="132" dur="1" fill="hold">
                                          <p:stCondLst>
                                            <p:cond delay="0"/>
                                          </p:stCondLst>
                                        </p:cTn>
                                        <p:tgtEl>
                                          <p:spTgt spid="24"/>
                                        </p:tgtEl>
                                        <p:attrNameLst>
                                          <p:attrName>style.visibility</p:attrName>
                                        </p:attrNameLst>
                                      </p:cBhvr>
                                      <p:to>
                                        <p:strVal val="visible"/>
                                      </p:to>
                                    </p:set>
                                    <p:animEffect transition="in" filter="fade">
                                      <p:cBhvr>
                                        <p:cTn id="133" dur="1000"/>
                                        <p:tgtEl>
                                          <p:spTgt spid="24"/>
                                        </p:tgtEl>
                                      </p:cBhvr>
                                    </p:animEffect>
                                    <p:anim calcmode="lin" valueType="num">
                                      <p:cBhvr>
                                        <p:cTn id="134" dur="1000" fill="hold"/>
                                        <p:tgtEl>
                                          <p:spTgt spid="24"/>
                                        </p:tgtEl>
                                        <p:attrNameLst>
                                          <p:attrName>ppt_x</p:attrName>
                                        </p:attrNameLst>
                                      </p:cBhvr>
                                      <p:tavLst>
                                        <p:tav tm="0">
                                          <p:val>
                                            <p:strVal val="#ppt_x"/>
                                          </p:val>
                                        </p:tav>
                                        <p:tav tm="100000">
                                          <p:val>
                                            <p:strVal val="#ppt_x"/>
                                          </p:val>
                                        </p:tav>
                                      </p:tavLst>
                                    </p:anim>
                                    <p:anim calcmode="lin" valueType="num">
                                      <p:cBhvr>
                                        <p:cTn id="135" dur="1000" fill="hold"/>
                                        <p:tgtEl>
                                          <p:spTgt spid="24"/>
                                        </p:tgtEl>
                                        <p:attrNameLst>
                                          <p:attrName>ppt_y</p:attrName>
                                        </p:attrNameLst>
                                      </p:cBhvr>
                                      <p:tavLst>
                                        <p:tav tm="0">
                                          <p:val>
                                            <p:strVal val="#ppt_y+.1"/>
                                          </p:val>
                                        </p:tav>
                                        <p:tav tm="100000">
                                          <p:val>
                                            <p:strVal val="#ppt_y"/>
                                          </p:val>
                                        </p:tav>
                                      </p:tavLst>
                                    </p:anim>
                                  </p:childTnLst>
                                </p:cTn>
                              </p:par>
                              <p:par>
                                <p:cTn id="136" presetID="22" presetClass="entr" presetSubtype="8" fill="hold" nodeType="withEffect">
                                  <p:stCondLst>
                                    <p:cond delay="7300"/>
                                  </p:stCondLst>
                                  <p:childTnLst>
                                    <p:set>
                                      <p:cBhvr>
                                        <p:cTn id="137" dur="1" fill="hold">
                                          <p:stCondLst>
                                            <p:cond delay="0"/>
                                          </p:stCondLst>
                                        </p:cTn>
                                        <p:tgtEl>
                                          <p:spTgt spid="28"/>
                                        </p:tgtEl>
                                        <p:attrNameLst>
                                          <p:attrName>style.visibility</p:attrName>
                                        </p:attrNameLst>
                                      </p:cBhvr>
                                      <p:to>
                                        <p:strVal val="visible"/>
                                      </p:to>
                                    </p:set>
                                    <p:animEffect transition="in" filter="wipe(left)">
                                      <p:cBhvr>
                                        <p:cTn id="138" dur="500"/>
                                        <p:tgtEl>
                                          <p:spTgt spid="28"/>
                                        </p:tgtEl>
                                      </p:cBhvr>
                                    </p:animEffect>
                                  </p:childTnLst>
                                </p:cTn>
                              </p:par>
                              <p:par>
                                <p:cTn id="139" presetID="22" presetClass="exit" presetSubtype="8" fill="hold" nodeType="withEffect">
                                  <p:stCondLst>
                                    <p:cond delay="7700"/>
                                  </p:stCondLst>
                                  <p:childTnLst>
                                    <p:animEffect transition="out" filter="wipe(left)">
                                      <p:cBhvr>
                                        <p:cTn id="140" dur="500"/>
                                        <p:tgtEl>
                                          <p:spTgt spid="28"/>
                                        </p:tgtEl>
                                      </p:cBhvr>
                                    </p:animEffect>
                                    <p:set>
                                      <p:cBhvr>
                                        <p:cTn id="141" dur="1" fill="hold">
                                          <p:stCondLst>
                                            <p:cond delay="499"/>
                                          </p:stCondLst>
                                        </p:cTn>
                                        <p:tgtEl>
                                          <p:spTgt spid="28"/>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p:bldP spid="6" grpId="0" build="p"/>
      <p:bldP spid="7" grpId="0" build="p"/>
      <p:bldP spid="8" grpId="0" animBg="1"/>
      <p:bldP spid="9" grpId="0" animBg="1"/>
      <p:bldP spid="10" grpId="0" animBg="1"/>
      <p:bldP spid="11" grpId="0" animBg="1"/>
      <p:bldP spid="12" grpId="0" animBg="1"/>
      <p:bldP spid="13" grpId="0" animBg="1"/>
      <p:bldP spid="14" grpId="0" animBg="1"/>
      <p:bldP spid="15" grpId="0" animBg="1"/>
      <p:bldP spid="16" grpId="0" animBg="1"/>
      <p:bldP spid="18" grpId="0" animBg="1"/>
      <p:bldP spid="19" grpId="0" animBg="1"/>
      <p:bldP spid="21" grpId="0"/>
      <p:bldP spid="22" grpId="0"/>
      <p:bldP spid="23" grpId="0"/>
      <p:bldP spid="24"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7566281" y="730349"/>
            <a:ext cx="2026920" cy="533400"/>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a:off x="2313523" y="4358639"/>
            <a:ext cx="8765258" cy="1338828"/>
          </a:xfrm>
          <a:prstGeom prst="rect">
            <a:avLst/>
          </a:prstGeom>
        </p:spPr>
        <p:txBody>
          <a:bodyPr wrap="square">
            <a:spAutoFit/>
          </a:bodyPr>
          <a:lstStyle/>
          <a:p>
            <a:pPr>
              <a:lnSpc>
                <a:spcPct val="150000"/>
              </a:lnSpc>
            </a:pPr>
            <a:r>
              <a:rPr lang="en-US" altLang="zh-CN" dirty="0">
                <a:solidFill>
                  <a:schemeClr val="bg1"/>
                </a:solidFill>
              </a:rPr>
              <a:t>You can click here to enter your text . You can click here to enter your text . You can click here to enter your text . You can click here to enter your text .You can click here to enter your text . You can click here to enter your text .</a:t>
            </a:r>
            <a:endParaRPr lang="zh-CN" altLang="en-US" dirty="0">
              <a:solidFill>
                <a:schemeClr val="bg1"/>
              </a:solidFill>
            </a:endParaRPr>
          </a:p>
        </p:txBody>
      </p:sp>
      <p:sp>
        <p:nvSpPr>
          <p:cNvPr id="6" name="椭圆 5"/>
          <p:cNvSpPr/>
          <p:nvPr/>
        </p:nvSpPr>
        <p:spPr>
          <a:xfrm>
            <a:off x="2481163" y="1981200"/>
            <a:ext cx="1432560" cy="1432560"/>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p:cNvSpPr/>
          <p:nvPr/>
        </p:nvSpPr>
        <p:spPr>
          <a:xfrm>
            <a:off x="2313523" y="1813560"/>
            <a:ext cx="670560" cy="670560"/>
          </a:xfrm>
          <a:prstGeom prst="ellipse">
            <a:avLst/>
          </a:prstGeom>
          <a:solidFill>
            <a:srgbClr val="E9118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椭圆 7"/>
          <p:cNvSpPr/>
          <p:nvPr/>
        </p:nvSpPr>
        <p:spPr>
          <a:xfrm>
            <a:off x="5379720" y="1981200"/>
            <a:ext cx="1432560" cy="1432560"/>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椭圆 8"/>
          <p:cNvSpPr/>
          <p:nvPr/>
        </p:nvSpPr>
        <p:spPr>
          <a:xfrm>
            <a:off x="5212080" y="1813560"/>
            <a:ext cx="670560" cy="670560"/>
          </a:xfrm>
          <a:prstGeom prst="ellipse">
            <a:avLst/>
          </a:prstGeom>
          <a:solidFill>
            <a:srgbClr val="E9118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 9"/>
          <p:cNvSpPr/>
          <p:nvPr/>
        </p:nvSpPr>
        <p:spPr>
          <a:xfrm>
            <a:off x="8275320" y="1981200"/>
            <a:ext cx="1432560" cy="1432560"/>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p:cNvSpPr/>
          <p:nvPr/>
        </p:nvSpPr>
        <p:spPr>
          <a:xfrm>
            <a:off x="8107680" y="1813560"/>
            <a:ext cx="670560" cy="670560"/>
          </a:xfrm>
          <a:prstGeom prst="ellipse">
            <a:avLst/>
          </a:prstGeom>
          <a:solidFill>
            <a:srgbClr val="E9118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2" name="Picture 2"/>
          <p:cNvPicPr>
            <a:picLocks noChangeAspect="1" noChangeArrowheads="1"/>
          </p:cNvPicPr>
          <p:nvPr/>
        </p:nvPicPr>
        <p:blipFill>
          <a:blip r:embed="rId2" cstate="print">
            <a:biLevel thresh="50000"/>
            <a:extLst>
              <a:ext uri="{28A0092B-C50C-407E-A947-70E740481C1C}">
                <a14:useLocalDpi xmlns:a14="http://schemas.microsoft.com/office/drawing/2010/main" val="0"/>
              </a:ext>
            </a:extLst>
          </a:blip>
          <a:stretch>
            <a:fillRect/>
          </a:stretch>
        </p:blipFill>
        <p:spPr bwMode="auto">
          <a:xfrm>
            <a:off x="2368819" y="1868857"/>
            <a:ext cx="559966" cy="559966"/>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4"/>
          <p:cNvPicPr>
            <a:picLocks noChangeAspect="1" noChangeArrowheads="1"/>
          </p:cNvPicPr>
          <p:nvPr/>
        </p:nvPicPr>
        <p:blipFill>
          <a:blip r:embed="rId3" cstate="print">
            <a:extLst>
              <a:ext uri="{28A0092B-C50C-407E-A947-70E740481C1C}">
                <a14:useLocalDpi xmlns:a14="http://schemas.microsoft.com/office/drawing/2010/main" val="0"/>
              </a:ext>
            </a:extLst>
          </a:blip>
          <a:stretch>
            <a:fillRect/>
          </a:stretch>
        </p:blipFill>
        <p:spPr bwMode="auto">
          <a:xfrm>
            <a:off x="5147310" y="1730685"/>
            <a:ext cx="800100" cy="800100"/>
          </a:xfrm>
          <a:prstGeom prst="rect">
            <a:avLst/>
          </a:prstGeom>
          <a:noFill/>
          <a:extLst>
            <a:ext uri="{909E8E84-426E-40DD-AFC4-6F175D3DCCD1}">
              <a14:hiddenFill xmlns:a14="http://schemas.microsoft.com/office/drawing/2010/main">
                <a:solidFill>
                  <a:srgbClr val="FFFFFF"/>
                </a:solidFill>
              </a14:hiddenFill>
            </a:ext>
          </a:extLst>
        </p:spPr>
      </p:pic>
      <p:pic>
        <p:nvPicPr>
          <p:cNvPr id="14" name="Picture 8"/>
          <p:cNvPicPr>
            <a:picLocks noChangeAspect="1" noChangeArrowheads="1"/>
          </p:cNvPicPr>
          <p:nvPr/>
        </p:nvPicPr>
        <p:blipFill>
          <a:blip r:embed="rId4" cstate="print">
            <a:biLevel thresh="50000"/>
            <a:extLst>
              <a:ext uri="{BEBA8EAE-BF5A-486C-A8C5-ECC9F3942E4B}">
                <a14:imgProps xmlns:a14="http://schemas.microsoft.com/office/drawing/2010/main">
                  <a14:imgLayer r:embed="rId5">
                    <a14:imgEffect>
                      <a14:artisticPhotocopy/>
                    </a14:imgEffect>
                  </a14:imgLayer>
                </a14:imgProps>
              </a:ext>
              <a:ext uri="{28A0092B-C50C-407E-A947-70E740481C1C}">
                <a14:useLocalDpi xmlns:a14="http://schemas.microsoft.com/office/drawing/2010/main" val="0"/>
              </a:ext>
            </a:extLst>
          </a:blip>
          <a:stretch>
            <a:fillRect/>
          </a:stretch>
        </p:blipFill>
        <p:spPr bwMode="auto">
          <a:xfrm rot="20566374">
            <a:off x="8087942" y="1821181"/>
            <a:ext cx="655320" cy="655320"/>
          </a:xfrm>
          <a:prstGeom prst="rect">
            <a:avLst/>
          </a:prstGeom>
          <a:noFill/>
          <a:extLst>
            <a:ext uri="{909E8E84-426E-40DD-AFC4-6F175D3DCCD1}">
              <a14:hiddenFill xmlns:a14="http://schemas.microsoft.com/office/drawing/2010/main">
                <a:solidFill>
                  <a:srgbClr val="FFFFFF"/>
                </a:solidFill>
              </a14:hiddenFill>
            </a:ext>
          </a:extLst>
        </p:spPr>
      </p:pic>
      <p:sp>
        <p:nvSpPr>
          <p:cNvPr id="15" name="文本框 14"/>
          <p:cNvSpPr txBox="1"/>
          <p:nvPr/>
        </p:nvSpPr>
        <p:spPr>
          <a:xfrm>
            <a:off x="2681981" y="2553560"/>
            <a:ext cx="1030923" cy="523220"/>
          </a:xfrm>
          <a:prstGeom prst="rect">
            <a:avLst/>
          </a:prstGeom>
          <a:noFill/>
        </p:spPr>
        <p:txBody>
          <a:bodyPr wrap="none" rtlCol="0">
            <a:spAutoFit/>
          </a:bodyPr>
          <a:lstStyle/>
          <a:p>
            <a:r>
              <a:rPr lang="en-US" altLang="zh-CN" sz="2800" dirty="0" smtClean="0">
                <a:solidFill>
                  <a:schemeClr val="bg1"/>
                </a:solidFill>
                <a:latin typeface="微软雅黑" panose="020B0503020204020204" pitchFamily="34" charset="-122"/>
                <a:ea typeface="微软雅黑" panose="020B0503020204020204" pitchFamily="34" charset="-122"/>
              </a:rPr>
              <a:t>TEXT</a:t>
            </a:r>
            <a:endParaRPr lang="zh-CN" altLang="en-US" sz="2800" dirty="0">
              <a:solidFill>
                <a:schemeClr val="bg1"/>
              </a:solidFill>
              <a:latin typeface="微软雅黑" panose="020B0503020204020204" pitchFamily="34" charset="-122"/>
              <a:ea typeface="微软雅黑" panose="020B0503020204020204" pitchFamily="34" charset="-122"/>
            </a:endParaRPr>
          </a:p>
        </p:txBody>
      </p:sp>
      <p:sp>
        <p:nvSpPr>
          <p:cNvPr id="16" name="文本框 15"/>
          <p:cNvSpPr txBox="1"/>
          <p:nvPr/>
        </p:nvSpPr>
        <p:spPr>
          <a:xfrm>
            <a:off x="5580538" y="2553560"/>
            <a:ext cx="1030923" cy="523220"/>
          </a:xfrm>
          <a:prstGeom prst="rect">
            <a:avLst/>
          </a:prstGeom>
          <a:noFill/>
        </p:spPr>
        <p:txBody>
          <a:bodyPr wrap="none" rtlCol="0">
            <a:spAutoFit/>
          </a:bodyPr>
          <a:lstStyle/>
          <a:p>
            <a:r>
              <a:rPr lang="en-US" altLang="zh-CN" sz="2800" dirty="0">
                <a:solidFill>
                  <a:schemeClr val="bg1"/>
                </a:solidFill>
                <a:latin typeface="微软雅黑" panose="020B0503020204020204" pitchFamily="34" charset="-122"/>
                <a:ea typeface="微软雅黑" panose="020B0503020204020204" pitchFamily="34" charset="-122"/>
              </a:rPr>
              <a:t>TEXT</a:t>
            </a:r>
            <a:endParaRPr lang="zh-CN" altLang="en-US" sz="2800" dirty="0">
              <a:solidFill>
                <a:schemeClr val="bg1"/>
              </a:solidFill>
              <a:latin typeface="微软雅黑" panose="020B0503020204020204" pitchFamily="34" charset="-122"/>
              <a:ea typeface="微软雅黑" panose="020B0503020204020204" pitchFamily="34" charset="-122"/>
            </a:endParaRPr>
          </a:p>
        </p:txBody>
      </p:sp>
      <p:sp>
        <p:nvSpPr>
          <p:cNvPr id="17" name="文本框 16"/>
          <p:cNvSpPr txBox="1"/>
          <p:nvPr/>
        </p:nvSpPr>
        <p:spPr>
          <a:xfrm>
            <a:off x="8540193" y="2530911"/>
            <a:ext cx="1030923" cy="523220"/>
          </a:xfrm>
          <a:prstGeom prst="rect">
            <a:avLst/>
          </a:prstGeom>
          <a:noFill/>
        </p:spPr>
        <p:txBody>
          <a:bodyPr wrap="none" rtlCol="0">
            <a:spAutoFit/>
          </a:bodyPr>
          <a:lstStyle/>
          <a:p>
            <a:r>
              <a:rPr lang="en-US" altLang="zh-CN" sz="2800" dirty="0">
                <a:solidFill>
                  <a:schemeClr val="bg1"/>
                </a:solidFill>
                <a:latin typeface="微软雅黑" panose="020B0503020204020204" pitchFamily="34" charset="-122"/>
                <a:ea typeface="微软雅黑" panose="020B0503020204020204" pitchFamily="34" charset="-122"/>
              </a:rPr>
              <a:t>TEXT</a:t>
            </a:r>
            <a:endParaRPr lang="zh-CN" altLang="en-US" sz="2800" dirty="0">
              <a:solidFill>
                <a:schemeClr val="bg1"/>
              </a:solidFill>
              <a:latin typeface="微软雅黑" panose="020B0503020204020204" pitchFamily="34" charset="-122"/>
              <a:ea typeface="微软雅黑" panose="020B0503020204020204" pitchFamily="34" charset="-122"/>
            </a:endParaRPr>
          </a:p>
        </p:txBody>
      </p:sp>
      <p:sp>
        <p:nvSpPr>
          <p:cNvPr id="18" name="加号 17"/>
          <p:cNvSpPr/>
          <p:nvPr/>
        </p:nvSpPr>
        <p:spPr>
          <a:xfrm>
            <a:off x="4189601" y="2209800"/>
            <a:ext cx="975360" cy="975360"/>
          </a:xfrm>
          <a:prstGeom prst="mathPlus">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加号 18"/>
          <p:cNvSpPr/>
          <p:nvPr/>
        </p:nvSpPr>
        <p:spPr>
          <a:xfrm>
            <a:off x="7055421" y="2209800"/>
            <a:ext cx="975360" cy="975360"/>
          </a:xfrm>
          <a:prstGeom prst="mathPlus">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矩形 19"/>
          <p:cNvSpPr/>
          <p:nvPr/>
        </p:nvSpPr>
        <p:spPr>
          <a:xfrm>
            <a:off x="7660258" y="806549"/>
            <a:ext cx="1416157" cy="400110"/>
          </a:xfrm>
          <a:prstGeom prst="rect">
            <a:avLst/>
          </a:prstGeom>
        </p:spPr>
        <p:txBody>
          <a:bodyPr wrap="none">
            <a:spAutoFit/>
          </a:bodyPr>
          <a:lstStyle/>
          <a:p>
            <a:r>
              <a:rPr lang="en-US" altLang="zh-CN" sz="2000" dirty="0" smtClean="0">
                <a:solidFill>
                  <a:schemeClr val="bg1"/>
                </a:solidFill>
                <a:ea typeface="微软雅黑" panose="020B0503020204020204" pitchFamily="34" charset="-122"/>
                <a:cs typeface="Times New Roman" panose="02020603050405020304" pitchFamily="18" charset="0"/>
              </a:rPr>
              <a:t>Information</a:t>
            </a:r>
            <a:endParaRPr lang="zh-CN" altLang="en-US" sz="2000" dirty="0">
              <a:solidFill>
                <a:schemeClr val="bg1"/>
              </a:solidFill>
            </a:endParaRPr>
          </a:p>
        </p:txBody>
      </p:sp>
      <p:sp>
        <p:nvSpPr>
          <p:cNvPr id="21" name="矩形 20"/>
          <p:cNvSpPr/>
          <p:nvPr/>
        </p:nvSpPr>
        <p:spPr>
          <a:xfrm>
            <a:off x="510252" y="533400"/>
            <a:ext cx="2428550" cy="671851"/>
          </a:xfrm>
          <a:prstGeom prst="rect">
            <a:avLst/>
          </a:prstGeom>
        </p:spPr>
        <p:txBody>
          <a:bodyPr wrap="none">
            <a:spAutoFit/>
          </a:bodyPr>
          <a:lstStyle/>
          <a:p>
            <a:pPr>
              <a:lnSpc>
                <a:spcPct val="150000"/>
              </a:lnSpc>
              <a:spcAft>
                <a:spcPts val="0"/>
              </a:spcAft>
            </a:pPr>
            <a:r>
              <a:rPr lang="en-US" altLang="zh-CN" sz="2800" b="1" dirty="0">
                <a:solidFill>
                  <a:srgbClr val="FFFF00"/>
                </a:solidFill>
              </a:rPr>
              <a:t>Enter your title</a:t>
            </a:r>
            <a:endParaRPr lang="zh-CN" altLang="zh-CN" sz="2800" kern="100" dirty="0">
              <a:solidFill>
                <a:srgbClr val="FFFF00"/>
              </a:solidFill>
              <a:latin typeface="Calibri" panose="020F0502020204030204" pitchFamily="34" charset="0"/>
              <a:cs typeface="Times New Roman" panose="02020603050405020304" pitchFamily="18" charset="0"/>
            </a:endParaRPr>
          </a:p>
        </p:txBody>
      </p:sp>
      <p:cxnSp>
        <p:nvCxnSpPr>
          <p:cNvPr id="22" name="直接连接符 21"/>
          <p:cNvCxnSpPr/>
          <p:nvPr/>
        </p:nvCxnSpPr>
        <p:spPr>
          <a:xfrm>
            <a:off x="0" y="533400"/>
            <a:ext cx="2648802"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3" name="直接连接符 22"/>
          <p:cNvCxnSpPr/>
          <p:nvPr/>
        </p:nvCxnSpPr>
        <p:spPr>
          <a:xfrm>
            <a:off x="0" y="1264920"/>
            <a:ext cx="958596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4" name="直接连接符 23"/>
          <p:cNvCxnSpPr/>
          <p:nvPr/>
        </p:nvCxnSpPr>
        <p:spPr>
          <a:xfrm>
            <a:off x="2186112" y="4047978"/>
            <a:ext cx="9154273"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5" name="直接连接符 24"/>
          <p:cNvCxnSpPr/>
          <p:nvPr/>
        </p:nvCxnSpPr>
        <p:spPr>
          <a:xfrm>
            <a:off x="2186112" y="5986975"/>
            <a:ext cx="9133749"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26" name="矩形 25"/>
          <p:cNvSpPr/>
          <p:nvPr/>
        </p:nvSpPr>
        <p:spPr>
          <a:xfrm>
            <a:off x="745588" y="4047978"/>
            <a:ext cx="978939" cy="1938997"/>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文本框 26"/>
          <p:cNvSpPr txBox="1"/>
          <p:nvPr/>
        </p:nvSpPr>
        <p:spPr>
          <a:xfrm>
            <a:off x="801284" y="4786643"/>
            <a:ext cx="867545" cy="461665"/>
          </a:xfrm>
          <a:prstGeom prst="rect">
            <a:avLst/>
          </a:prstGeom>
          <a:noFill/>
        </p:spPr>
        <p:txBody>
          <a:bodyPr vert="horz" wrap="none" rtlCol="0">
            <a:spAutoFit/>
          </a:bodyPr>
          <a:lstStyle/>
          <a:p>
            <a:r>
              <a:rPr lang="en-US" altLang="zh-CN" sz="2400" b="1" dirty="0" smtClean="0">
                <a:solidFill>
                  <a:srgbClr val="EC52C0"/>
                </a:solidFill>
                <a:latin typeface="微软雅黑" panose="020B0503020204020204" pitchFamily="34" charset="-122"/>
                <a:ea typeface="微软雅黑" panose="020B0503020204020204" pitchFamily="34" charset="-122"/>
              </a:rPr>
              <a:t>Title</a:t>
            </a:r>
            <a:endParaRPr lang="zh-CN" altLang="en-US" sz="2400" b="1" dirty="0">
              <a:solidFill>
                <a:srgbClr val="EC52C0"/>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4225343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withEffect">
                                  <p:stCondLst>
                                    <p:cond delay="0"/>
                                  </p:stCondLst>
                                  <p:childTnLst>
                                    <p:set>
                                      <p:cBhvr>
                                        <p:cTn id="6" dur="1" fill="hold">
                                          <p:stCondLst>
                                            <p:cond delay="0"/>
                                          </p:stCondLst>
                                        </p:cTn>
                                        <p:tgtEl>
                                          <p:spTgt spid="22"/>
                                        </p:tgtEl>
                                        <p:attrNameLst>
                                          <p:attrName>style.visibility</p:attrName>
                                        </p:attrNameLst>
                                      </p:cBhvr>
                                      <p:to>
                                        <p:strVal val="visible"/>
                                      </p:to>
                                    </p:set>
                                    <p:anim calcmode="lin" valueType="num">
                                      <p:cBhvr additive="base">
                                        <p:cTn id="7" dur="500" fill="hold"/>
                                        <p:tgtEl>
                                          <p:spTgt spid="22"/>
                                        </p:tgtEl>
                                        <p:attrNameLst>
                                          <p:attrName>ppt_x</p:attrName>
                                        </p:attrNameLst>
                                      </p:cBhvr>
                                      <p:tavLst>
                                        <p:tav tm="0">
                                          <p:val>
                                            <p:strVal val="#ppt_x"/>
                                          </p:val>
                                        </p:tav>
                                        <p:tav tm="100000">
                                          <p:val>
                                            <p:strVal val="#ppt_x"/>
                                          </p:val>
                                        </p:tav>
                                      </p:tavLst>
                                    </p:anim>
                                    <p:anim calcmode="lin" valueType="num">
                                      <p:cBhvr additive="base">
                                        <p:cTn id="8" dur="500" fill="hold"/>
                                        <p:tgtEl>
                                          <p:spTgt spid="22"/>
                                        </p:tgtEl>
                                        <p:attrNameLst>
                                          <p:attrName>ppt_y</p:attrName>
                                        </p:attrNameLst>
                                      </p:cBhvr>
                                      <p:tavLst>
                                        <p:tav tm="0">
                                          <p:val>
                                            <p:strVal val="0-#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23"/>
                                        </p:tgtEl>
                                        <p:attrNameLst>
                                          <p:attrName>style.visibility</p:attrName>
                                        </p:attrNameLst>
                                      </p:cBhvr>
                                      <p:to>
                                        <p:strVal val="visible"/>
                                      </p:to>
                                    </p:set>
                                    <p:anim calcmode="lin" valueType="num">
                                      <p:cBhvr additive="base">
                                        <p:cTn id="11" dur="500" fill="hold"/>
                                        <p:tgtEl>
                                          <p:spTgt spid="23"/>
                                        </p:tgtEl>
                                        <p:attrNameLst>
                                          <p:attrName>ppt_x</p:attrName>
                                        </p:attrNameLst>
                                      </p:cBhvr>
                                      <p:tavLst>
                                        <p:tav tm="0">
                                          <p:val>
                                            <p:strVal val="#ppt_x"/>
                                          </p:val>
                                        </p:tav>
                                        <p:tav tm="100000">
                                          <p:val>
                                            <p:strVal val="#ppt_x"/>
                                          </p:val>
                                        </p:tav>
                                      </p:tavLst>
                                    </p:anim>
                                    <p:anim calcmode="lin" valueType="num">
                                      <p:cBhvr additive="base">
                                        <p:cTn id="12" dur="500" fill="hold"/>
                                        <p:tgtEl>
                                          <p:spTgt spid="23"/>
                                        </p:tgtEl>
                                        <p:attrNameLst>
                                          <p:attrName>ppt_y</p:attrName>
                                        </p:attrNameLst>
                                      </p:cBhvr>
                                      <p:tavLst>
                                        <p:tav tm="0">
                                          <p:val>
                                            <p:strVal val="1+#ppt_h/2"/>
                                          </p:val>
                                        </p:tav>
                                        <p:tav tm="100000">
                                          <p:val>
                                            <p:strVal val="#ppt_y"/>
                                          </p:val>
                                        </p:tav>
                                      </p:tavLst>
                                    </p:anim>
                                  </p:childTnLst>
                                </p:cTn>
                              </p:par>
                              <p:par>
                                <p:cTn id="13" presetID="10" presetClass="entr" presetSubtype="0" fill="hold" grpId="0" nodeType="withEffect">
                                  <p:stCondLst>
                                    <p:cond delay="400"/>
                                  </p:stCondLst>
                                  <p:childTnLst>
                                    <p:set>
                                      <p:cBhvr>
                                        <p:cTn id="14" dur="1" fill="hold">
                                          <p:stCondLst>
                                            <p:cond delay="0"/>
                                          </p:stCondLst>
                                        </p:cTn>
                                        <p:tgtEl>
                                          <p:spTgt spid="21"/>
                                        </p:tgtEl>
                                        <p:attrNameLst>
                                          <p:attrName>style.visibility</p:attrName>
                                        </p:attrNameLst>
                                      </p:cBhvr>
                                      <p:to>
                                        <p:strVal val="visible"/>
                                      </p:to>
                                    </p:set>
                                    <p:animEffect transition="in" filter="fade">
                                      <p:cBhvr>
                                        <p:cTn id="15" dur="500"/>
                                        <p:tgtEl>
                                          <p:spTgt spid="21"/>
                                        </p:tgtEl>
                                      </p:cBhvr>
                                    </p:animEffect>
                                  </p:childTnLst>
                                </p:cTn>
                              </p:par>
                              <p:par>
                                <p:cTn id="16" presetID="22" presetClass="entr" presetSubtype="4" fill="hold" grpId="0" nodeType="withEffect">
                                  <p:stCondLst>
                                    <p:cond delay="500"/>
                                  </p:stCondLst>
                                  <p:childTnLst>
                                    <p:set>
                                      <p:cBhvr>
                                        <p:cTn id="17" dur="1" fill="hold">
                                          <p:stCondLst>
                                            <p:cond delay="0"/>
                                          </p:stCondLst>
                                        </p:cTn>
                                        <p:tgtEl>
                                          <p:spTgt spid="4"/>
                                        </p:tgtEl>
                                        <p:attrNameLst>
                                          <p:attrName>style.visibility</p:attrName>
                                        </p:attrNameLst>
                                      </p:cBhvr>
                                      <p:to>
                                        <p:strVal val="visible"/>
                                      </p:to>
                                    </p:set>
                                    <p:animEffect transition="in" filter="wipe(down)">
                                      <p:cBhvr>
                                        <p:cTn id="18" dur="500"/>
                                        <p:tgtEl>
                                          <p:spTgt spid="4"/>
                                        </p:tgtEl>
                                      </p:cBhvr>
                                    </p:animEffect>
                                  </p:childTnLst>
                                </p:cTn>
                              </p:par>
                              <p:par>
                                <p:cTn id="19" presetID="10" presetClass="entr" presetSubtype="0" fill="hold" grpId="0" nodeType="withEffect">
                                  <p:stCondLst>
                                    <p:cond delay="800"/>
                                  </p:stCondLst>
                                  <p:childTnLst>
                                    <p:set>
                                      <p:cBhvr>
                                        <p:cTn id="20" dur="1" fill="hold">
                                          <p:stCondLst>
                                            <p:cond delay="0"/>
                                          </p:stCondLst>
                                        </p:cTn>
                                        <p:tgtEl>
                                          <p:spTgt spid="20"/>
                                        </p:tgtEl>
                                        <p:attrNameLst>
                                          <p:attrName>style.visibility</p:attrName>
                                        </p:attrNameLst>
                                      </p:cBhvr>
                                      <p:to>
                                        <p:strVal val="visible"/>
                                      </p:to>
                                    </p:set>
                                    <p:animEffect transition="in" filter="fade">
                                      <p:cBhvr>
                                        <p:cTn id="21" dur="500"/>
                                        <p:tgtEl>
                                          <p:spTgt spid="20"/>
                                        </p:tgtEl>
                                      </p:cBhvr>
                                    </p:animEffect>
                                  </p:childTnLst>
                                </p:cTn>
                              </p:par>
                              <p:par>
                                <p:cTn id="22" presetID="23" presetClass="entr" presetSubtype="16" fill="hold" grpId="0" nodeType="withEffect">
                                  <p:stCondLst>
                                    <p:cond delay="0"/>
                                  </p:stCondLst>
                                  <p:childTnLst>
                                    <p:set>
                                      <p:cBhvr>
                                        <p:cTn id="23" dur="1" fill="hold">
                                          <p:stCondLst>
                                            <p:cond delay="0"/>
                                          </p:stCondLst>
                                        </p:cTn>
                                        <p:tgtEl>
                                          <p:spTgt spid="6"/>
                                        </p:tgtEl>
                                        <p:attrNameLst>
                                          <p:attrName>style.visibility</p:attrName>
                                        </p:attrNameLst>
                                      </p:cBhvr>
                                      <p:to>
                                        <p:strVal val="visible"/>
                                      </p:to>
                                    </p:set>
                                    <p:anim calcmode="lin" valueType="num">
                                      <p:cBhvr>
                                        <p:cTn id="24" dur="500" fill="hold"/>
                                        <p:tgtEl>
                                          <p:spTgt spid="6"/>
                                        </p:tgtEl>
                                        <p:attrNameLst>
                                          <p:attrName>ppt_w</p:attrName>
                                        </p:attrNameLst>
                                      </p:cBhvr>
                                      <p:tavLst>
                                        <p:tav tm="0">
                                          <p:val>
                                            <p:fltVal val="0"/>
                                          </p:val>
                                        </p:tav>
                                        <p:tav tm="100000">
                                          <p:val>
                                            <p:strVal val="#ppt_w"/>
                                          </p:val>
                                        </p:tav>
                                      </p:tavLst>
                                    </p:anim>
                                    <p:anim calcmode="lin" valueType="num">
                                      <p:cBhvr>
                                        <p:cTn id="25" dur="500" fill="hold"/>
                                        <p:tgtEl>
                                          <p:spTgt spid="6"/>
                                        </p:tgtEl>
                                        <p:attrNameLst>
                                          <p:attrName>ppt_h</p:attrName>
                                        </p:attrNameLst>
                                      </p:cBhvr>
                                      <p:tavLst>
                                        <p:tav tm="0">
                                          <p:val>
                                            <p:fltVal val="0"/>
                                          </p:val>
                                        </p:tav>
                                        <p:tav tm="100000">
                                          <p:val>
                                            <p:strVal val="#ppt_h"/>
                                          </p:val>
                                        </p:tav>
                                      </p:tavLst>
                                    </p:anim>
                                  </p:childTnLst>
                                </p:cTn>
                              </p:par>
                              <p:par>
                                <p:cTn id="26" presetID="23" presetClass="entr" presetSubtype="16" fill="hold" grpId="0" nodeType="withEffect">
                                  <p:stCondLst>
                                    <p:cond delay="100"/>
                                  </p:stCondLst>
                                  <p:childTnLst>
                                    <p:set>
                                      <p:cBhvr>
                                        <p:cTn id="27" dur="1" fill="hold">
                                          <p:stCondLst>
                                            <p:cond delay="0"/>
                                          </p:stCondLst>
                                        </p:cTn>
                                        <p:tgtEl>
                                          <p:spTgt spid="15"/>
                                        </p:tgtEl>
                                        <p:attrNameLst>
                                          <p:attrName>style.visibility</p:attrName>
                                        </p:attrNameLst>
                                      </p:cBhvr>
                                      <p:to>
                                        <p:strVal val="visible"/>
                                      </p:to>
                                    </p:set>
                                    <p:anim calcmode="lin" valueType="num">
                                      <p:cBhvr>
                                        <p:cTn id="28" dur="500" fill="hold"/>
                                        <p:tgtEl>
                                          <p:spTgt spid="15"/>
                                        </p:tgtEl>
                                        <p:attrNameLst>
                                          <p:attrName>ppt_w</p:attrName>
                                        </p:attrNameLst>
                                      </p:cBhvr>
                                      <p:tavLst>
                                        <p:tav tm="0">
                                          <p:val>
                                            <p:fltVal val="0"/>
                                          </p:val>
                                        </p:tav>
                                        <p:tav tm="100000">
                                          <p:val>
                                            <p:strVal val="#ppt_w"/>
                                          </p:val>
                                        </p:tav>
                                      </p:tavLst>
                                    </p:anim>
                                    <p:anim calcmode="lin" valueType="num">
                                      <p:cBhvr>
                                        <p:cTn id="29" dur="500" fill="hold"/>
                                        <p:tgtEl>
                                          <p:spTgt spid="15"/>
                                        </p:tgtEl>
                                        <p:attrNameLst>
                                          <p:attrName>ppt_h</p:attrName>
                                        </p:attrNameLst>
                                      </p:cBhvr>
                                      <p:tavLst>
                                        <p:tav tm="0">
                                          <p:val>
                                            <p:fltVal val="0"/>
                                          </p:val>
                                        </p:tav>
                                        <p:tav tm="100000">
                                          <p:val>
                                            <p:strVal val="#ppt_h"/>
                                          </p:val>
                                        </p:tav>
                                      </p:tavLst>
                                    </p:anim>
                                  </p:childTnLst>
                                </p:cTn>
                              </p:par>
                              <p:par>
                                <p:cTn id="30" presetID="23" presetClass="entr" presetSubtype="16" fill="hold" grpId="0" nodeType="withEffect">
                                  <p:stCondLst>
                                    <p:cond delay="200"/>
                                  </p:stCondLst>
                                  <p:childTnLst>
                                    <p:set>
                                      <p:cBhvr>
                                        <p:cTn id="31" dur="1" fill="hold">
                                          <p:stCondLst>
                                            <p:cond delay="0"/>
                                          </p:stCondLst>
                                        </p:cTn>
                                        <p:tgtEl>
                                          <p:spTgt spid="7"/>
                                        </p:tgtEl>
                                        <p:attrNameLst>
                                          <p:attrName>style.visibility</p:attrName>
                                        </p:attrNameLst>
                                      </p:cBhvr>
                                      <p:to>
                                        <p:strVal val="visible"/>
                                      </p:to>
                                    </p:set>
                                    <p:anim calcmode="lin" valueType="num">
                                      <p:cBhvr>
                                        <p:cTn id="32" dur="500" fill="hold"/>
                                        <p:tgtEl>
                                          <p:spTgt spid="7"/>
                                        </p:tgtEl>
                                        <p:attrNameLst>
                                          <p:attrName>ppt_w</p:attrName>
                                        </p:attrNameLst>
                                      </p:cBhvr>
                                      <p:tavLst>
                                        <p:tav tm="0">
                                          <p:val>
                                            <p:fltVal val="0"/>
                                          </p:val>
                                        </p:tav>
                                        <p:tav tm="100000">
                                          <p:val>
                                            <p:strVal val="#ppt_w"/>
                                          </p:val>
                                        </p:tav>
                                      </p:tavLst>
                                    </p:anim>
                                    <p:anim calcmode="lin" valueType="num">
                                      <p:cBhvr>
                                        <p:cTn id="33" dur="500" fill="hold"/>
                                        <p:tgtEl>
                                          <p:spTgt spid="7"/>
                                        </p:tgtEl>
                                        <p:attrNameLst>
                                          <p:attrName>ppt_h</p:attrName>
                                        </p:attrNameLst>
                                      </p:cBhvr>
                                      <p:tavLst>
                                        <p:tav tm="0">
                                          <p:val>
                                            <p:fltVal val="0"/>
                                          </p:val>
                                        </p:tav>
                                        <p:tav tm="100000">
                                          <p:val>
                                            <p:strVal val="#ppt_h"/>
                                          </p:val>
                                        </p:tav>
                                      </p:tavLst>
                                    </p:anim>
                                  </p:childTnLst>
                                </p:cTn>
                              </p:par>
                              <p:par>
                                <p:cTn id="34" presetID="23" presetClass="entr" presetSubtype="16" fill="hold" nodeType="withEffect">
                                  <p:stCondLst>
                                    <p:cond delay="300"/>
                                  </p:stCondLst>
                                  <p:childTnLst>
                                    <p:set>
                                      <p:cBhvr>
                                        <p:cTn id="35" dur="1" fill="hold">
                                          <p:stCondLst>
                                            <p:cond delay="0"/>
                                          </p:stCondLst>
                                        </p:cTn>
                                        <p:tgtEl>
                                          <p:spTgt spid="12"/>
                                        </p:tgtEl>
                                        <p:attrNameLst>
                                          <p:attrName>style.visibility</p:attrName>
                                        </p:attrNameLst>
                                      </p:cBhvr>
                                      <p:to>
                                        <p:strVal val="visible"/>
                                      </p:to>
                                    </p:set>
                                    <p:anim calcmode="lin" valueType="num">
                                      <p:cBhvr>
                                        <p:cTn id="36" dur="500" fill="hold"/>
                                        <p:tgtEl>
                                          <p:spTgt spid="12"/>
                                        </p:tgtEl>
                                        <p:attrNameLst>
                                          <p:attrName>ppt_w</p:attrName>
                                        </p:attrNameLst>
                                      </p:cBhvr>
                                      <p:tavLst>
                                        <p:tav tm="0">
                                          <p:val>
                                            <p:fltVal val="0"/>
                                          </p:val>
                                        </p:tav>
                                        <p:tav tm="100000">
                                          <p:val>
                                            <p:strVal val="#ppt_w"/>
                                          </p:val>
                                        </p:tav>
                                      </p:tavLst>
                                    </p:anim>
                                    <p:anim calcmode="lin" valueType="num">
                                      <p:cBhvr>
                                        <p:cTn id="37" dur="500" fill="hold"/>
                                        <p:tgtEl>
                                          <p:spTgt spid="12"/>
                                        </p:tgtEl>
                                        <p:attrNameLst>
                                          <p:attrName>ppt_h</p:attrName>
                                        </p:attrNameLst>
                                      </p:cBhvr>
                                      <p:tavLst>
                                        <p:tav tm="0">
                                          <p:val>
                                            <p:fltVal val="0"/>
                                          </p:val>
                                        </p:tav>
                                        <p:tav tm="100000">
                                          <p:val>
                                            <p:strVal val="#ppt_h"/>
                                          </p:val>
                                        </p:tav>
                                      </p:tavLst>
                                    </p:anim>
                                  </p:childTnLst>
                                </p:cTn>
                              </p:par>
                              <p:par>
                                <p:cTn id="38" presetID="23" presetClass="entr" presetSubtype="16" fill="hold" grpId="0" nodeType="withEffect">
                                  <p:stCondLst>
                                    <p:cond delay="400"/>
                                  </p:stCondLst>
                                  <p:childTnLst>
                                    <p:set>
                                      <p:cBhvr>
                                        <p:cTn id="39" dur="1" fill="hold">
                                          <p:stCondLst>
                                            <p:cond delay="0"/>
                                          </p:stCondLst>
                                        </p:cTn>
                                        <p:tgtEl>
                                          <p:spTgt spid="18"/>
                                        </p:tgtEl>
                                        <p:attrNameLst>
                                          <p:attrName>style.visibility</p:attrName>
                                        </p:attrNameLst>
                                      </p:cBhvr>
                                      <p:to>
                                        <p:strVal val="visible"/>
                                      </p:to>
                                    </p:set>
                                    <p:anim calcmode="lin" valueType="num">
                                      <p:cBhvr>
                                        <p:cTn id="40" dur="500" fill="hold"/>
                                        <p:tgtEl>
                                          <p:spTgt spid="18"/>
                                        </p:tgtEl>
                                        <p:attrNameLst>
                                          <p:attrName>ppt_w</p:attrName>
                                        </p:attrNameLst>
                                      </p:cBhvr>
                                      <p:tavLst>
                                        <p:tav tm="0">
                                          <p:val>
                                            <p:fltVal val="0"/>
                                          </p:val>
                                        </p:tav>
                                        <p:tav tm="100000">
                                          <p:val>
                                            <p:strVal val="#ppt_w"/>
                                          </p:val>
                                        </p:tav>
                                      </p:tavLst>
                                    </p:anim>
                                    <p:anim calcmode="lin" valueType="num">
                                      <p:cBhvr>
                                        <p:cTn id="41" dur="500" fill="hold"/>
                                        <p:tgtEl>
                                          <p:spTgt spid="18"/>
                                        </p:tgtEl>
                                        <p:attrNameLst>
                                          <p:attrName>ppt_h</p:attrName>
                                        </p:attrNameLst>
                                      </p:cBhvr>
                                      <p:tavLst>
                                        <p:tav tm="0">
                                          <p:val>
                                            <p:fltVal val="0"/>
                                          </p:val>
                                        </p:tav>
                                        <p:tav tm="100000">
                                          <p:val>
                                            <p:strVal val="#ppt_h"/>
                                          </p:val>
                                        </p:tav>
                                      </p:tavLst>
                                    </p:anim>
                                  </p:childTnLst>
                                </p:cTn>
                              </p:par>
                              <p:par>
                                <p:cTn id="42" presetID="23" presetClass="entr" presetSubtype="16" fill="hold" grpId="0" nodeType="withEffect">
                                  <p:stCondLst>
                                    <p:cond delay="500"/>
                                  </p:stCondLst>
                                  <p:childTnLst>
                                    <p:set>
                                      <p:cBhvr>
                                        <p:cTn id="43" dur="1" fill="hold">
                                          <p:stCondLst>
                                            <p:cond delay="0"/>
                                          </p:stCondLst>
                                        </p:cTn>
                                        <p:tgtEl>
                                          <p:spTgt spid="8"/>
                                        </p:tgtEl>
                                        <p:attrNameLst>
                                          <p:attrName>style.visibility</p:attrName>
                                        </p:attrNameLst>
                                      </p:cBhvr>
                                      <p:to>
                                        <p:strVal val="visible"/>
                                      </p:to>
                                    </p:set>
                                    <p:anim calcmode="lin" valueType="num">
                                      <p:cBhvr>
                                        <p:cTn id="44" dur="500" fill="hold"/>
                                        <p:tgtEl>
                                          <p:spTgt spid="8"/>
                                        </p:tgtEl>
                                        <p:attrNameLst>
                                          <p:attrName>ppt_w</p:attrName>
                                        </p:attrNameLst>
                                      </p:cBhvr>
                                      <p:tavLst>
                                        <p:tav tm="0">
                                          <p:val>
                                            <p:fltVal val="0"/>
                                          </p:val>
                                        </p:tav>
                                        <p:tav tm="100000">
                                          <p:val>
                                            <p:strVal val="#ppt_w"/>
                                          </p:val>
                                        </p:tav>
                                      </p:tavLst>
                                    </p:anim>
                                    <p:anim calcmode="lin" valueType="num">
                                      <p:cBhvr>
                                        <p:cTn id="45" dur="500" fill="hold"/>
                                        <p:tgtEl>
                                          <p:spTgt spid="8"/>
                                        </p:tgtEl>
                                        <p:attrNameLst>
                                          <p:attrName>ppt_h</p:attrName>
                                        </p:attrNameLst>
                                      </p:cBhvr>
                                      <p:tavLst>
                                        <p:tav tm="0">
                                          <p:val>
                                            <p:fltVal val="0"/>
                                          </p:val>
                                        </p:tav>
                                        <p:tav tm="100000">
                                          <p:val>
                                            <p:strVal val="#ppt_h"/>
                                          </p:val>
                                        </p:tav>
                                      </p:tavLst>
                                    </p:anim>
                                  </p:childTnLst>
                                </p:cTn>
                              </p:par>
                              <p:par>
                                <p:cTn id="46" presetID="23" presetClass="entr" presetSubtype="16" fill="hold" grpId="0" nodeType="withEffect">
                                  <p:stCondLst>
                                    <p:cond delay="600"/>
                                  </p:stCondLst>
                                  <p:childTnLst>
                                    <p:set>
                                      <p:cBhvr>
                                        <p:cTn id="47" dur="1" fill="hold">
                                          <p:stCondLst>
                                            <p:cond delay="0"/>
                                          </p:stCondLst>
                                        </p:cTn>
                                        <p:tgtEl>
                                          <p:spTgt spid="16"/>
                                        </p:tgtEl>
                                        <p:attrNameLst>
                                          <p:attrName>style.visibility</p:attrName>
                                        </p:attrNameLst>
                                      </p:cBhvr>
                                      <p:to>
                                        <p:strVal val="visible"/>
                                      </p:to>
                                    </p:set>
                                    <p:anim calcmode="lin" valueType="num">
                                      <p:cBhvr>
                                        <p:cTn id="48" dur="500" fill="hold"/>
                                        <p:tgtEl>
                                          <p:spTgt spid="16"/>
                                        </p:tgtEl>
                                        <p:attrNameLst>
                                          <p:attrName>ppt_w</p:attrName>
                                        </p:attrNameLst>
                                      </p:cBhvr>
                                      <p:tavLst>
                                        <p:tav tm="0">
                                          <p:val>
                                            <p:fltVal val="0"/>
                                          </p:val>
                                        </p:tav>
                                        <p:tav tm="100000">
                                          <p:val>
                                            <p:strVal val="#ppt_w"/>
                                          </p:val>
                                        </p:tav>
                                      </p:tavLst>
                                    </p:anim>
                                    <p:anim calcmode="lin" valueType="num">
                                      <p:cBhvr>
                                        <p:cTn id="49" dur="500" fill="hold"/>
                                        <p:tgtEl>
                                          <p:spTgt spid="16"/>
                                        </p:tgtEl>
                                        <p:attrNameLst>
                                          <p:attrName>ppt_h</p:attrName>
                                        </p:attrNameLst>
                                      </p:cBhvr>
                                      <p:tavLst>
                                        <p:tav tm="0">
                                          <p:val>
                                            <p:fltVal val="0"/>
                                          </p:val>
                                        </p:tav>
                                        <p:tav tm="100000">
                                          <p:val>
                                            <p:strVal val="#ppt_h"/>
                                          </p:val>
                                        </p:tav>
                                      </p:tavLst>
                                    </p:anim>
                                  </p:childTnLst>
                                </p:cTn>
                              </p:par>
                              <p:par>
                                <p:cTn id="50" presetID="23" presetClass="entr" presetSubtype="16" fill="hold" grpId="0" nodeType="withEffect">
                                  <p:stCondLst>
                                    <p:cond delay="700"/>
                                  </p:stCondLst>
                                  <p:childTnLst>
                                    <p:set>
                                      <p:cBhvr>
                                        <p:cTn id="51" dur="1" fill="hold">
                                          <p:stCondLst>
                                            <p:cond delay="0"/>
                                          </p:stCondLst>
                                        </p:cTn>
                                        <p:tgtEl>
                                          <p:spTgt spid="9"/>
                                        </p:tgtEl>
                                        <p:attrNameLst>
                                          <p:attrName>style.visibility</p:attrName>
                                        </p:attrNameLst>
                                      </p:cBhvr>
                                      <p:to>
                                        <p:strVal val="visible"/>
                                      </p:to>
                                    </p:set>
                                    <p:anim calcmode="lin" valueType="num">
                                      <p:cBhvr>
                                        <p:cTn id="52" dur="500" fill="hold"/>
                                        <p:tgtEl>
                                          <p:spTgt spid="9"/>
                                        </p:tgtEl>
                                        <p:attrNameLst>
                                          <p:attrName>ppt_w</p:attrName>
                                        </p:attrNameLst>
                                      </p:cBhvr>
                                      <p:tavLst>
                                        <p:tav tm="0">
                                          <p:val>
                                            <p:fltVal val="0"/>
                                          </p:val>
                                        </p:tav>
                                        <p:tav tm="100000">
                                          <p:val>
                                            <p:strVal val="#ppt_w"/>
                                          </p:val>
                                        </p:tav>
                                      </p:tavLst>
                                    </p:anim>
                                    <p:anim calcmode="lin" valueType="num">
                                      <p:cBhvr>
                                        <p:cTn id="53" dur="500" fill="hold"/>
                                        <p:tgtEl>
                                          <p:spTgt spid="9"/>
                                        </p:tgtEl>
                                        <p:attrNameLst>
                                          <p:attrName>ppt_h</p:attrName>
                                        </p:attrNameLst>
                                      </p:cBhvr>
                                      <p:tavLst>
                                        <p:tav tm="0">
                                          <p:val>
                                            <p:fltVal val="0"/>
                                          </p:val>
                                        </p:tav>
                                        <p:tav tm="100000">
                                          <p:val>
                                            <p:strVal val="#ppt_h"/>
                                          </p:val>
                                        </p:tav>
                                      </p:tavLst>
                                    </p:anim>
                                  </p:childTnLst>
                                </p:cTn>
                              </p:par>
                              <p:par>
                                <p:cTn id="54" presetID="23" presetClass="entr" presetSubtype="16" fill="hold" nodeType="withEffect">
                                  <p:stCondLst>
                                    <p:cond delay="800"/>
                                  </p:stCondLst>
                                  <p:childTnLst>
                                    <p:set>
                                      <p:cBhvr>
                                        <p:cTn id="55" dur="1" fill="hold">
                                          <p:stCondLst>
                                            <p:cond delay="0"/>
                                          </p:stCondLst>
                                        </p:cTn>
                                        <p:tgtEl>
                                          <p:spTgt spid="13"/>
                                        </p:tgtEl>
                                        <p:attrNameLst>
                                          <p:attrName>style.visibility</p:attrName>
                                        </p:attrNameLst>
                                      </p:cBhvr>
                                      <p:to>
                                        <p:strVal val="visible"/>
                                      </p:to>
                                    </p:set>
                                    <p:anim calcmode="lin" valueType="num">
                                      <p:cBhvr>
                                        <p:cTn id="56" dur="500" fill="hold"/>
                                        <p:tgtEl>
                                          <p:spTgt spid="13"/>
                                        </p:tgtEl>
                                        <p:attrNameLst>
                                          <p:attrName>ppt_w</p:attrName>
                                        </p:attrNameLst>
                                      </p:cBhvr>
                                      <p:tavLst>
                                        <p:tav tm="0">
                                          <p:val>
                                            <p:fltVal val="0"/>
                                          </p:val>
                                        </p:tav>
                                        <p:tav tm="100000">
                                          <p:val>
                                            <p:strVal val="#ppt_w"/>
                                          </p:val>
                                        </p:tav>
                                      </p:tavLst>
                                    </p:anim>
                                    <p:anim calcmode="lin" valueType="num">
                                      <p:cBhvr>
                                        <p:cTn id="57" dur="500" fill="hold"/>
                                        <p:tgtEl>
                                          <p:spTgt spid="13"/>
                                        </p:tgtEl>
                                        <p:attrNameLst>
                                          <p:attrName>ppt_h</p:attrName>
                                        </p:attrNameLst>
                                      </p:cBhvr>
                                      <p:tavLst>
                                        <p:tav tm="0">
                                          <p:val>
                                            <p:fltVal val="0"/>
                                          </p:val>
                                        </p:tav>
                                        <p:tav tm="100000">
                                          <p:val>
                                            <p:strVal val="#ppt_h"/>
                                          </p:val>
                                        </p:tav>
                                      </p:tavLst>
                                    </p:anim>
                                  </p:childTnLst>
                                </p:cTn>
                              </p:par>
                              <p:par>
                                <p:cTn id="58" presetID="23" presetClass="entr" presetSubtype="16" fill="hold" grpId="0" nodeType="withEffect">
                                  <p:stCondLst>
                                    <p:cond delay="900"/>
                                  </p:stCondLst>
                                  <p:childTnLst>
                                    <p:set>
                                      <p:cBhvr>
                                        <p:cTn id="59" dur="1" fill="hold">
                                          <p:stCondLst>
                                            <p:cond delay="0"/>
                                          </p:stCondLst>
                                        </p:cTn>
                                        <p:tgtEl>
                                          <p:spTgt spid="19"/>
                                        </p:tgtEl>
                                        <p:attrNameLst>
                                          <p:attrName>style.visibility</p:attrName>
                                        </p:attrNameLst>
                                      </p:cBhvr>
                                      <p:to>
                                        <p:strVal val="visible"/>
                                      </p:to>
                                    </p:set>
                                    <p:anim calcmode="lin" valueType="num">
                                      <p:cBhvr>
                                        <p:cTn id="60" dur="500" fill="hold"/>
                                        <p:tgtEl>
                                          <p:spTgt spid="19"/>
                                        </p:tgtEl>
                                        <p:attrNameLst>
                                          <p:attrName>ppt_w</p:attrName>
                                        </p:attrNameLst>
                                      </p:cBhvr>
                                      <p:tavLst>
                                        <p:tav tm="0">
                                          <p:val>
                                            <p:fltVal val="0"/>
                                          </p:val>
                                        </p:tav>
                                        <p:tav tm="100000">
                                          <p:val>
                                            <p:strVal val="#ppt_w"/>
                                          </p:val>
                                        </p:tav>
                                      </p:tavLst>
                                    </p:anim>
                                    <p:anim calcmode="lin" valueType="num">
                                      <p:cBhvr>
                                        <p:cTn id="61" dur="500" fill="hold"/>
                                        <p:tgtEl>
                                          <p:spTgt spid="19"/>
                                        </p:tgtEl>
                                        <p:attrNameLst>
                                          <p:attrName>ppt_h</p:attrName>
                                        </p:attrNameLst>
                                      </p:cBhvr>
                                      <p:tavLst>
                                        <p:tav tm="0">
                                          <p:val>
                                            <p:fltVal val="0"/>
                                          </p:val>
                                        </p:tav>
                                        <p:tav tm="100000">
                                          <p:val>
                                            <p:strVal val="#ppt_h"/>
                                          </p:val>
                                        </p:tav>
                                      </p:tavLst>
                                    </p:anim>
                                  </p:childTnLst>
                                </p:cTn>
                              </p:par>
                              <p:par>
                                <p:cTn id="62" presetID="23" presetClass="entr" presetSubtype="16" fill="hold" grpId="0" nodeType="withEffect">
                                  <p:stCondLst>
                                    <p:cond delay="1000"/>
                                  </p:stCondLst>
                                  <p:childTnLst>
                                    <p:set>
                                      <p:cBhvr>
                                        <p:cTn id="63" dur="1" fill="hold">
                                          <p:stCondLst>
                                            <p:cond delay="0"/>
                                          </p:stCondLst>
                                        </p:cTn>
                                        <p:tgtEl>
                                          <p:spTgt spid="10"/>
                                        </p:tgtEl>
                                        <p:attrNameLst>
                                          <p:attrName>style.visibility</p:attrName>
                                        </p:attrNameLst>
                                      </p:cBhvr>
                                      <p:to>
                                        <p:strVal val="visible"/>
                                      </p:to>
                                    </p:set>
                                    <p:anim calcmode="lin" valueType="num">
                                      <p:cBhvr>
                                        <p:cTn id="64" dur="500" fill="hold"/>
                                        <p:tgtEl>
                                          <p:spTgt spid="10"/>
                                        </p:tgtEl>
                                        <p:attrNameLst>
                                          <p:attrName>ppt_w</p:attrName>
                                        </p:attrNameLst>
                                      </p:cBhvr>
                                      <p:tavLst>
                                        <p:tav tm="0">
                                          <p:val>
                                            <p:fltVal val="0"/>
                                          </p:val>
                                        </p:tav>
                                        <p:tav tm="100000">
                                          <p:val>
                                            <p:strVal val="#ppt_w"/>
                                          </p:val>
                                        </p:tav>
                                      </p:tavLst>
                                    </p:anim>
                                    <p:anim calcmode="lin" valueType="num">
                                      <p:cBhvr>
                                        <p:cTn id="65" dur="500" fill="hold"/>
                                        <p:tgtEl>
                                          <p:spTgt spid="10"/>
                                        </p:tgtEl>
                                        <p:attrNameLst>
                                          <p:attrName>ppt_h</p:attrName>
                                        </p:attrNameLst>
                                      </p:cBhvr>
                                      <p:tavLst>
                                        <p:tav tm="0">
                                          <p:val>
                                            <p:fltVal val="0"/>
                                          </p:val>
                                        </p:tav>
                                        <p:tav tm="100000">
                                          <p:val>
                                            <p:strVal val="#ppt_h"/>
                                          </p:val>
                                        </p:tav>
                                      </p:tavLst>
                                    </p:anim>
                                  </p:childTnLst>
                                </p:cTn>
                              </p:par>
                              <p:par>
                                <p:cTn id="66" presetID="23" presetClass="entr" presetSubtype="16" fill="hold" grpId="0" nodeType="withEffect">
                                  <p:stCondLst>
                                    <p:cond delay="1100"/>
                                  </p:stCondLst>
                                  <p:childTnLst>
                                    <p:set>
                                      <p:cBhvr>
                                        <p:cTn id="67" dur="1" fill="hold">
                                          <p:stCondLst>
                                            <p:cond delay="0"/>
                                          </p:stCondLst>
                                        </p:cTn>
                                        <p:tgtEl>
                                          <p:spTgt spid="17"/>
                                        </p:tgtEl>
                                        <p:attrNameLst>
                                          <p:attrName>style.visibility</p:attrName>
                                        </p:attrNameLst>
                                      </p:cBhvr>
                                      <p:to>
                                        <p:strVal val="visible"/>
                                      </p:to>
                                    </p:set>
                                    <p:anim calcmode="lin" valueType="num">
                                      <p:cBhvr>
                                        <p:cTn id="68" dur="500" fill="hold"/>
                                        <p:tgtEl>
                                          <p:spTgt spid="17"/>
                                        </p:tgtEl>
                                        <p:attrNameLst>
                                          <p:attrName>ppt_w</p:attrName>
                                        </p:attrNameLst>
                                      </p:cBhvr>
                                      <p:tavLst>
                                        <p:tav tm="0">
                                          <p:val>
                                            <p:fltVal val="0"/>
                                          </p:val>
                                        </p:tav>
                                        <p:tav tm="100000">
                                          <p:val>
                                            <p:strVal val="#ppt_w"/>
                                          </p:val>
                                        </p:tav>
                                      </p:tavLst>
                                    </p:anim>
                                    <p:anim calcmode="lin" valueType="num">
                                      <p:cBhvr>
                                        <p:cTn id="69" dur="500" fill="hold"/>
                                        <p:tgtEl>
                                          <p:spTgt spid="17"/>
                                        </p:tgtEl>
                                        <p:attrNameLst>
                                          <p:attrName>ppt_h</p:attrName>
                                        </p:attrNameLst>
                                      </p:cBhvr>
                                      <p:tavLst>
                                        <p:tav tm="0">
                                          <p:val>
                                            <p:fltVal val="0"/>
                                          </p:val>
                                        </p:tav>
                                        <p:tav tm="100000">
                                          <p:val>
                                            <p:strVal val="#ppt_h"/>
                                          </p:val>
                                        </p:tav>
                                      </p:tavLst>
                                    </p:anim>
                                  </p:childTnLst>
                                </p:cTn>
                              </p:par>
                              <p:par>
                                <p:cTn id="70" presetID="23" presetClass="entr" presetSubtype="16" fill="hold" grpId="0" nodeType="withEffect">
                                  <p:stCondLst>
                                    <p:cond delay="1200"/>
                                  </p:stCondLst>
                                  <p:childTnLst>
                                    <p:set>
                                      <p:cBhvr>
                                        <p:cTn id="71" dur="1" fill="hold">
                                          <p:stCondLst>
                                            <p:cond delay="0"/>
                                          </p:stCondLst>
                                        </p:cTn>
                                        <p:tgtEl>
                                          <p:spTgt spid="11"/>
                                        </p:tgtEl>
                                        <p:attrNameLst>
                                          <p:attrName>style.visibility</p:attrName>
                                        </p:attrNameLst>
                                      </p:cBhvr>
                                      <p:to>
                                        <p:strVal val="visible"/>
                                      </p:to>
                                    </p:set>
                                    <p:anim calcmode="lin" valueType="num">
                                      <p:cBhvr>
                                        <p:cTn id="72" dur="500" fill="hold"/>
                                        <p:tgtEl>
                                          <p:spTgt spid="11"/>
                                        </p:tgtEl>
                                        <p:attrNameLst>
                                          <p:attrName>ppt_w</p:attrName>
                                        </p:attrNameLst>
                                      </p:cBhvr>
                                      <p:tavLst>
                                        <p:tav tm="0">
                                          <p:val>
                                            <p:fltVal val="0"/>
                                          </p:val>
                                        </p:tav>
                                        <p:tav tm="100000">
                                          <p:val>
                                            <p:strVal val="#ppt_w"/>
                                          </p:val>
                                        </p:tav>
                                      </p:tavLst>
                                    </p:anim>
                                    <p:anim calcmode="lin" valueType="num">
                                      <p:cBhvr>
                                        <p:cTn id="73" dur="500" fill="hold"/>
                                        <p:tgtEl>
                                          <p:spTgt spid="11"/>
                                        </p:tgtEl>
                                        <p:attrNameLst>
                                          <p:attrName>ppt_h</p:attrName>
                                        </p:attrNameLst>
                                      </p:cBhvr>
                                      <p:tavLst>
                                        <p:tav tm="0">
                                          <p:val>
                                            <p:fltVal val="0"/>
                                          </p:val>
                                        </p:tav>
                                        <p:tav tm="100000">
                                          <p:val>
                                            <p:strVal val="#ppt_h"/>
                                          </p:val>
                                        </p:tav>
                                      </p:tavLst>
                                    </p:anim>
                                  </p:childTnLst>
                                </p:cTn>
                              </p:par>
                              <p:par>
                                <p:cTn id="74" presetID="23" presetClass="entr" presetSubtype="16" fill="hold" nodeType="withEffect">
                                  <p:stCondLst>
                                    <p:cond delay="1300"/>
                                  </p:stCondLst>
                                  <p:childTnLst>
                                    <p:set>
                                      <p:cBhvr>
                                        <p:cTn id="75" dur="1" fill="hold">
                                          <p:stCondLst>
                                            <p:cond delay="0"/>
                                          </p:stCondLst>
                                        </p:cTn>
                                        <p:tgtEl>
                                          <p:spTgt spid="14"/>
                                        </p:tgtEl>
                                        <p:attrNameLst>
                                          <p:attrName>style.visibility</p:attrName>
                                        </p:attrNameLst>
                                      </p:cBhvr>
                                      <p:to>
                                        <p:strVal val="visible"/>
                                      </p:to>
                                    </p:set>
                                    <p:anim calcmode="lin" valueType="num">
                                      <p:cBhvr>
                                        <p:cTn id="76" dur="500" fill="hold"/>
                                        <p:tgtEl>
                                          <p:spTgt spid="14"/>
                                        </p:tgtEl>
                                        <p:attrNameLst>
                                          <p:attrName>ppt_w</p:attrName>
                                        </p:attrNameLst>
                                      </p:cBhvr>
                                      <p:tavLst>
                                        <p:tav tm="0">
                                          <p:val>
                                            <p:fltVal val="0"/>
                                          </p:val>
                                        </p:tav>
                                        <p:tav tm="100000">
                                          <p:val>
                                            <p:strVal val="#ppt_w"/>
                                          </p:val>
                                        </p:tav>
                                      </p:tavLst>
                                    </p:anim>
                                    <p:anim calcmode="lin" valueType="num">
                                      <p:cBhvr>
                                        <p:cTn id="77" dur="500" fill="hold"/>
                                        <p:tgtEl>
                                          <p:spTgt spid="14"/>
                                        </p:tgtEl>
                                        <p:attrNameLst>
                                          <p:attrName>ppt_h</p:attrName>
                                        </p:attrNameLst>
                                      </p:cBhvr>
                                      <p:tavLst>
                                        <p:tav tm="0">
                                          <p:val>
                                            <p:fltVal val="0"/>
                                          </p:val>
                                        </p:tav>
                                        <p:tav tm="100000">
                                          <p:val>
                                            <p:strVal val="#ppt_h"/>
                                          </p:val>
                                        </p:tav>
                                      </p:tavLst>
                                    </p:anim>
                                  </p:childTnLst>
                                </p:cTn>
                              </p:par>
                              <p:par>
                                <p:cTn id="78" presetID="22" presetClass="entr" presetSubtype="2" fill="hold" nodeType="withEffect">
                                  <p:stCondLst>
                                    <p:cond delay="500"/>
                                  </p:stCondLst>
                                  <p:childTnLst>
                                    <p:set>
                                      <p:cBhvr>
                                        <p:cTn id="79" dur="1" fill="hold">
                                          <p:stCondLst>
                                            <p:cond delay="0"/>
                                          </p:stCondLst>
                                        </p:cTn>
                                        <p:tgtEl>
                                          <p:spTgt spid="24"/>
                                        </p:tgtEl>
                                        <p:attrNameLst>
                                          <p:attrName>style.visibility</p:attrName>
                                        </p:attrNameLst>
                                      </p:cBhvr>
                                      <p:to>
                                        <p:strVal val="visible"/>
                                      </p:to>
                                    </p:set>
                                    <p:animEffect transition="in" filter="wipe(right)">
                                      <p:cBhvr>
                                        <p:cTn id="80" dur="500"/>
                                        <p:tgtEl>
                                          <p:spTgt spid="24"/>
                                        </p:tgtEl>
                                      </p:cBhvr>
                                    </p:animEffect>
                                  </p:childTnLst>
                                </p:cTn>
                              </p:par>
                              <p:par>
                                <p:cTn id="81" presetID="22" presetClass="entr" presetSubtype="8" fill="hold" nodeType="withEffect">
                                  <p:stCondLst>
                                    <p:cond delay="500"/>
                                  </p:stCondLst>
                                  <p:childTnLst>
                                    <p:set>
                                      <p:cBhvr>
                                        <p:cTn id="82" dur="1" fill="hold">
                                          <p:stCondLst>
                                            <p:cond delay="0"/>
                                          </p:stCondLst>
                                        </p:cTn>
                                        <p:tgtEl>
                                          <p:spTgt spid="25"/>
                                        </p:tgtEl>
                                        <p:attrNameLst>
                                          <p:attrName>style.visibility</p:attrName>
                                        </p:attrNameLst>
                                      </p:cBhvr>
                                      <p:to>
                                        <p:strVal val="visible"/>
                                      </p:to>
                                    </p:set>
                                    <p:animEffect transition="in" filter="wipe(left)">
                                      <p:cBhvr>
                                        <p:cTn id="83" dur="500"/>
                                        <p:tgtEl>
                                          <p:spTgt spid="25"/>
                                        </p:tgtEl>
                                      </p:cBhvr>
                                    </p:animEffect>
                                  </p:childTnLst>
                                </p:cTn>
                              </p:par>
                              <p:par>
                                <p:cTn id="84" presetID="42" presetClass="entr" presetSubtype="0" fill="hold" grpId="0" nodeType="withEffect">
                                  <p:stCondLst>
                                    <p:cond delay="0"/>
                                  </p:stCondLst>
                                  <p:iterate type="wd">
                                    <p:tmPct val="4054"/>
                                  </p:iterate>
                                  <p:childTnLst>
                                    <p:set>
                                      <p:cBhvr>
                                        <p:cTn id="85" dur="1" fill="hold">
                                          <p:stCondLst>
                                            <p:cond delay="0"/>
                                          </p:stCondLst>
                                        </p:cTn>
                                        <p:tgtEl>
                                          <p:spTgt spid="5"/>
                                        </p:tgtEl>
                                        <p:attrNameLst>
                                          <p:attrName>style.visibility</p:attrName>
                                        </p:attrNameLst>
                                      </p:cBhvr>
                                      <p:to>
                                        <p:strVal val="visible"/>
                                      </p:to>
                                    </p:set>
                                    <p:animEffect transition="in" filter="fade">
                                      <p:cBhvr>
                                        <p:cTn id="86" dur="1000"/>
                                        <p:tgtEl>
                                          <p:spTgt spid="5"/>
                                        </p:tgtEl>
                                      </p:cBhvr>
                                    </p:animEffect>
                                    <p:anim calcmode="lin" valueType="num">
                                      <p:cBhvr>
                                        <p:cTn id="87" dur="1000" fill="hold"/>
                                        <p:tgtEl>
                                          <p:spTgt spid="5"/>
                                        </p:tgtEl>
                                        <p:attrNameLst>
                                          <p:attrName>ppt_x</p:attrName>
                                        </p:attrNameLst>
                                      </p:cBhvr>
                                      <p:tavLst>
                                        <p:tav tm="0">
                                          <p:val>
                                            <p:strVal val="#ppt_x"/>
                                          </p:val>
                                        </p:tav>
                                        <p:tav tm="100000">
                                          <p:val>
                                            <p:strVal val="#ppt_x"/>
                                          </p:val>
                                        </p:tav>
                                      </p:tavLst>
                                    </p:anim>
                                    <p:anim calcmode="lin" valueType="num">
                                      <p:cBhvr>
                                        <p:cTn id="88" dur="1000" fill="hold"/>
                                        <p:tgtEl>
                                          <p:spTgt spid="5"/>
                                        </p:tgtEl>
                                        <p:attrNameLst>
                                          <p:attrName>ppt_y</p:attrName>
                                        </p:attrNameLst>
                                      </p:cBhvr>
                                      <p:tavLst>
                                        <p:tav tm="0">
                                          <p:val>
                                            <p:strVal val="#ppt_y+.1"/>
                                          </p:val>
                                        </p:tav>
                                        <p:tav tm="100000">
                                          <p:val>
                                            <p:strVal val="#ppt_y"/>
                                          </p:val>
                                        </p:tav>
                                      </p:tavLst>
                                    </p:anim>
                                  </p:childTnLst>
                                </p:cTn>
                              </p:par>
                              <p:par>
                                <p:cTn id="89" presetID="22" presetClass="entr" presetSubtype="4" fill="hold" grpId="0" nodeType="withEffect">
                                  <p:stCondLst>
                                    <p:cond delay="500"/>
                                  </p:stCondLst>
                                  <p:childTnLst>
                                    <p:set>
                                      <p:cBhvr>
                                        <p:cTn id="90" dur="1" fill="hold">
                                          <p:stCondLst>
                                            <p:cond delay="0"/>
                                          </p:stCondLst>
                                        </p:cTn>
                                        <p:tgtEl>
                                          <p:spTgt spid="26"/>
                                        </p:tgtEl>
                                        <p:attrNameLst>
                                          <p:attrName>style.visibility</p:attrName>
                                        </p:attrNameLst>
                                      </p:cBhvr>
                                      <p:to>
                                        <p:strVal val="visible"/>
                                      </p:to>
                                    </p:set>
                                    <p:animEffect transition="in" filter="wipe(down)">
                                      <p:cBhvr>
                                        <p:cTn id="91" dur="500"/>
                                        <p:tgtEl>
                                          <p:spTgt spid="26"/>
                                        </p:tgtEl>
                                      </p:cBhvr>
                                    </p:animEffect>
                                  </p:childTnLst>
                                </p:cTn>
                              </p:par>
                              <p:par>
                                <p:cTn id="92" presetID="10" presetClass="entr" presetSubtype="0" fill="hold" grpId="0" nodeType="withEffect">
                                  <p:stCondLst>
                                    <p:cond delay="700"/>
                                  </p:stCondLst>
                                  <p:childTnLst>
                                    <p:set>
                                      <p:cBhvr>
                                        <p:cTn id="93" dur="1" fill="hold">
                                          <p:stCondLst>
                                            <p:cond delay="0"/>
                                          </p:stCondLst>
                                        </p:cTn>
                                        <p:tgtEl>
                                          <p:spTgt spid="27"/>
                                        </p:tgtEl>
                                        <p:attrNameLst>
                                          <p:attrName>style.visibility</p:attrName>
                                        </p:attrNameLst>
                                      </p:cBhvr>
                                      <p:to>
                                        <p:strVal val="visible"/>
                                      </p:to>
                                    </p:set>
                                    <p:animEffect transition="in" filter="fade">
                                      <p:cBhvr>
                                        <p:cTn id="94"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p:bldP spid="6" grpId="0" animBg="1"/>
      <p:bldP spid="7" grpId="0" animBg="1"/>
      <p:bldP spid="8" grpId="0" animBg="1"/>
      <p:bldP spid="9" grpId="0" animBg="1"/>
      <p:bldP spid="10" grpId="0" animBg="1"/>
      <p:bldP spid="11" grpId="0" animBg="1"/>
      <p:bldP spid="15" grpId="0"/>
      <p:bldP spid="16" grpId="0"/>
      <p:bldP spid="17" grpId="0"/>
      <p:bldP spid="18" grpId="0" animBg="1"/>
      <p:bldP spid="19" grpId="0" animBg="1"/>
      <p:bldP spid="20" grpId="0"/>
      <p:bldP spid="21" grpId="0"/>
      <p:bldP spid="26" grpId="0" animBg="1"/>
      <p:bldP spid="27"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任意多边形 20"/>
          <p:cNvSpPr/>
          <p:nvPr/>
        </p:nvSpPr>
        <p:spPr>
          <a:xfrm flipH="1">
            <a:off x="1629559" y="3627089"/>
            <a:ext cx="3230532" cy="1991403"/>
          </a:xfrm>
          <a:custGeom>
            <a:avLst/>
            <a:gdLst>
              <a:gd name="connsiteX0" fmla="*/ 1976311 w 3489158"/>
              <a:gd name="connsiteY0" fmla="*/ 0 h 2150828"/>
              <a:gd name="connsiteX1" fmla="*/ 2923756 w 3489158"/>
              <a:gd name="connsiteY1" fmla="*/ 772190 h 2150828"/>
              <a:gd name="connsiteX2" fmla="*/ 2943291 w 3489158"/>
              <a:gd name="connsiteY2" fmla="*/ 965970 h 2150828"/>
              <a:gd name="connsiteX3" fmla="*/ 2947597 w 3489158"/>
              <a:gd name="connsiteY3" fmla="*/ 965970 h 2150828"/>
              <a:gd name="connsiteX4" fmla="*/ 2947597 w 3489158"/>
              <a:gd name="connsiteY4" fmla="*/ 971097 h 2150828"/>
              <a:gd name="connsiteX5" fmla="*/ 3016125 w 3489158"/>
              <a:gd name="connsiteY5" fmla="*/ 978005 h 2150828"/>
              <a:gd name="connsiteX6" fmla="*/ 3489158 w 3489158"/>
              <a:gd name="connsiteY6" fmla="*/ 1558398 h 2150828"/>
              <a:gd name="connsiteX7" fmla="*/ 3016125 w 3489158"/>
              <a:gd name="connsiteY7" fmla="*/ 2138791 h 2150828"/>
              <a:gd name="connsiteX8" fmla="*/ 2947597 w 3489158"/>
              <a:gd name="connsiteY8" fmla="*/ 2145699 h 2150828"/>
              <a:gd name="connsiteX9" fmla="*/ 2947597 w 3489158"/>
              <a:gd name="connsiteY9" fmla="*/ 2150827 h 2150828"/>
              <a:gd name="connsiteX10" fmla="*/ 2896729 w 3489158"/>
              <a:gd name="connsiteY10" fmla="*/ 2150827 h 2150828"/>
              <a:gd name="connsiteX11" fmla="*/ 592441 w 3489158"/>
              <a:gd name="connsiteY11" fmla="*/ 2150827 h 2150828"/>
              <a:gd name="connsiteX12" fmla="*/ 592429 w 3489158"/>
              <a:gd name="connsiteY12" fmla="*/ 2150828 h 2150828"/>
              <a:gd name="connsiteX13" fmla="*/ 592419 w 3489158"/>
              <a:gd name="connsiteY13" fmla="*/ 2150827 h 2150828"/>
              <a:gd name="connsiteX14" fmla="*/ 506941 w 3489158"/>
              <a:gd name="connsiteY14" fmla="*/ 2150827 h 2150828"/>
              <a:gd name="connsiteX15" fmla="*/ 506941 w 3489158"/>
              <a:gd name="connsiteY15" fmla="*/ 2142210 h 2150828"/>
              <a:gd name="connsiteX16" fmla="*/ 473034 w 3489158"/>
              <a:gd name="connsiteY16" fmla="*/ 2138792 h 2150828"/>
              <a:gd name="connsiteX17" fmla="*/ 0 w 3489158"/>
              <a:gd name="connsiteY17" fmla="*/ 1558399 h 2150828"/>
              <a:gd name="connsiteX18" fmla="*/ 361829 w 3489158"/>
              <a:gd name="connsiteY18" fmla="*/ 1012526 h 2150828"/>
              <a:gd name="connsiteX19" fmla="*/ 461952 w 3489158"/>
              <a:gd name="connsiteY19" fmla="*/ 981446 h 2150828"/>
              <a:gd name="connsiteX20" fmla="*/ 490094 w 3489158"/>
              <a:gd name="connsiteY20" fmla="*/ 890788 h 2150828"/>
              <a:gd name="connsiteX21" fmla="*/ 998435 w 3489158"/>
              <a:gd name="connsiteY21" fmla="*/ 553837 h 2150828"/>
              <a:gd name="connsiteX22" fmla="*/ 1099663 w 3489158"/>
              <a:gd name="connsiteY22" fmla="*/ 564042 h 2150828"/>
              <a:gd name="connsiteX23" fmla="*/ 1174382 w 3489158"/>
              <a:gd name="connsiteY23" fmla="*/ 426382 h 2150828"/>
              <a:gd name="connsiteX24" fmla="*/ 1976311 w 3489158"/>
              <a:gd name="connsiteY24" fmla="*/ 0 h 21508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489158" h="2150828">
                <a:moveTo>
                  <a:pt x="1976311" y="0"/>
                </a:moveTo>
                <a:cubicBezTo>
                  <a:pt x="2443658" y="0"/>
                  <a:pt x="2833579" y="331502"/>
                  <a:pt x="2923756" y="772190"/>
                </a:cubicBezTo>
                <a:lnTo>
                  <a:pt x="2943291" y="965970"/>
                </a:lnTo>
                <a:lnTo>
                  <a:pt x="2947597" y="965970"/>
                </a:lnTo>
                <a:lnTo>
                  <a:pt x="2947597" y="971097"/>
                </a:lnTo>
                <a:lnTo>
                  <a:pt x="3016125" y="978005"/>
                </a:lnTo>
                <a:cubicBezTo>
                  <a:pt x="3286085" y="1033247"/>
                  <a:pt x="3489158" y="1272107"/>
                  <a:pt x="3489158" y="1558398"/>
                </a:cubicBezTo>
                <a:cubicBezTo>
                  <a:pt x="3489158" y="1844689"/>
                  <a:pt x="3286085" y="2083549"/>
                  <a:pt x="3016125" y="2138791"/>
                </a:cubicBezTo>
                <a:lnTo>
                  <a:pt x="2947597" y="2145699"/>
                </a:lnTo>
                <a:lnTo>
                  <a:pt x="2947597" y="2150827"/>
                </a:lnTo>
                <a:lnTo>
                  <a:pt x="2896729" y="2150827"/>
                </a:lnTo>
                <a:lnTo>
                  <a:pt x="592441" y="2150827"/>
                </a:lnTo>
                <a:lnTo>
                  <a:pt x="592429" y="2150828"/>
                </a:lnTo>
                <a:lnTo>
                  <a:pt x="592419" y="2150827"/>
                </a:lnTo>
                <a:lnTo>
                  <a:pt x="506941" y="2150827"/>
                </a:lnTo>
                <a:lnTo>
                  <a:pt x="506941" y="2142210"/>
                </a:lnTo>
                <a:lnTo>
                  <a:pt x="473034" y="2138792"/>
                </a:lnTo>
                <a:cubicBezTo>
                  <a:pt x="203074" y="2083550"/>
                  <a:pt x="0" y="1844690"/>
                  <a:pt x="0" y="1558399"/>
                </a:cubicBezTo>
                <a:cubicBezTo>
                  <a:pt x="0" y="1313007"/>
                  <a:pt x="149197" y="1102462"/>
                  <a:pt x="361829" y="1012526"/>
                </a:cubicBezTo>
                <a:lnTo>
                  <a:pt x="461952" y="981446"/>
                </a:lnTo>
                <a:lnTo>
                  <a:pt x="490094" y="890788"/>
                </a:lnTo>
                <a:cubicBezTo>
                  <a:pt x="573846" y="692776"/>
                  <a:pt x="769915" y="553837"/>
                  <a:pt x="998435" y="553837"/>
                </a:cubicBezTo>
                <a:lnTo>
                  <a:pt x="1099663" y="564042"/>
                </a:lnTo>
                <a:lnTo>
                  <a:pt x="1174382" y="426382"/>
                </a:lnTo>
                <a:cubicBezTo>
                  <a:pt x="1348176" y="169134"/>
                  <a:pt x="1642491" y="0"/>
                  <a:pt x="1976311" y="0"/>
                </a:cubicBezTo>
                <a:close/>
              </a:path>
            </a:pathLst>
          </a:cu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任意多边形 21"/>
          <p:cNvSpPr/>
          <p:nvPr/>
        </p:nvSpPr>
        <p:spPr>
          <a:xfrm>
            <a:off x="5105878" y="3941363"/>
            <a:ext cx="2353553" cy="1450805"/>
          </a:xfrm>
          <a:custGeom>
            <a:avLst/>
            <a:gdLst>
              <a:gd name="connsiteX0" fmla="*/ 1976311 w 3489158"/>
              <a:gd name="connsiteY0" fmla="*/ 0 h 2150828"/>
              <a:gd name="connsiteX1" fmla="*/ 2923756 w 3489158"/>
              <a:gd name="connsiteY1" fmla="*/ 772190 h 2150828"/>
              <a:gd name="connsiteX2" fmla="*/ 2943291 w 3489158"/>
              <a:gd name="connsiteY2" fmla="*/ 965970 h 2150828"/>
              <a:gd name="connsiteX3" fmla="*/ 2947597 w 3489158"/>
              <a:gd name="connsiteY3" fmla="*/ 965970 h 2150828"/>
              <a:gd name="connsiteX4" fmla="*/ 2947597 w 3489158"/>
              <a:gd name="connsiteY4" fmla="*/ 971097 h 2150828"/>
              <a:gd name="connsiteX5" fmla="*/ 3016125 w 3489158"/>
              <a:gd name="connsiteY5" fmla="*/ 978005 h 2150828"/>
              <a:gd name="connsiteX6" fmla="*/ 3489158 w 3489158"/>
              <a:gd name="connsiteY6" fmla="*/ 1558398 h 2150828"/>
              <a:gd name="connsiteX7" fmla="*/ 3016125 w 3489158"/>
              <a:gd name="connsiteY7" fmla="*/ 2138791 h 2150828"/>
              <a:gd name="connsiteX8" fmla="*/ 2947597 w 3489158"/>
              <a:gd name="connsiteY8" fmla="*/ 2145699 h 2150828"/>
              <a:gd name="connsiteX9" fmla="*/ 2947597 w 3489158"/>
              <a:gd name="connsiteY9" fmla="*/ 2150827 h 2150828"/>
              <a:gd name="connsiteX10" fmla="*/ 2896729 w 3489158"/>
              <a:gd name="connsiteY10" fmla="*/ 2150827 h 2150828"/>
              <a:gd name="connsiteX11" fmla="*/ 592441 w 3489158"/>
              <a:gd name="connsiteY11" fmla="*/ 2150827 h 2150828"/>
              <a:gd name="connsiteX12" fmla="*/ 592429 w 3489158"/>
              <a:gd name="connsiteY12" fmla="*/ 2150828 h 2150828"/>
              <a:gd name="connsiteX13" fmla="*/ 592419 w 3489158"/>
              <a:gd name="connsiteY13" fmla="*/ 2150827 h 2150828"/>
              <a:gd name="connsiteX14" fmla="*/ 506941 w 3489158"/>
              <a:gd name="connsiteY14" fmla="*/ 2150827 h 2150828"/>
              <a:gd name="connsiteX15" fmla="*/ 506941 w 3489158"/>
              <a:gd name="connsiteY15" fmla="*/ 2142210 h 2150828"/>
              <a:gd name="connsiteX16" fmla="*/ 473034 w 3489158"/>
              <a:gd name="connsiteY16" fmla="*/ 2138792 h 2150828"/>
              <a:gd name="connsiteX17" fmla="*/ 0 w 3489158"/>
              <a:gd name="connsiteY17" fmla="*/ 1558399 h 2150828"/>
              <a:gd name="connsiteX18" fmla="*/ 361829 w 3489158"/>
              <a:gd name="connsiteY18" fmla="*/ 1012526 h 2150828"/>
              <a:gd name="connsiteX19" fmla="*/ 461952 w 3489158"/>
              <a:gd name="connsiteY19" fmla="*/ 981446 h 2150828"/>
              <a:gd name="connsiteX20" fmla="*/ 490094 w 3489158"/>
              <a:gd name="connsiteY20" fmla="*/ 890788 h 2150828"/>
              <a:gd name="connsiteX21" fmla="*/ 998435 w 3489158"/>
              <a:gd name="connsiteY21" fmla="*/ 553837 h 2150828"/>
              <a:gd name="connsiteX22" fmla="*/ 1099663 w 3489158"/>
              <a:gd name="connsiteY22" fmla="*/ 564042 h 2150828"/>
              <a:gd name="connsiteX23" fmla="*/ 1174382 w 3489158"/>
              <a:gd name="connsiteY23" fmla="*/ 426382 h 2150828"/>
              <a:gd name="connsiteX24" fmla="*/ 1976311 w 3489158"/>
              <a:gd name="connsiteY24" fmla="*/ 0 h 21508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489158" h="2150828">
                <a:moveTo>
                  <a:pt x="1976311" y="0"/>
                </a:moveTo>
                <a:cubicBezTo>
                  <a:pt x="2443658" y="0"/>
                  <a:pt x="2833579" y="331502"/>
                  <a:pt x="2923756" y="772190"/>
                </a:cubicBezTo>
                <a:lnTo>
                  <a:pt x="2943291" y="965970"/>
                </a:lnTo>
                <a:lnTo>
                  <a:pt x="2947597" y="965970"/>
                </a:lnTo>
                <a:lnTo>
                  <a:pt x="2947597" y="971097"/>
                </a:lnTo>
                <a:lnTo>
                  <a:pt x="3016125" y="978005"/>
                </a:lnTo>
                <a:cubicBezTo>
                  <a:pt x="3286085" y="1033247"/>
                  <a:pt x="3489158" y="1272107"/>
                  <a:pt x="3489158" y="1558398"/>
                </a:cubicBezTo>
                <a:cubicBezTo>
                  <a:pt x="3489158" y="1844689"/>
                  <a:pt x="3286085" y="2083549"/>
                  <a:pt x="3016125" y="2138791"/>
                </a:cubicBezTo>
                <a:lnTo>
                  <a:pt x="2947597" y="2145699"/>
                </a:lnTo>
                <a:lnTo>
                  <a:pt x="2947597" y="2150827"/>
                </a:lnTo>
                <a:lnTo>
                  <a:pt x="2896729" y="2150827"/>
                </a:lnTo>
                <a:lnTo>
                  <a:pt x="592441" y="2150827"/>
                </a:lnTo>
                <a:lnTo>
                  <a:pt x="592429" y="2150828"/>
                </a:lnTo>
                <a:lnTo>
                  <a:pt x="592419" y="2150827"/>
                </a:lnTo>
                <a:lnTo>
                  <a:pt x="506941" y="2150827"/>
                </a:lnTo>
                <a:lnTo>
                  <a:pt x="506941" y="2142210"/>
                </a:lnTo>
                <a:lnTo>
                  <a:pt x="473034" y="2138792"/>
                </a:lnTo>
                <a:cubicBezTo>
                  <a:pt x="203074" y="2083550"/>
                  <a:pt x="0" y="1844690"/>
                  <a:pt x="0" y="1558399"/>
                </a:cubicBezTo>
                <a:cubicBezTo>
                  <a:pt x="0" y="1313007"/>
                  <a:pt x="149197" y="1102462"/>
                  <a:pt x="361829" y="1012526"/>
                </a:cubicBezTo>
                <a:lnTo>
                  <a:pt x="461952" y="981446"/>
                </a:lnTo>
                <a:lnTo>
                  <a:pt x="490094" y="890788"/>
                </a:lnTo>
                <a:cubicBezTo>
                  <a:pt x="573846" y="692776"/>
                  <a:pt x="769915" y="553837"/>
                  <a:pt x="998435" y="553837"/>
                </a:cubicBezTo>
                <a:lnTo>
                  <a:pt x="1099663" y="564042"/>
                </a:lnTo>
                <a:lnTo>
                  <a:pt x="1174382" y="426382"/>
                </a:lnTo>
                <a:cubicBezTo>
                  <a:pt x="1348176" y="169134"/>
                  <a:pt x="1642491" y="0"/>
                  <a:pt x="1976311" y="0"/>
                </a:cubicBezTo>
                <a:close/>
              </a:path>
            </a:pathLst>
          </a:cu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任意多边形 19"/>
          <p:cNvSpPr/>
          <p:nvPr/>
        </p:nvSpPr>
        <p:spPr>
          <a:xfrm flipH="1">
            <a:off x="2999966" y="2782158"/>
            <a:ext cx="3230532" cy="1991403"/>
          </a:xfrm>
          <a:custGeom>
            <a:avLst/>
            <a:gdLst>
              <a:gd name="connsiteX0" fmla="*/ 1976311 w 3489158"/>
              <a:gd name="connsiteY0" fmla="*/ 0 h 2150828"/>
              <a:gd name="connsiteX1" fmla="*/ 2923756 w 3489158"/>
              <a:gd name="connsiteY1" fmla="*/ 772190 h 2150828"/>
              <a:gd name="connsiteX2" fmla="*/ 2943291 w 3489158"/>
              <a:gd name="connsiteY2" fmla="*/ 965970 h 2150828"/>
              <a:gd name="connsiteX3" fmla="*/ 2947597 w 3489158"/>
              <a:gd name="connsiteY3" fmla="*/ 965970 h 2150828"/>
              <a:gd name="connsiteX4" fmla="*/ 2947597 w 3489158"/>
              <a:gd name="connsiteY4" fmla="*/ 971097 h 2150828"/>
              <a:gd name="connsiteX5" fmla="*/ 3016125 w 3489158"/>
              <a:gd name="connsiteY5" fmla="*/ 978005 h 2150828"/>
              <a:gd name="connsiteX6" fmla="*/ 3489158 w 3489158"/>
              <a:gd name="connsiteY6" fmla="*/ 1558398 h 2150828"/>
              <a:gd name="connsiteX7" fmla="*/ 3016125 w 3489158"/>
              <a:gd name="connsiteY7" fmla="*/ 2138791 h 2150828"/>
              <a:gd name="connsiteX8" fmla="*/ 2947597 w 3489158"/>
              <a:gd name="connsiteY8" fmla="*/ 2145699 h 2150828"/>
              <a:gd name="connsiteX9" fmla="*/ 2947597 w 3489158"/>
              <a:gd name="connsiteY9" fmla="*/ 2150827 h 2150828"/>
              <a:gd name="connsiteX10" fmla="*/ 2896729 w 3489158"/>
              <a:gd name="connsiteY10" fmla="*/ 2150827 h 2150828"/>
              <a:gd name="connsiteX11" fmla="*/ 592441 w 3489158"/>
              <a:gd name="connsiteY11" fmla="*/ 2150827 h 2150828"/>
              <a:gd name="connsiteX12" fmla="*/ 592429 w 3489158"/>
              <a:gd name="connsiteY12" fmla="*/ 2150828 h 2150828"/>
              <a:gd name="connsiteX13" fmla="*/ 592419 w 3489158"/>
              <a:gd name="connsiteY13" fmla="*/ 2150827 h 2150828"/>
              <a:gd name="connsiteX14" fmla="*/ 506941 w 3489158"/>
              <a:gd name="connsiteY14" fmla="*/ 2150827 h 2150828"/>
              <a:gd name="connsiteX15" fmla="*/ 506941 w 3489158"/>
              <a:gd name="connsiteY15" fmla="*/ 2142210 h 2150828"/>
              <a:gd name="connsiteX16" fmla="*/ 473034 w 3489158"/>
              <a:gd name="connsiteY16" fmla="*/ 2138792 h 2150828"/>
              <a:gd name="connsiteX17" fmla="*/ 0 w 3489158"/>
              <a:gd name="connsiteY17" fmla="*/ 1558399 h 2150828"/>
              <a:gd name="connsiteX18" fmla="*/ 361829 w 3489158"/>
              <a:gd name="connsiteY18" fmla="*/ 1012526 h 2150828"/>
              <a:gd name="connsiteX19" fmla="*/ 461952 w 3489158"/>
              <a:gd name="connsiteY19" fmla="*/ 981446 h 2150828"/>
              <a:gd name="connsiteX20" fmla="*/ 490094 w 3489158"/>
              <a:gd name="connsiteY20" fmla="*/ 890788 h 2150828"/>
              <a:gd name="connsiteX21" fmla="*/ 998435 w 3489158"/>
              <a:gd name="connsiteY21" fmla="*/ 553837 h 2150828"/>
              <a:gd name="connsiteX22" fmla="*/ 1099663 w 3489158"/>
              <a:gd name="connsiteY22" fmla="*/ 564042 h 2150828"/>
              <a:gd name="connsiteX23" fmla="*/ 1174382 w 3489158"/>
              <a:gd name="connsiteY23" fmla="*/ 426382 h 2150828"/>
              <a:gd name="connsiteX24" fmla="*/ 1976311 w 3489158"/>
              <a:gd name="connsiteY24" fmla="*/ 0 h 21508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489158" h="2150828">
                <a:moveTo>
                  <a:pt x="1976311" y="0"/>
                </a:moveTo>
                <a:cubicBezTo>
                  <a:pt x="2443658" y="0"/>
                  <a:pt x="2833579" y="331502"/>
                  <a:pt x="2923756" y="772190"/>
                </a:cubicBezTo>
                <a:lnTo>
                  <a:pt x="2943291" y="965970"/>
                </a:lnTo>
                <a:lnTo>
                  <a:pt x="2947597" y="965970"/>
                </a:lnTo>
                <a:lnTo>
                  <a:pt x="2947597" y="971097"/>
                </a:lnTo>
                <a:lnTo>
                  <a:pt x="3016125" y="978005"/>
                </a:lnTo>
                <a:cubicBezTo>
                  <a:pt x="3286085" y="1033247"/>
                  <a:pt x="3489158" y="1272107"/>
                  <a:pt x="3489158" y="1558398"/>
                </a:cubicBezTo>
                <a:cubicBezTo>
                  <a:pt x="3489158" y="1844689"/>
                  <a:pt x="3286085" y="2083549"/>
                  <a:pt x="3016125" y="2138791"/>
                </a:cubicBezTo>
                <a:lnTo>
                  <a:pt x="2947597" y="2145699"/>
                </a:lnTo>
                <a:lnTo>
                  <a:pt x="2947597" y="2150827"/>
                </a:lnTo>
                <a:lnTo>
                  <a:pt x="2896729" y="2150827"/>
                </a:lnTo>
                <a:lnTo>
                  <a:pt x="592441" y="2150827"/>
                </a:lnTo>
                <a:lnTo>
                  <a:pt x="592429" y="2150828"/>
                </a:lnTo>
                <a:lnTo>
                  <a:pt x="592419" y="2150827"/>
                </a:lnTo>
                <a:lnTo>
                  <a:pt x="506941" y="2150827"/>
                </a:lnTo>
                <a:lnTo>
                  <a:pt x="506941" y="2142210"/>
                </a:lnTo>
                <a:lnTo>
                  <a:pt x="473034" y="2138792"/>
                </a:lnTo>
                <a:cubicBezTo>
                  <a:pt x="203074" y="2083550"/>
                  <a:pt x="0" y="1844690"/>
                  <a:pt x="0" y="1558399"/>
                </a:cubicBezTo>
                <a:cubicBezTo>
                  <a:pt x="0" y="1313007"/>
                  <a:pt x="149197" y="1102462"/>
                  <a:pt x="361829" y="1012526"/>
                </a:cubicBezTo>
                <a:lnTo>
                  <a:pt x="461952" y="981446"/>
                </a:lnTo>
                <a:lnTo>
                  <a:pt x="490094" y="890788"/>
                </a:lnTo>
                <a:cubicBezTo>
                  <a:pt x="573846" y="692776"/>
                  <a:pt x="769915" y="553837"/>
                  <a:pt x="998435" y="553837"/>
                </a:cubicBezTo>
                <a:lnTo>
                  <a:pt x="1099663" y="564042"/>
                </a:lnTo>
                <a:lnTo>
                  <a:pt x="1174382" y="426382"/>
                </a:lnTo>
                <a:cubicBezTo>
                  <a:pt x="1348176" y="169134"/>
                  <a:pt x="1642491" y="0"/>
                  <a:pt x="1976311" y="0"/>
                </a:cubicBezTo>
                <a:close/>
              </a:path>
            </a:pathLst>
          </a:cu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椭圆 26"/>
          <p:cNvSpPr/>
          <p:nvPr/>
        </p:nvSpPr>
        <p:spPr>
          <a:xfrm>
            <a:off x="305175" y="483787"/>
            <a:ext cx="1164562" cy="1164562"/>
          </a:xfrm>
          <a:prstGeom prst="ellipse">
            <a:avLst/>
          </a:prstGeom>
          <a:solidFill>
            <a:srgbClr val="DC5F3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任意多边形 11"/>
          <p:cNvSpPr/>
          <p:nvPr/>
        </p:nvSpPr>
        <p:spPr>
          <a:xfrm flipH="1">
            <a:off x="1525594" y="1467710"/>
            <a:ext cx="1612710" cy="994126"/>
          </a:xfrm>
          <a:custGeom>
            <a:avLst/>
            <a:gdLst>
              <a:gd name="connsiteX0" fmla="*/ 1976311 w 3489158"/>
              <a:gd name="connsiteY0" fmla="*/ 0 h 2150828"/>
              <a:gd name="connsiteX1" fmla="*/ 2923756 w 3489158"/>
              <a:gd name="connsiteY1" fmla="*/ 772190 h 2150828"/>
              <a:gd name="connsiteX2" fmla="*/ 2943291 w 3489158"/>
              <a:gd name="connsiteY2" fmla="*/ 965970 h 2150828"/>
              <a:gd name="connsiteX3" fmla="*/ 2947597 w 3489158"/>
              <a:gd name="connsiteY3" fmla="*/ 965970 h 2150828"/>
              <a:gd name="connsiteX4" fmla="*/ 2947597 w 3489158"/>
              <a:gd name="connsiteY4" fmla="*/ 971097 h 2150828"/>
              <a:gd name="connsiteX5" fmla="*/ 3016125 w 3489158"/>
              <a:gd name="connsiteY5" fmla="*/ 978005 h 2150828"/>
              <a:gd name="connsiteX6" fmla="*/ 3489158 w 3489158"/>
              <a:gd name="connsiteY6" fmla="*/ 1558398 h 2150828"/>
              <a:gd name="connsiteX7" fmla="*/ 3016125 w 3489158"/>
              <a:gd name="connsiteY7" fmla="*/ 2138791 h 2150828"/>
              <a:gd name="connsiteX8" fmla="*/ 2947597 w 3489158"/>
              <a:gd name="connsiteY8" fmla="*/ 2145699 h 2150828"/>
              <a:gd name="connsiteX9" fmla="*/ 2947597 w 3489158"/>
              <a:gd name="connsiteY9" fmla="*/ 2150827 h 2150828"/>
              <a:gd name="connsiteX10" fmla="*/ 2896729 w 3489158"/>
              <a:gd name="connsiteY10" fmla="*/ 2150827 h 2150828"/>
              <a:gd name="connsiteX11" fmla="*/ 592441 w 3489158"/>
              <a:gd name="connsiteY11" fmla="*/ 2150827 h 2150828"/>
              <a:gd name="connsiteX12" fmla="*/ 592429 w 3489158"/>
              <a:gd name="connsiteY12" fmla="*/ 2150828 h 2150828"/>
              <a:gd name="connsiteX13" fmla="*/ 592419 w 3489158"/>
              <a:gd name="connsiteY13" fmla="*/ 2150827 h 2150828"/>
              <a:gd name="connsiteX14" fmla="*/ 506941 w 3489158"/>
              <a:gd name="connsiteY14" fmla="*/ 2150827 h 2150828"/>
              <a:gd name="connsiteX15" fmla="*/ 506941 w 3489158"/>
              <a:gd name="connsiteY15" fmla="*/ 2142210 h 2150828"/>
              <a:gd name="connsiteX16" fmla="*/ 473034 w 3489158"/>
              <a:gd name="connsiteY16" fmla="*/ 2138792 h 2150828"/>
              <a:gd name="connsiteX17" fmla="*/ 0 w 3489158"/>
              <a:gd name="connsiteY17" fmla="*/ 1558399 h 2150828"/>
              <a:gd name="connsiteX18" fmla="*/ 361829 w 3489158"/>
              <a:gd name="connsiteY18" fmla="*/ 1012526 h 2150828"/>
              <a:gd name="connsiteX19" fmla="*/ 461952 w 3489158"/>
              <a:gd name="connsiteY19" fmla="*/ 981446 h 2150828"/>
              <a:gd name="connsiteX20" fmla="*/ 490094 w 3489158"/>
              <a:gd name="connsiteY20" fmla="*/ 890788 h 2150828"/>
              <a:gd name="connsiteX21" fmla="*/ 998435 w 3489158"/>
              <a:gd name="connsiteY21" fmla="*/ 553837 h 2150828"/>
              <a:gd name="connsiteX22" fmla="*/ 1099663 w 3489158"/>
              <a:gd name="connsiteY22" fmla="*/ 564042 h 2150828"/>
              <a:gd name="connsiteX23" fmla="*/ 1174382 w 3489158"/>
              <a:gd name="connsiteY23" fmla="*/ 426382 h 2150828"/>
              <a:gd name="connsiteX24" fmla="*/ 1976311 w 3489158"/>
              <a:gd name="connsiteY24" fmla="*/ 0 h 21508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489158" h="2150828">
                <a:moveTo>
                  <a:pt x="1976311" y="0"/>
                </a:moveTo>
                <a:cubicBezTo>
                  <a:pt x="2443658" y="0"/>
                  <a:pt x="2833579" y="331502"/>
                  <a:pt x="2923756" y="772190"/>
                </a:cubicBezTo>
                <a:lnTo>
                  <a:pt x="2943291" y="965970"/>
                </a:lnTo>
                <a:lnTo>
                  <a:pt x="2947597" y="965970"/>
                </a:lnTo>
                <a:lnTo>
                  <a:pt x="2947597" y="971097"/>
                </a:lnTo>
                <a:lnTo>
                  <a:pt x="3016125" y="978005"/>
                </a:lnTo>
                <a:cubicBezTo>
                  <a:pt x="3286085" y="1033247"/>
                  <a:pt x="3489158" y="1272107"/>
                  <a:pt x="3489158" y="1558398"/>
                </a:cubicBezTo>
                <a:cubicBezTo>
                  <a:pt x="3489158" y="1844689"/>
                  <a:pt x="3286085" y="2083549"/>
                  <a:pt x="3016125" y="2138791"/>
                </a:cubicBezTo>
                <a:lnTo>
                  <a:pt x="2947597" y="2145699"/>
                </a:lnTo>
                <a:lnTo>
                  <a:pt x="2947597" y="2150827"/>
                </a:lnTo>
                <a:lnTo>
                  <a:pt x="2896729" y="2150827"/>
                </a:lnTo>
                <a:lnTo>
                  <a:pt x="592441" y="2150827"/>
                </a:lnTo>
                <a:lnTo>
                  <a:pt x="592429" y="2150828"/>
                </a:lnTo>
                <a:lnTo>
                  <a:pt x="592419" y="2150827"/>
                </a:lnTo>
                <a:lnTo>
                  <a:pt x="506941" y="2150827"/>
                </a:lnTo>
                <a:lnTo>
                  <a:pt x="506941" y="2142210"/>
                </a:lnTo>
                <a:lnTo>
                  <a:pt x="473034" y="2138792"/>
                </a:lnTo>
                <a:cubicBezTo>
                  <a:pt x="203074" y="2083550"/>
                  <a:pt x="0" y="1844690"/>
                  <a:pt x="0" y="1558399"/>
                </a:cubicBezTo>
                <a:cubicBezTo>
                  <a:pt x="0" y="1313007"/>
                  <a:pt x="149197" y="1102462"/>
                  <a:pt x="361829" y="1012526"/>
                </a:cubicBezTo>
                <a:lnTo>
                  <a:pt x="461952" y="981446"/>
                </a:lnTo>
                <a:lnTo>
                  <a:pt x="490094" y="890788"/>
                </a:lnTo>
                <a:cubicBezTo>
                  <a:pt x="573846" y="692776"/>
                  <a:pt x="769915" y="553837"/>
                  <a:pt x="998435" y="553837"/>
                </a:cubicBezTo>
                <a:lnTo>
                  <a:pt x="1099663" y="564042"/>
                </a:lnTo>
                <a:lnTo>
                  <a:pt x="1174382" y="426382"/>
                </a:lnTo>
                <a:cubicBezTo>
                  <a:pt x="1348176" y="169134"/>
                  <a:pt x="1642491" y="0"/>
                  <a:pt x="1976311" y="0"/>
                </a:cubicBezTo>
                <a:close/>
              </a:path>
            </a:pathLst>
          </a:cu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任意多边形 10"/>
          <p:cNvSpPr/>
          <p:nvPr/>
        </p:nvSpPr>
        <p:spPr>
          <a:xfrm>
            <a:off x="-513117" y="1118835"/>
            <a:ext cx="1612710" cy="994126"/>
          </a:xfrm>
          <a:custGeom>
            <a:avLst/>
            <a:gdLst>
              <a:gd name="connsiteX0" fmla="*/ 1976311 w 3489158"/>
              <a:gd name="connsiteY0" fmla="*/ 0 h 2150828"/>
              <a:gd name="connsiteX1" fmla="*/ 2923756 w 3489158"/>
              <a:gd name="connsiteY1" fmla="*/ 772190 h 2150828"/>
              <a:gd name="connsiteX2" fmla="*/ 2943291 w 3489158"/>
              <a:gd name="connsiteY2" fmla="*/ 965970 h 2150828"/>
              <a:gd name="connsiteX3" fmla="*/ 2947597 w 3489158"/>
              <a:gd name="connsiteY3" fmla="*/ 965970 h 2150828"/>
              <a:gd name="connsiteX4" fmla="*/ 2947597 w 3489158"/>
              <a:gd name="connsiteY4" fmla="*/ 971097 h 2150828"/>
              <a:gd name="connsiteX5" fmla="*/ 3016125 w 3489158"/>
              <a:gd name="connsiteY5" fmla="*/ 978005 h 2150828"/>
              <a:gd name="connsiteX6" fmla="*/ 3489158 w 3489158"/>
              <a:gd name="connsiteY6" fmla="*/ 1558398 h 2150828"/>
              <a:gd name="connsiteX7" fmla="*/ 3016125 w 3489158"/>
              <a:gd name="connsiteY7" fmla="*/ 2138791 h 2150828"/>
              <a:gd name="connsiteX8" fmla="*/ 2947597 w 3489158"/>
              <a:gd name="connsiteY8" fmla="*/ 2145699 h 2150828"/>
              <a:gd name="connsiteX9" fmla="*/ 2947597 w 3489158"/>
              <a:gd name="connsiteY9" fmla="*/ 2150827 h 2150828"/>
              <a:gd name="connsiteX10" fmla="*/ 2896729 w 3489158"/>
              <a:gd name="connsiteY10" fmla="*/ 2150827 h 2150828"/>
              <a:gd name="connsiteX11" fmla="*/ 592441 w 3489158"/>
              <a:gd name="connsiteY11" fmla="*/ 2150827 h 2150828"/>
              <a:gd name="connsiteX12" fmla="*/ 592429 w 3489158"/>
              <a:gd name="connsiteY12" fmla="*/ 2150828 h 2150828"/>
              <a:gd name="connsiteX13" fmla="*/ 592419 w 3489158"/>
              <a:gd name="connsiteY13" fmla="*/ 2150827 h 2150828"/>
              <a:gd name="connsiteX14" fmla="*/ 506941 w 3489158"/>
              <a:gd name="connsiteY14" fmla="*/ 2150827 h 2150828"/>
              <a:gd name="connsiteX15" fmla="*/ 506941 w 3489158"/>
              <a:gd name="connsiteY15" fmla="*/ 2142210 h 2150828"/>
              <a:gd name="connsiteX16" fmla="*/ 473034 w 3489158"/>
              <a:gd name="connsiteY16" fmla="*/ 2138792 h 2150828"/>
              <a:gd name="connsiteX17" fmla="*/ 0 w 3489158"/>
              <a:gd name="connsiteY17" fmla="*/ 1558399 h 2150828"/>
              <a:gd name="connsiteX18" fmla="*/ 361829 w 3489158"/>
              <a:gd name="connsiteY18" fmla="*/ 1012526 h 2150828"/>
              <a:gd name="connsiteX19" fmla="*/ 461952 w 3489158"/>
              <a:gd name="connsiteY19" fmla="*/ 981446 h 2150828"/>
              <a:gd name="connsiteX20" fmla="*/ 490094 w 3489158"/>
              <a:gd name="connsiteY20" fmla="*/ 890788 h 2150828"/>
              <a:gd name="connsiteX21" fmla="*/ 998435 w 3489158"/>
              <a:gd name="connsiteY21" fmla="*/ 553837 h 2150828"/>
              <a:gd name="connsiteX22" fmla="*/ 1099663 w 3489158"/>
              <a:gd name="connsiteY22" fmla="*/ 564042 h 2150828"/>
              <a:gd name="connsiteX23" fmla="*/ 1174382 w 3489158"/>
              <a:gd name="connsiteY23" fmla="*/ 426382 h 2150828"/>
              <a:gd name="connsiteX24" fmla="*/ 1976311 w 3489158"/>
              <a:gd name="connsiteY24" fmla="*/ 0 h 21508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489158" h="2150828">
                <a:moveTo>
                  <a:pt x="1976311" y="0"/>
                </a:moveTo>
                <a:cubicBezTo>
                  <a:pt x="2443658" y="0"/>
                  <a:pt x="2833579" y="331502"/>
                  <a:pt x="2923756" y="772190"/>
                </a:cubicBezTo>
                <a:lnTo>
                  <a:pt x="2943291" y="965970"/>
                </a:lnTo>
                <a:lnTo>
                  <a:pt x="2947597" y="965970"/>
                </a:lnTo>
                <a:lnTo>
                  <a:pt x="2947597" y="971097"/>
                </a:lnTo>
                <a:lnTo>
                  <a:pt x="3016125" y="978005"/>
                </a:lnTo>
                <a:cubicBezTo>
                  <a:pt x="3286085" y="1033247"/>
                  <a:pt x="3489158" y="1272107"/>
                  <a:pt x="3489158" y="1558398"/>
                </a:cubicBezTo>
                <a:cubicBezTo>
                  <a:pt x="3489158" y="1844689"/>
                  <a:pt x="3286085" y="2083549"/>
                  <a:pt x="3016125" y="2138791"/>
                </a:cubicBezTo>
                <a:lnTo>
                  <a:pt x="2947597" y="2145699"/>
                </a:lnTo>
                <a:lnTo>
                  <a:pt x="2947597" y="2150827"/>
                </a:lnTo>
                <a:lnTo>
                  <a:pt x="2896729" y="2150827"/>
                </a:lnTo>
                <a:lnTo>
                  <a:pt x="592441" y="2150827"/>
                </a:lnTo>
                <a:lnTo>
                  <a:pt x="592429" y="2150828"/>
                </a:lnTo>
                <a:lnTo>
                  <a:pt x="592419" y="2150827"/>
                </a:lnTo>
                <a:lnTo>
                  <a:pt x="506941" y="2150827"/>
                </a:lnTo>
                <a:lnTo>
                  <a:pt x="506941" y="2142210"/>
                </a:lnTo>
                <a:lnTo>
                  <a:pt x="473034" y="2138792"/>
                </a:lnTo>
                <a:cubicBezTo>
                  <a:pt x="203074" y="2083550"/>
                  <a:pt x="0" y="1844690"/>
                  <a:pt x="0" y="1558399"/>
                </a:cubicBezTo>
                <a:cubicBezTo>
                  <a:pt x="0" y="1313007"/>
                  <a:pt x="149197" y="1102462"/>
                  <a:pt x="361829" y="1012526"/>
                </a:cubicBezTo>
                <a:lnTo>
                  <a:pt x="461952" y="981446"/>
                </a:lnTo>
                <a:lnTo>
                  <a:pt x="490094" y="890788"/>
                </a:lnTo>
                <a:cubicBezTo>
                  <a:pt x="573846" y="692776"/>
                  <a:pt x="769915" y="553837"/>
                  <a:pt x="998435" y="553837"/>
                </a:cubicBezTo>
                <a:lnTo>
                  <a:pt x="1099663" y="564042"/>
                </a:lnTo>
                <a:lnTo>
                  <a:pt x="1174382" y="426382"/>
                </a:lnTo>
                <a:cubicBezTo>
                  <a:pt x="1348176" y="169134"/>
                  <a:pt x="1642491" y="0"/>
                  <a:pt x="1976311"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任意多边形 9"/>
          <p:cNvSpPr/>
          <p:nvPr/>
        </p:nvSpPr>
        <p:spPr>
          <a:xfrm>
            <a:off x="-172717" y="1467710"/>
            <a:ext cx="2504666" cy="1543956"/>
          </a:xfrm>
          <a:custGeom>
            <a:avLst/>
            <a:gdLst>
              <a:gd name="connsiteX0" fmla="*/ 1976311 w 3489158"/>
              <a:gd name="connsiteY0" fmla="*/ 0 h 2150828"/>
              <a:gd name="connsiteX1" fmla="*/ 2923756 w 3489158"/>
              <a:gd name="connsiteY1" fmla="*/ 772190 h 2150828"/>
              <a:gd name="connsiteX2" fmla="*/ 2943291 w 3489158"/>
              <a:gd name="connsiteY2" fmla="*/ 965970 h 2150828"/>
              <a:gd name="connsiteX3" fmla="*/ 2947597 w 3489158"/>
              <a:gd name="connsiteY3" fmla="*/ 965970 h 2150828"/>
              <a:gd name="connsiteX4" fmla="*/ 2947597 w 3489158"/>
              <a:gd name="connsiteY4" fmla="*/ 971097 h 2150828"/>
              <a:gd name="connsiteX5" fmla="*/ 3016125 w 3489158"/>
              <a:gd name="connsiteY5" fmla="*/ 978005 h 2150828"/>
              <a:gd name="connsiteX6" fmla="*/ 3489158 w 3489158"/>
              <a:gd name="connsiteY6" fmla="*/ 1558398 h 2150828"/>
              <a:gd name="connsiteX7" fmla="*/ 3016125 w 3489158"/>
              <a:gd name="connsiteY7" fmla="*/ 2138791 h 2150828"/>
              <a:gd name="connsiteX8" fmla="*/ 2947597 w 3489158"/>
              <a:gd name="connsiteY8" fmla="*/ 2145699 h 2150828"/>
              <a:gd name="connsiteX9" fmla="*/ 2947597 w 3489158"/>
              <a:gd name="connsiteY9" fmla="*/ 2150827 h 2150828"/>
              <a:gd name="connsiteX10" fmla="*/ 2896729 w 3489158"/>
              <a:gd name="connsiteY10" fmla="*/ 2150827 h 2150828"/>
              <a:gd name="connsiteX11" fmla="*/ 592441 w 3489158"/>
              <a:gd name="connsiteY11" fmla="*/ 2150827 h 2150828"/>
              <a:gd name="connsiteX12" fmla="*/ 592429 w 3489158"/>
              <a:gd name="connsiteY12" fmla="*/ 2150828 h 2150828"/>
              <a:gd name="connsiteX13" fmla="*/ 592419 w 3489158"/>
              <a:gd name="connsiteY13" fmla="*/ 2150827 h 2150828"/>
              <a:gd name="connsiteX14" fmla="*/ 506941 w 3489158"/>
              <a:gd name="connsiteY14" fmla="*/ 2150827 h 2150828"/>
              <a:gd name="connsiteX15" fmla="*/ 506941 w 3489158"/>
              <a:gd name="connsiteY15" fmla="*/ 2142210 h 2150828"/>
              <a:gd name="connsiteX16" fmla="*/ 473034 w 3489158"/>
              <a:gd name="connsiteY16" fmla="*/ 2138792 h 2150828"/>
              <a:gd name="connsiteX17" fmla="*/ 0 w 3489158"/>
              <a:gd name="connsiteY17" fmla="*/ 1558399 h 2150828"/>
              <a:gd name="connsiteX18" fmla="*/ 361829 w 3489158"/>
              <a:gd name="connsiteY18" fmla="*/ 1012526 h 2150828"/>
              <a:gd name="connsiteX19" fmla="*/ 461952 w 3489158"/>
              <a:gd name="connsiteY19" fmla="*/ 981446 h 2150828"/>
              <a:gd name="connsiteX20" fmla="*/ 490094 w 3489158"/>
              <a:gd name="connsiteY20" fmla="*/ 890788 h 2150828"/>
              <a:gd name="connsiteX21" fmla="*/ 998435 w 3489158"/>
              <a:gd name="connsiteY21" fmla="*/ 553837 h 2150828"/>
              <a:gd name="connsiteX22" fmla="*/ 1099663 w 3489158"/>
              <a:gd name="connsiteY22" fmla="*/ 564042 h 2150828"/>
              <a:gd name="connsiteX23" fmla="*/ 1174382 w 3489158"/>
              <a:gd name="connsiteY23" fmla="*/ 426382 h 2150828"/>
              <a:gd name="connsiteX24" fmla="*/ 1976311 w 3489158"/>
              <a:gd name="connsiteY24" fmla="*/ 0 h 21508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489158" h="2150828">
                <a:moveTo>
                  <a:pt x="1976311" y="0"/>
                </a:moveTo>
                <a:cubicBezTo>
                  <a:pt x="2443658" y="0"/>
                  <a:pt x="2833579" y="331502"/>
                  <a:pt x="2923756" y="772190"/>
                </a:cubicBezTo>
                <a:lnTo>
                  <a:pt x="2943291" y="965970"/>
                </a:lnTo>
                <a:lnTo>
                  <a:pt x="2947597" y="965970"/>
                </a:lnTo>
                <a:lnTo>
                  <a:pt x="2947597" y="971097"/>
                </a:lnTo>
                <a:lnTo>
                  <a:pt x="3016125" y="978005"/>
                </a:lnTo>
                <a:cubicBezTo>
                  <a:pt x="3286085" y="1033247"/>
                  <a:pt x="3489158" y="1272107"/>
                  <a:pt x="3489158" y="1558398"/>
                </a:cubicBezTo>
                <a:cubicBezTo>
                  <a:pt x="3489158" y="1844689"/>
                  <a:pt x="3286085" y="2083549"/>
                  <a:pt x="3016125" y="2138791"/>
                </a:cubicBezTo>
                <a:lnTo>
                  <a:pt x="2947597" y="2145699"/>
                </a:lnTo>
                <a:lnTo>
                  <a:pt x="2947597" y="2150827"/>
                </a:lnTo>
                <a:lnTo>
                  <a:pt x="2896729" y="2150827"/>
                </a:lnTo>
                <a:lnTo>
                  <a:pt x="592441" y="2150827"/>
                </a:lnTo>
                <a:lnTo>
                  <a:pt x="592429" y="2150828"/>
                </a:lnTo>
                <a:lnTo>
                  <a:pt x="592419" y="2150827"/>
                </a:lnTo>
                <a:lnTo>
                  <a:pt x="506941" y="2150827"/>
                </a:lnTo>
                <a:lnTo>
                  <a:pt x="506941" y="2142210"/>
                </a:lnTo>
                <a:lnTo>
                  <a:pt x="473034" y="2138792"/>
                </a:lnTo>
                <a:cubicBezTo>
                  <a:pt x="203074" y="2083550"/>
                  <a:pt x="0" y="1844690"/>
                  <a:pt x="0" y="1558399"/>
                </a:cubicBezTo>
                <a:cubicBezTo>
                  <a:pt x="0" y="1313007"/>
                  <a:pt x="149197" y="1102462"/>
                  <a:pt x="361829" y="1012526"/>
                </a:cubicBezTo>
                <a:lnTo>
                  <a:pt x="461952" y="981446"/>
                </a:lnTo>
                <a:lnTo>
                  <a:pt x="490094" y="890788"/>
                </a:lnTo>
                <a:cubicBezTo>
                  <a:pt x="573846" y="692776"/>
                  <a:pt x="769915" y="553837"/>
                  <a:pt x="998435" y="553837"/>
                </a:cubicBezTo>
                <a:lnTo>
                  <a:pt x="1099663" y="564042"/>
                </a:lnTo>
                <a:lnTo>
                  <a:pt x="1174382" y="426382"/>
                </a:lnTo>
                <a:cubicBezTo>
                  <a:pt x="1348176" y="169134"/>
                  <a:pt x="1642491" y="0"/>
                  <a:pt x="1976311"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任意多边形 14"/>
          <p:cNvSpPr/>
          <p:nvPr/>
        </p:nvSpPr>
        <p:spPr>
          <a:xfrm flipH="1">
            <a:off x="365482" y="5175963"/>
            <a:ext cx="2230192" cy="1374762"/>
          </a:xfrm>
          <a:custGeom>
            <a:avLst/>
            <a:gdLst>
              <a:gd name="connsiteX0" fmla="*/ 1976311 w 3489158"/>
              <a:gd name="connsiteY0" fmla="*/ 0 h 2150828"/>
              <a:gd name="connsiteX1" fmla="*/ 2923756 w 3489158"/>
              <a:gd name="connsiteY1" fmla="*/ 772190 h 2150828"/>
              <a:gd name="connsiteX2" fmla="*/ 2943291 w 3489158"/>
              <a:gd name="connsiteY2" fmla="*/ 965970 h 2150828"/>
              <a:gd name="connsiteX3" fmla="*/ 2947597 w 3489158"/>
              <a:gd name="connsiteY3" fmla="*/ 965970 h 2150828"/>
              <a:gd name="connsiteX4" fmla="*/ 2947597 w 3489158"/>
              <a:gd name="connsiteY4" fmla="*/ 971097 h 2150828"/>
              <a:gd name="connsiteX5" fmla="*/ 3016125 w 3489158"/>
              <a:gd name="connsiteY5" fmla="*/ 978005 h 2150828"/>
              <a:gd name="connsiteX6" fmla="*/ 3489158 w 3489158"/>
              <a:gd name="connsiteY6" fmla="*/ 1558398 h 2150828"/>
              <a:gd name="connsiteX7" fmla="*/ 3016125 w 3489158"/>
              <a:gd name="connsiteY7" fmla="*/ 2138791 h 2150828"/>
              <a:gd name="connsiteX8" fmla="*/ 2947597 w 3489158"/>
              <a:gd name="connsiteY8" fmla="*/ 2145699 h 2150828"/>
              <a:gd name="connsiteX9" fmla="*/ 2947597 w 3489158"/>
              <a:gd name="connsiteY9" fmla="*/ 2150827 h 2150828"/>
              <a:gd name="connsiteX10" fmla="*/ 2896729 w 3489158"/>
              <a:gd name="connsiteY10" fmla="*/ 2150827 h 2150828"/>
              <a:gd name="connsiteX11" fmla="*/ 592441 w 3489158"/>
              <a:gd name="connsiteY11" fmla="*/ 2150827 h 2150828"/>
              <a:gd name="connsiteX12" fmla="*/ 592429 w 3489158"/>
              <a:gd name="connsiteY12" fmla="*/ 2150828 h 2150828"/>
              <a:gd name="connsiteX13" fmla="*/ 592419 w 3489158"/>
              <a:gd name="connsiteY13" fmla="*/ 2150827 h 2150828"/>
              <a:gd name="connsiteX14" fmla="*/ 506941 w 3489158"/>
              <a:gd name="connsiteY14" fmla="*/ 2150827 h 2150828"/>
              <a:gd name="connsiteX15" fmla="*/ 506941 w 3489158"/>
              <a:gd name="connsiteY15" fmla="*/ 2142210 h 2150828"/>
              <a:gd name="connsiteX16" fmla="*/ 473034 w 3489158"/>
              <a:gd name="connsiteY16" fmla="*/ 2138792 h 2150828"/>
              <a:gd name="connsiteX17" fmla="*/ 0 w 3489158"/>
              <a:gd name="connsiteY17" fmla="*/ 1558399 h 2150828"/>
              <a:gd name="connsiteX18" fmla="*/ 361829 w 3489158"/>
              <a:gd name="connsiteY18" fmla="*/ 1012526 h 2150828"/>
              <a:gd name="connsiteX19" fmla="*/ 461952 w 3489158"/>
              <a:gd name="connsiteY19" fmla="*/ 981446 h 2150828"/>
              <a:gd name="connsiteX20" fmla="*/ 490094 w 3489158"/>
              <a:gd name="connsiteY20" fmla="*/ 890788 h 2150828"/>
              <a:gd name="connsiteX21" fmla="*/ 998435 w 3489158"/>
              <a:gd name="connsiteY21" fmla="*/ 553837 h 2150828"/>
              <a:gd name="connsiteX22" fmla="*/ 1099663 w 3489158"/>
              <a:gd name="connsiteY22" fmla="*/ 564042 h 2150828"/>
              <a:gd name="connsiteX23" fmla="*/ 1174382 w 3489158"/>
              <a:gd name="connsiteY23" fmla="*/ 426382 h 2150828"/>
              <a:gd name="connsiteX24" fmla="*/ 1976311 w 3489158"/>
              <a:gd name="connsiteY24" fmla="*/ 0 h 21508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489158" h="2150828">
                <a:moveTo>
                  <a:pt x="1976311" y="0"/>
                </a:moveTo>
                <a:cubicBezTo>
                  <a:pt x="2443658" y="0"/>
                  <a:pt x="2833579" y="331502"/>
                  <a:pt x="2923756" y="772190"/>
                </a:cubicBezTo>
                <a:lnTo>
                  <a:pt x="2943291" y="965970"/>
                </a:lnTo>
                <a:lnTo>
                  <a:pt x="2947597" y="965970"/>
                </a:lnTo>
                <a:lnTo>
                  <a:pt x="2947597" y="971097"/>
                </a:lnTo>
                <a:lnTo>
                  <a:pt x="3016125" y="978005"/>
                </a:lnTo>
                <a:cubicBezTo>
                  <a:pt x="3286085" y="1033247"/>
                  <a:pt x="3489158" y="1272107"/>
                  <a:pt x="3489158" y="1558398"/>
                </a:cubicBezTo>
                <a:cubicBezTo>
                  <a:pt x="3489158" y="1844689"/>
                  <a:pt x="3286085" y="2083549"/>
                  <a:pt x="3016125" y="2138791"/>
                </a:cubicBezTo>
                <a:lnTo>
                  <a:pt x="2947597" y="2145699"/>
                </a:lnTo>
                <a:lnTo>
                  <a:pt x="2947597" y="2150827"/>
                </a:lnTo>
                <a:lnTo>
                  <a:pt x="2896729" y="2150827"/>
                </a:lnTo>
                <a:lnTo>
                  <a:pt x="592441" y="2150827"/>
                </a:lnTo>
                <a:lnTo>
                  <a:pt x="592429" y="2150828"/>
                </a:lnTo>
                <a:lnTo>
                  <a:pt x="592419" y="2150827"/>
                </a:lnTo>
                <a:lnTo>
                  <a:pt x="506941" y="2150827"/>
                </a:lnTo>
                <a:lnTo>
                  <a:pt x="506941" y="2142210"/>
                </a:lnTo>
                <a:lnTo>
                  <a:pt x="473034" y="2138792"/>
                </a:lnTo>
                <a:cubicBezTo>
                  <a:pt x="203074" y="2083550"/>
                  <a:pt x="0" y="1844690"/>
                  <a:pt x="0" y="1558399"/>
                </a:cubicBezTo>
                <a:cubicBezTo>
                  <a:pt x="0" y="1313007"/>
                  <a:pt x="149197" y="1102462"/>
                  <a:pt x="361829" y="1012526"/>
                </a:cubicBezTo>
                <a:lnTo>
                  <a:pt x="461952" y="981446"/>
                </a:lnTo>
                <a:lnTo>
                  <a:pt x="490094" y="890788"/>
                </a:lnTo>
                <a:cubicBezTo>
                  <a:pt x="573846" y="692776"/>
                  <a:pt x="769915" y="553837"/>
                  <a:pt x="998435" y="553837"/>
                </a:cubicBezTo>
                <a:lnTo>
                  <a:pt x="1099663" y="564042"/>
                </a:lnTo>
                <a:lnTo>
                  <a:pt x="1174382" y="426382"/>
                </a:lnTo>
                <a:cubicBezTo>
                  <a:pt x="1348176" y="169134"/>
                  <a:pt x="1642491" y="0"/>
                  <a:pt x="1976311"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任意多边形 13"/>
          <p:cNvSpPr/>
          <p:nvPr/>
        </p:nvSpPr>
        <p:spPr>
          <a:xfrm flipH="1">
            <a:off x="933317" y="5175963"/>
            <a:ext cx="5457331" cy="3364073"/>
          </a:xfrm>
          <a:custGeom>
            <a:avLst/>
            <a:gdLst>
              <a:gd name="connsiteX0" fmla="*/ 1976311 w 3489158"/>
              <a:gd name="connsiteY0" fmla="*/ 0 h 2150828"/>
              <a:gd name="connsiteX1" fmla="*/ 2923756 w 3489158"/>
              <a:gd name="connsiteY1" fmla="*/ 772190 h 2150828"/>
              <a:gd name="connsiteX2" fmla="*/ 2943291 w 3489158"/>
              <a:gd name="connsiteY2" fmla="*/ 965970 h 2150828"/>
              <a:gd name="connsiteX3" fmla="*/ 2947597 w 3489158"/>
              <a:gd name="connsiteY3" fmla="*/ 965970 h 2150828"/>
              <a:gd name="connsiteX4" fmla="*/ 2947597 w 3489158"/>
              <a:gd name="connsiteY4" fmla="*/ 971097 h 2150828"/>
              <a:gd name="connsiteX5" fmla="*/ 3016125 w 3489158"/>
              <a:gd name="connsiteY5" fmla="*/ 978005 h 2150828"/>
              <a:gd name="connsiteX6" fmla="*/ 3489158 w 3489158"/>
              <a:gd name="connsiteY6" fmla="*/ 1558398 h 2150828"/>
              <a:gd name="connsiteX7" fmla="*/ 3016125 w 3489158"/>
              <a:gd name="connsiteY7" fmla="*/ 2138791 h 2150828"/>
              <a:gd name="connsiteX8" fmla="*/ 2947597 w 3489158"/>
              <a:gd name="connsiteY8" fmla="*/ 2145699 h 2150828"/>
              <a:gd name="connsiteX9" fmla="*/ 2947597 w 3489158"/>
              <a:gd name="connsiteY9" fmla="*/ 2150827 h 2150828"/>
              <a:gd name="connsiteX10" fmla="*/ 2896729 w 3489158"/>
              <a:gd name="connsiteY10" fmla="*/ 2150827 h 2150828"/>
              <a:gd name="connsiteX11" fmla="*/ 592441 w 3489158"/>
              <a:gd name="connsiteY11" fmla="*/ 2150827 h 2150828"/>
              <a:gd name="connsiteX12" fmla="*/ 592429 w 3489158"/>
              <a:gd name="connsiteY12" fmla="*/ 2150828 h 2150828"/>
              <a:gd name="connsiteX13" fmla="*/ 592419 w 3489158"/>
              <a:gd name="connsiteY13" fmla="*/ 2150827 h 2150828"/>
              <a:gd name="connsiteX14" fmla="*/ 506941 w 3489158"/>
              <a:gd name="connsiteY14" fmla="*/ 2150827 h 2150828"/>
              <a:gd name="connsiteX15" fmla="*/ 506941 w 3489158"/>
              <a:gd name="connsiteY15" fmla="*/ 2142210 h 2150828"/>
              <a:gd name="connsiteX16" fmla="*/ 473034 w 3489158"/>
              <a:gd name="connsiteY16" fmla="*/ 2138792 h 2150828"/>
              <a:gd name="connsiteX17" fmla="*/ 0 w 3489158"/>
              <a:gd name="connsiteY17" fmla="*/ 1558399 h 2150828"/>
              <a:gd name="connsiteX18" fmla="*/ 361829 w 3489158"/>
              <a:gd name="connsiteY18" fmla="*/ 1012526 h 2150828"/>
              <a:gd name="connsiteX19" fmla="*/ 461952 w 3489158"/>
              <a:gd name="connsiteY19" fmla="*/ 981446 h 2150828"/>
              <a:gd name="connsiteX20" fmla="*/ 490094 w 3489158"/>
              <a:gd name="connsiteY20" fmla="*/ 890788 h 2150828"/>
              <a:gd name="connsiteX21" fmla="*/ 998435 w 3489158"/>
              <a:gd name="connsiteY21" fmla="*/ 553837 h 2150828"/>
              <a:gd name="connsiteX22" fmla="*/ 1099663 w 3489158"/>
              <a:gd name="connsiteY22" fmla="*/ 564042 h 2150828"/>
              <a:gd name="connsiteX23" fmla="*/ 1174382 w 3489158"/>
              <a:gd name="connsiteY23" fmla="*/ 426382 h 2150828"/>
              <a:gd name="connsiteX24" fmla="*/ 1976311 w 3489158"/>
              <a:gd name="connsiteY24" fmla="*/ 0 h 21508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489158" h="2150828">
                <a:moveTo>
                  <a:pt x="1976311" y="0"/>
                </a:moveTo>
                <a:cubicBezTo>
                  <a:pt x="2443658" y="0"/>
                  <a:pt x="2833579" y="331502"/>
                  <a:pt x="2923756" y="772190"/>
                </a:cubicBezTo>
                <a:lnTo>
                  <a:pt x="2943291" y="965970"/>
                </a:lnTo>
                <a:lnTo>
                  <a:pt x="2947597" y="965970"/>
                </a:lnTo>
                <a:lnTo>
                  <a:pt x="2947597" y="971097"/>
                </a:lnTo>
                <a:lnTo>
                  <a:pt x="3016125" y="978005"/>
                </a:lnTo>
                <a:cubicBezTo>
                  <a:pt x="3286085" y="1033247"/>
                  <a:pt x="3489158" y="1272107"/>
                  <a:pt x="3489158" y="1558398"/>
                </a:cubicBezTo>
                <a:cubicBezTo>
                  <a:pt x="3489158" y="1844689"/>
                  <a:pt x="3286085" y="2083549"/>
                  <a:pt x="3016125" y="2138791"/>
                </a:cubicBezTo>
                <a:lnTo>
                  <a:pt x="2947597" y="2145699"/>
                </a:lnTo>
                <a:lnTo>
                  <a:pt x="2947597" y="2150827"/>
                </a:lnTo>
                <a:lnTo>
                  <a:pt x="2896729" y="2150827"/>
                </a:lnTo>
                <a:lnTo>
                  <a:pt x="592441" y="2150827"/>
                </a:lnTo>
                <a:lnTo>
                  <a:pt x="592429" y="2150828"/>
                </a:lnTo>
                <a:lnTo>
                  <a:pt x="592419" y="2150827"/>
                </a:lnTo>
                <a:lnTo>
                  <a:pt x="506941" y="2150827"/>
                </a:lnTo>
                <a:lnTo>
                  <a:pt x="506941" y="2142210"/>
                </a:lnTo>
                <a:lnTo>
                  <a:pt x="473034" y="2138792"/>
                </a:lnTo>
                <a:cubicBezTo>
                  <a:pt x="203074" y="2083550"/>
                  <a:pt x="0" y="1844690"/>
                  <a:pt x="0" y="1558399"/>
                </a:cubicBezTo>
                <a:cubicBezTo>
                  <a:pt x="0" y="1313007"/>
                  <a:pt x="149197" y="1102462"/>
                  <a:pt x="361829" y="1012526"/>
                </a:cubicBezTo>
                <a:lnTo>
                  <a:pt x="461952" y="981446"/>
                </a:lnTo>
                <a:lnTo>
                  <a:pt x="490094" y="890788"/>
                </a:lnTo>
                <a:cubicBezTo>
                  <a:pt x="573846" y="692776"/>
                  <a:pt x="769915" y="553837"/>
                  <a:pt x="998435" y="553837"/>
                </a:cubicBezTo>
                <a:lnTo>
                  <a:pt x="1099663" y="564042"/>
                </a:lnTo>
                <a:lnTo>
                  <a:pt x="1174382" y="426382"/>
                </a:lnTo>
                <a:cubicBezTo>
                  <a:pt x="1348176" y="169134"/>
                  <a:pt x="1642491" y="0"/>
                  <a:pt x="1976311"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任意多边形 15"/>
          <p:cNvSpPr/>
          <p:nvPr/>
        </p:nvSpPr>
        <p:spPr>
          <a:xfrm flipH="1">
            <a:off x="5509028" y="6007266"/>
            <a:ext cx="1763241" cy="1086918"/>
          </a:xfrm>
          <a:custGeom>
            <a:avLst/>
            <a:gdLst>
              <a:gd name="connsiteX0" fmla="*/ 1976311 w 3489158"/>
              <a:gd name="connsiteY0" fmla="*/ 0 h 2150828"/>
              <a:gd name="connsiteX1" fmla="*/ 2923756 w 3489158"/>
              <a:gd name="connsiteY1" fmla="*/ 772190 h 2150828"/>
              <a:gd name="connsiteX2" fmla="*/ 2943291 w 3489158"/>
              <a:gd name="connsiteY2" fmla="*/ 965970 h 2150828"/>
              <a:gd name="connsiteX3" fmla="*/ 2947597 w 3489158"/>
              <a:gd name="connsiteY3" fmla="*/ 965970 h 2150828"/>
              <a:gd name="connsiteX4" fmla="*/ 2947597 w 3489158"/>
              <a:gd name="connsiteY4" fmla="*/ 971097 h 2150828"/>
              <a:gd name="connsiteX5" fmla="*/ 3016125 w 3489158"/>
              <a:gd name="connsiteY5" fmla="*/ 978005 h 2150828"/>
              <a:gd name="connsiteX6" fmla="*/ 3489158 w 3489158"/>
              <a:gd name="connsiteY6" fmla="*/ 1558398 h 2150828"/>
              <a:gd name="connsiteX7" fmla="*/ 3016125 w 3489158"/>
              <a:gd name="connsiteY7" fmla="*/ 2138791 h 2150828"/>
              <a:gd name="connsiteX8" fmla="*/ 2947597 w 3489158"/>
              <a:gd name="connsiteY8" fmla="*/ 2145699 h 2150828"/>
              <a:gd name="connsiteX9" fmla="*/ 2947597 w 3489158"/>
              <a:gd name="connsiteY9" fmla="*/ 2150827 h 2150828"/>
              <a:gd name="connsiteX10" fmla="*/ 2896729 w 3489158"/>
              <a:gd name="connsiteY10" fmla="*/ 2150827 h 2150828"/>
              <a:gd name="connsiteX11" fmla="*/ 592441 w 3489158"/>
              <a:gd name="connsiteY11" fmla="*/ 2150827 h 2150828"/>
              <a:gd name="connsiteX12" fmla="*/ 592429 w 3489158"/>
              <a:gd name="connsiteY12" fmla="*/ 2150828 h 2150828"/>
              <a:gd name="connsiteX13" fmla="*/ 592419 w 3489158"/>
              <a:gd name="connsiteY13" fmla="*/ 2150827 h 2150828"/>
              <a:gd name="connsiteX14" fmla="*/ 506941 w 3489158"/>
              <a:gd name="connsiteY14" fmla="*/ 2150827 h 2150828"/>
              <a:gd name="connsiteX15" fmla="*/ 506941 w 3489158"/>
              <a:gd name="connsiteY15" fmla="*/ 2142210 h 2150828"/>
              <a:gd name="connsiteX16" fmla="*/ 473034 w 3489158"/>
              <a:gd name="connsiteY16" fmla="*/ 2138792 h 2150828"/>
              <a:gd name="connsiteX17" fmla="*/ 0 w 3489158"/>
              <a:gd name="connsiteY17" fmla="*/ 1558399 h 2150828"/>
              <a:gd name="connsiteX18" fmla="*/ 361829 w 3489158"/>
              <a:gd name="connsiteY18" fmla="*/ 1012526 h 2150828"/>
              <a:gd name="connsiteX19" fmla="*/ 461952 w 3489158"/>
              <a:gd name="connsiteY19" fmla="*/ 981446 h 2150828"/>
              <a:gd name="connsiteX20" fmla="*/ 490094 w 3489158"/>
              <a:gd name="connsiteY20" fmla="*/ 890788 h 2150828"/>
              <a:gd name="connsiteX21" fmla="*/ 998435 w 3489158"/>
              <a:gd name="connsiteY21" fmla="*/ 553837 h 2150828"/>
              <a:gd name="connsiteX22" fmla="*/ 1099663 w 3489158"/>
              <a:gd name="connsiteY22" fmla="*/ 564042 h 2150828"/>
              <a:gd name="connsiteX23" fmla="*/ 1174382 w 3489158"/>
              <a:gd name="connsiteY23" fmla="*/ 426382 h 2150828"/>
              <a:gd name="connsiteX24" fmla="*/ 1976311 w 3489158"/>
              <a:gd name="connsiteY24" fmla="*/ 0 h 21508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489158" h="2150828">
                <a:moveTo>
                  <a:pt x="1976311" y="0"/>
                </a:moveTo>
                <a:cubicBezTo>
                  <a:pt x="2443658" y="0"/>
                  <a:pt x="2833579" y="331502"/>
                  <a:pt x="2923756" y="772190"/>
                </a:cubicBezTo>
                <a:lnTo>
                  <a:pt x="2943291" y="965970"/>
                </a:lnTo>
                <a:lnTo>
                  <a:pt x="2947597" y="965970"/>
                </a:lnTo>
                <a:lnTo>
                  <a:pt x="2947597" y="971097"/>
                </a:lnTo>
                <a:lnTo>
                  <a:pt x="3016125" y="978005"/>
                </a:lnTo>
                <a:cubicBezTo>
                  <a:pt x="3286085" y="1033247"/>
                  <a:pt x="3489158" y="1272107"/>
                  <a:pt x="3489158" y="1558398"/>
                </a:cubicBezTo>
                <a:cubicBezTo>
                  <a:pt x="3489158" y="1844689"/>
                  <a:pt x="3286085" y="2083549"/>
                  <a:pt x="3016125" y="2138791"/>
                </a:cubicBezTo>
                <a:lnTo>
                  <a:pt x="2947597" y="2145699"/>
                </a:lnTo>
                <a:lnTo>
                  <a:pt x="2947597" y="2150827"/>
                </a:lnTo>
                <a:lnTo>
                  <a:pt x="2896729" y="2150827"/>
                </a:lnTo>
                <a:lnTo>
                  <a:pt x="592441" y="2150827"/>
                </a:lnTo>
                <a:lnTo>
                  <a:pt x="592429" y="2150828"/>
                </a:lnTo>
                <a:lnTo>
                  <a:pt x="592419" y="2150827"/>
                </a:lnTo>
                <a:lnTo>
                  <a:pt x="506941" y="2150827"/>
                </a:lnTo>
                <a:lnTo>
                  <a:pt x="506941" y="2142210"/>
                </a:lnTo>
                <a:lnTo>
                  <a:pt x="473034" y="2138792"/>
                </a:lnTo>
                <a:cubicBezTo>
                  <a:pt x="203074" y="2083550"/>
                  <a:pt x="0" y="1844690"/>
                  <a:pt x="0" y="1558399"/>
                </a:cubicBezTo>
                <a:cubicBezTo>
                  <a:pt x="0" y="1313007"/>
                  <a:pt x="149197" y="1102462"/>
                  <a:pt x="361829" y="1012526"/>
                </a:cubicBezTo>
                <a:lnTo>
                  <a:pt x="461952" y="981446"/>
                </a:lnTo>
                <a:lnTo>
                  <a:pt x="490094" y="890788"/>
                </a:lnTo>
                <a:cubicBezTo>
                  <a:pt x="573846" y="692776"/>
                  <a:pt x="769915" y="553837"/>
                  <a:pt x="998435" y="553837"/>
                </a:cubicBezTo>
                <a:lnTo>
                  <a:pt x="1099663" y="564042"/>
                </a:lnTo>
                <a:lnTo>
                  <a:pt x="1174382" y="426382"/>
                </a:lnTo>
                <a:cubicBezTo>
                  <a:pt x="1348176" y="169134"/>
                  <a:pt x="1642491" y="0"/>
                  <a:pt x="1976311"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任意多边形 16"/>
          <p:cNvSpPr/>
          <p:nvPr/>
        </p:nvSpPr>
        <p:spPr>
          <a:xfrm>
            <a:off x="6993638" y="5658418"/>
            <a:ext cx="2792159" cy="1721176"/>
          </a:xfrm>
          <a:custGeom>
            <a:avLst/>
            <a:gdLst>
              <a:gd name="connsiteX0" fmla="*/ 1976311 w 3489158"/>
              <a:gd name="connsiteY0" fmla="*/ 0 h 2150828"/>
              <a:gd name="connsiteX1" fmla="*/ 2923756 w 3489158"/>
              <a:gd name="connsiteY1" fmla="*/ 772190 h 2150828"/>
              <a:gd name="connsiteX2" fmla="*/ 2943291 w 3489158"/>
              <a:gd name="connsiteY2" fmla="*/ 965970 h 2150828"/>
              <a:gd name="connsiteX3" fmla="*/ 2947597 w 3489158"/>
              <a:gd name="connsiteY3" fmla="*/ 965970 h 2150828"/>
              <a:gd name="connsiteX4" fmla="*/ 2947597 w 3489158"/>
              <a:gd name="connsiteY4" fmla="*/ 971097 h 2150828"/>
              <a:gd name="connsiteX5" fmla="*/ 3016125 w 3489158"/>
              <a:gd name="connsiteY5" fmla="*/ 978005 h 2150828"/>
              <a:gd name="connsiteX6" fmla="*/ 3489158 w 3489158"/>
              <a:gd name="connsiteY6" fmla="*/ 1558398 h 2150828"/>
              <a:gd name="connsiteX7" fmla="*/ 3016125 w 3489158"/>
              <a:gd name="connsiteY7" fmla="*/ 2138791 h 2150828"/>
              <a:gd name="connsiteX8" fmla="*/ 2947597 w 3489158"/>
              <a:gd name="connsiteY8" fmla="*/ 2145699 h 2150828"/>
              <a:gd name="connsiteX9" fmla="*/ 2947597 w 3489158"/>
              <a:gd name="connsiteY9" fmla="*/ 2150827 h 2150828"/>
              <a:gd name="connsiteX10" fmla="*/ 2896729 w 3489158"/>
              <a:gd name="connsiteY10" fmla="*/ 2150827 h 2150828"/>
              <a:gd name="connsiteX11" fmla="*/ 592441 w 3489158"/>
              <a:gd name="connsiteY11" fmla="*/ 2150827 h 2150828"/>
              <a:gd name="connsiteX12" fmla="*/ 592429 w 3489158"/>
              <a:gd name="connsiteY12" fmla="*/ 2150828 h 2150828"/>
              <a:gd name="connsiteX13" fmla="*/ 592419 w 3489158"/>
              <a:gd name="connsiteY13" fmla="*/ 2150827 h 2150828"/>
              <a:gd name="connsiteX14" fmla="*/ 506941 w 3489158"/>
              <a:gd name="connsiteY14" fmla="*/ 2150827 h 2150828"/>
              <a:gd name="connsiteX15" fmla="*/ 506941 w 3489158"/>
              <a:gd name="connsiteY15" fmla="*/ 2142210 h 2150828"/>
              <a:gd name="connsiteX16" fmla="*/ 473034 w 3489158"/>
              <a:gd name="connsiteY16" fmla="*/ 2138792 h 2150828"/>
              <a:gd name="connsiteX17" fmla="*/ 0 w 3489158"/>
              <a:gd name="connsiteY17" fmla="*/ 1558399 h 2150828"/>
              <a:gd name="connsiteX18" fmla="*/ 361829 w 3489158"/>
              <a:gd name="connsiteY18" fmla="*/ 1012526 h 2150828"/>
              <a:gd name="connsiteX19" fmla="*/ 461952 w 3489158"/>
              <a:gd name="connsiteY19" fmla="*/ 981446 h 2150828"/>
              <a:gd name="connsiteX20" fmla="*/ 490094 w 3489158"/>
              <a:gd name="connsiteY20" fmla="*/ 890788 h 2150828"/>
              <a:gd name="connsiteX21" fmla="*/ 998435 w 3489158"/>
              <a:gd name="connsiteY21" fmla="*/ 553837 h 2150828"/>
              <a:gd name="connsiteX22" fmla="*/ 1099663 w 3489158"/>
              <a:gd name="connsiteY22" fmla="*/ 564042 h 2150828"/>
              <a:gd name="connsiteX23" fmla="*/ 1174382 w 3489158"/>
              <a:gd name="connsiteY23" fmla="*/ 426382 h 2150828"/>
              <a:gd name="connsiteX24" fmla="*/ 1976311 w 3489158"/>
              <a:gd name="connsiteY24" fmla="*/ 0 h 21508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489158" h="2150828">
                <a:moveTo>
                  <a:pt x="1976311" y="0"/>
                </a:moveTo>
                <a:cubicBezTo>
                  <a:pt x="2443658" y="0"/>
                  <a:pt x="2833579" y="331502"/>
                  <a:pt x="2923756" y="772190"/>
                </a:cubicBezTo>
                <a:lnTo>
                  <a:pt x="2943291" y="965970"/>
                </a:lnTo>
                <a:lnTo>
                  <a:pt x="2947597" y="965970"/>
                </a:lnTo>
                <a:lnTo>
                  <a:pt x="2947597" y="971097"/>
                </a:lnTo>
                <a:lnTo>
                  <a:pt x="3016125" y="978005"/>
                </a:lnTo>
                <a:cubicBezTo>
                  <a:pt x="3286085" y="1033247"/>
                  <a:pt x="3489158" y="1272107"/>
                  <a:pt x="3489158" y="1558398"/>
                </a:cubicBezTo>
                <a:cubicBezTo>
                  <a:pt x="3489158" y="1844689"/>
                  <a:pt x="3286085" y="2083549"/>
                  <a:pt x="3016125" y="2138791"/>
                </a:cubicBezTo>
                <a:lnTo>
                  <a:pt x="2947597" y="2145699"/>
                </a:lnTo>
                <a:lnTo>
                  <a:pt x="2947597" y="2150827"/>
                </a:lnTo>
                <a:lnTo>
                  <a:pt x="2896729" y="2150827"/>
                </a:lnTo>
                <a:lnTo>
                  <a:pt x="592441" y="2150827"/>
                </a:lnTo>
                <a:lnTo>
                  <a:pt x="592429" y="2150828"/>
                </a:lnTo>
                <a:lnTo>
                  <a:pt x="592419" y="2150827"/>
                </a:lnTo>
                <a:lnTo>
                  <a:pt x="506941" y="2150827"/>
                </a:lnTo>
                <a:lnTo>
                  <a:pt x="506941" y="2142210"/>
                </a:lnTo>
                <a:lnTo>
                  <a:pt x="473034" y="2138792"/>
                </a:lnTo>
                <a:cubicBezTo>
                  <a:pt x="203074" y="2083550"/>
                  <a:pt x="0" y="1844690"/>
                  <a:pt x="0" y="1558399"/>
                </a:cubicBezTo>
                <a:cubicBezTo>
                  <a:pt x="0" y="1313007"/>
                  <a:pt x="149197" y="1102462"/>
                  <a:pt x="361829" y="1012526"/>
                </a:cubicBezTo>
                <a:lnTo>
                  <a:pt x="461952" y="981446"/>
                </a:lnTo>
                <a:lnTo>
                  <a:pt x="490094" y="890788"/>
                </a:lnTo>
                <a:cubicBezTo>
                  <a:pt x="573846" y="692776"/>
                  <a:pt x="769915" y="553837"/>
                  <a:pt x="998435" y="553837"/>
                </a:cubicBezTo>
                <a:lnTo>
                  <a:pt x="1099663" y="564042"/>
                </a:lnTo>
                <a:lnTo>
                  <a:pt x="1174382" y="426382"/>
                </a:lnTo>
                <a:cubicBezTo>
                  <a:pt x="1348176" y="169134"/>
                  <a:pt x="1642491" y="0"/>
                  <a:pt x="1976311"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任意多边形 23"/>
          <p:cNvSpPr/>
          <p:nvPr/>
        </p:nvSpPr>
        <p:spPr>
          <a:xfrm flipH="1">
            <a:off x="10780648" y="2506058"/>
            <a:ext cx="1411352" cy="870002"/>
          </a:xfrm>
          <a:custGeom>
            <a:avLst/>
            <a:gdLst>
              <a:gd name="connsiteX0" fmla="*/ 1976311 w 3489158"/>
              <a:gd name="connsiteY0" fmla="*/ 0 h 2150828"/>
              <a:gd name="connsiteX1" fmla="*/ 2923756 w 3489158"/>
              <a:gd name="connsiteY1" fmla="*/ 772190 h 2150828"/>
              <a:gd name="connsiteX2" fmla="*/ 2943291 w 3489158"/>
              <a:gd name="connsiteY2" fmla="*/ 965970 h 2150828"/>
              <a:gd name="connsiteX3" fmla="*/ 2947597 w 3489158"/>
              <a:gd name="connsiteY3" fmla="*/ 965970 h 2150828"/>
              <a:gd name="connsiteX4" fmla="*/ 2947597 w 3489158"/>
              <a:gd name="connsiteY4" fmla="*/ 971097 h 2150828"/>
              <a:gd name="connsiteX5" fmla="*/ 3016125 w 3489158"/>
              <a:gd name="connsiteY5" fmla="*/ 978005 h 2150828"/>
              <a:gd name="connsiteX6" fmla="*/ 3489158 w 3489158"/>
              <a:gd name="connsiteY6" fmla="*/ 1558398 h 2150828"/>
              <a:gd name="connsiteX7" fmla="*/ 3016125 w 3489158"/>
              <a:gd name="connsiteY7" fmla="*/ 2138791 h 2150828"/>
              <a:gd name="connsiteX8" fmla="*/ 2947597 w 3489158"/>
              <a:gd name="connsiteY8" fmla="*/ 2145699 h 2150828"/>
              <a:gd name="connsiteX9" fmla="*/ 2947597 w 3489158"/>
              <a:gd name="connsiteY9" fmla="*/ 2150827 h 2150828"/>
              <a:gd name="connsiteX10" fmla="*/ 2896729 w 3489158"/>
              <a:gd name="connsiteY10" fmla="*/ 2150827 h 2150828"/>
              <a:gd name="connsiteX11" fmla="*/ 592441 w 3489158"/>
              <a:gd name="connsiteY11" fmla="*/ 2150827 h 2150828"/>
              <a:gd name="connsiteX12" fmla="*/ 592429 w 3489158"/>
              <a:gd name="connsiteY12" fmla="*/ 2150828 h 2150828"/>
              <a:gd name="connsiteX13" fmla="*/ 592419 w 3489158"/>
              <a:gd name="connsiteY13" fmla="*/ 2150827 h 2150828"/>
              <a:gd name="connsiteX14" fmla="*/ 506941 w 3489158"/>
              <a:gd name="connsiteY14" fmla="*/ 2150827 h 2150828"/>
              <a:gd name="connsiteX15" fmla="*/ 506941 w 3489158"/>
              <a:gd name="connsiteY15" fmla="*/ 2142210 h 2150828"/>
              <a:gd name="connsiteX16" fmla="*/ 473034 w 3489158"/>
              <a:gd name="connsiteY16" fmla="*/ 2138792 h 2150828"/>
              <a:gd name="connsiteX17" fmla="*/ 0 w 3489158"/>
              <a:gd name="connsiteY17" fmla="*/ 1558399 h 2150828"/>
              <a:gd name="connsiteX18" fmla="*/ 361829 w 3489158"/>
              <a:gd name="connsiteY18" fmla="*/ 1012526 h 2150828"/>
              <a:gd name="connsiteX19" fmla="*/ 461952 w 3489158"/>
              <a:gd name="connsiteY19" fmla="*/ 981446 h 2150828"/>
              <a:gd name="connsiteX20" fmla="*/ 490094 w 3489158"/>
              <a:gd name="connsiteY20" fmla="*/ 890788 h 2150828"/>
              <a:gd name="connsiteX21" fmla="*/ 998435 w 3489158"/>
              <a:gd name="connsiteY21" fmla="*/ 553837 h 2150828"/>
              <a:gd name="connsiteX22" fmla="*/ 1099663 w 3489158"/>
              <a:gd name="connsiteY22" fmla="*/ 564042 h 2150828"/>
              <a:gd name="connsiteX23" fmla="*/ 1174382 w 3489158"/>
              <a:gd name="connsiteY23" fmla="*/ 426382 h 2150828"/>
              <a:gd name="connsiteX24" fmla="*/ 1976311 w 3489158"/>
              <a:gd name="connsiteY24" fmla="*/ 0 h 21508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489158" h="2150828">
                <a:moveTo>
                  <a:pt x="1976311" y="0"/>
                </a:moveTo>
                <a:cubicBezTo>
                  <a:pt x="2443658" y="0"/>
                  <a:pt x="2833579" y="331502"/>
                  <a:pt x="2923756" y="772190"/>
                </a:cubicBezTo>
                <a:lnTo>
                  <a:pt x="2943291" y="965970"/>
                </a:lnTo>
                <a:lnTo>
                  <a:pt x="2947597" y="965970"/>
                </a:lnTo>
                <a:lnTo>
                  <a:pt x="2947597" y="971097"/>
                </a:lnTo>
                <a:lnTo>
                  <a:pt x="3016125" y="978005"/>
                </a:lnTo>
                <a:cubicBezTo>
                  <a:pt x="3286085" y="1033247"/>
                  <a:pt x="3489158" y="1272107"/>
                  <a:pt x="3489158" y="1558398"/>
                </a:cubicBezTo>
                <a:cubicBezTo>
                  <a:pt x="3489158" y="1844689"/>
                  <a:pt x="3286085" y="2083549"/>
                  <a:pt x="3016125" y="2138791"/>
                </a:cubicBezTo>
                <a:lnTo>
                  <a:pt x="2947597" y="2145699"/>
                </a:lnTo>
                <a:lnTo>
                  <a:pt x="2947597" y="2150827"/>
                </a:lnTo>
                <a:lnTo>
                  <a:pt x="2896729" y="2150827"/>
                </a:lnTo>
                <a:lnTo>
                  <a:pt x="592441" y="2150827"/>
                </a:lnTo>
                <a:lnTo>
                  <a:pt x="592429" y="2150828"/>
                </a:lnTo>
                <a:lnTo>
                  <a:pt x="592419" y="2150827"/>
                </a:lnTo>
                <a:lnTo>
                  <a:pt x="506941" y="2150827"/>
                </a:lnTo>
                <a:lnTo>
                  <a:pt x="506941" y="2142210"/>
                </a:lnTo>
                <a:lnTo>
                  <a:pt x="473034" y="2138792"/>
                </a:lnTo>
                <a:cubicBezTo>
                  <a:pt x="203074" y="2083550"/>
                  <a:pt x="0" y="1844690"/>
                  <a:pt x="0" y="1558399"/>
                </a:cubicBezTo>
                <a:cubicBezTo>
                  <a:pt x="0" y="1313007"/>
                  <a:pt x="149197" y="1102462"/>
                  <a:pt x="361829" y="1012526"/>
                </a:cubicBezTo>
                <a:lnTo>
                  <a:pt x="461952" y="981446"/>
                </a:lnTo>
                <a:lnTo>
                  <a:pt x="490094" y="890788"/>
                </a:lnTo>
                <a:cubicBezTo>
                  <a:pt x="573846" y="692776"/>
                  <a:pt x="769915" y="553837"/>
                  <a:pt x="998435" y="553837"/>
                </a:cubicBezTo>
                <a:lnTo>
                  <a:pt x="1099663" y="564042"/>
                </a:lnTo>
                <a:lnTo>
                  <a:pt x="1174382" y="426382"/>
                </a:lnTo>
                <a:cubicBezTo>
                  <a:pt x="1348176" y="169134"/>
                  <a:pt x="1642491" y="0"/>
                  <a:pt x="1976311" y="0"/>
                </a:cubicBezTo>
                <a:close/>
              </a:path>
            </a:pathLst>
          </a:cu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任意多边形 24"/>
          <p:cNvSpPr/>
          <p:nvPr/>
        </p:nvSpPr>
        <p:spPr>
          <a:xfrm>
            <a:off x="8996485" y="2200742"/>
            <a:ext cx="1411352" cy="870002"/>
          </a:xfrm>
          <a:custGeom>
            <a:avLst/>
            <a:gdLst>
              <a:gd name="connsiteX0" fmla="*/ 1976311 w 3489158"/>
              <a:gd name="connsiteY0" fmla="*/ 0 h 2150828"/>
              <a:gd name="connsiteX1" fmla="*/ 2923756 w 3489158"/>
              <a:gd name="connsiteY1" fmla="*/ 772190 h 2150828"/>
              <a:gd name="connsiteX2" fmla="*/ 2943291 w 3489158"/>
              <a:gd name="connsiteY2" fmla="*/ 965970 h 2150828"/>
              <a:gd name="connsiteX3" fmla="*/ 2947597 w 3489158"/>
              <a:gd name="connsiteY3" fmla="*/ 965970 h 2150828"/>
              <a:gd name="connsiteX4" fmla="*/ 2947597 w 3489158"/>
              <a:gd name="connsiteY4" fmla="*/ 971097 h 2150828"/>
              <a:gd name="connsiteX5" fmla="*/ 3016125 w 3489158"/>
              <a:gd name="connsiteY5" fmla="*/ 978005 h 2150828"/>
              <a:gd name="connsiteX6" fmla="*/ 3489158 w 3489158"/>
              <a:gd name="connsiteY6" fmla="*/ 1558398 h 2150828"/>
              <a:gd name="connsiteX7" fmla="*/ 3016125 w 3489158"/>
              <a:gd name="connsiteY7" fmla="*/ 2138791 h 2150828"/>
              <a:gd name="connsiteX8" fmla="*/ 2947597 w 3489158"/>
              <a:gd name="connsiteY8" fmla="*/ 2145699 h 2150828"/>
              <a:gd name="connsiteX9" fmla="*/ 2947597 w 3489158"/>
              <a:gd name="connsiteY9" fmla="*/ 2150827 h 2150828"/>
              <a:gd name="connsiteX10" fmla="*/ 2896729 w 3489158"/>
              <a:gd name="connsiteY10" fmla="*/ 2150827 h 2150828"/>
              <a:gd name="connsiteX11" fmla="*/ 592441 w 3489158"/>
              <a:gd name="connsiteY11" fmla="*/ 2150827 h 2150828"/>
              <a:gd name="connsiteX12" fmla="*/ 592429 w 3489158"/>
              <a:gd name="connsiteY12" fmla="*/ 2150828 h 2150828"/>
              <a:gd name="connsiteX13" fmla="*/ 592419 w 3489158"/>
              <a:gd name="connsiteY13" fmla="*/ 2150827 h 2150828"/>
              <a:gd name="connsiteX14" fmla="*/ 506941 w 3489158"/>
              <a:gd name="connsiteY14" fmla="*/ 2150827 h 2150828"/>
              <a:gd name="connsiteX15" fmla="*/ 506941 w 3489158"/>
              <a:gd name="connsiteY15" fmla="*/ 2142210 h 2150828"/>
              <a:gd name="connsiteX16" fmla="*/ 473034 w 3489158"/>
              <a:gd name="connsiteY16" fmla="*/ 2138792 h 2150828"/>
              <a:gd name="connsiteX17" fmla="*/ 0 w 3489158"/>
              <a:gd name="connsiteY17" fmla="*/ 1558399 h 2150828"/>
              <a:gd name="connsiteX18" fmla="*/ 361829 w 3489158"/>
              <a:gd name="connsiteY18" fmla="*/ 1012526 h 2150828"/>
              <a:gd name="connsiteX19" fmla="*/ 461952 w 3489158"/>
              <a:gd name="connsiteY19" fmla="*/ 981446 h 2150828"/>
              <a:gd name="connsiteX20" fmla="*/ 490094 w 3489158"/>
              <a:gd name="connsiteY20" fmla="*/ 890788 h 2150828"/>
              <a:gd name="connsiteX21" fmla="*/ 998435 w 3489158"/>
              <a:gd name="connsiteY21" fmla="*/ 553837 h 2150828"/>
              <a:gd name="connsiteX22" fmla="*/ 1099663 w 3489158"/>
              <a:gd name="connsiteY22" fmla="*/ 564042 h 2150828"/>
              <a:gd name="connsiteX23" fmla="*/ 1174382 w 3489158"/>
              <a:gd name="connsiteY23" fmla="*/ 426382 h 2150828"/>
              <a:gd name="connsiteX24" fmla="*/ 1976311 w 3489158"/>
              <a:gd name="connsiteY24" fmla="*/ 0 h 21508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489158" h="2150828">
                <a:moveTo>
                  <a:pt x="1976311" y="0"/>
                </a:moveTo>
                <a:cubicBezTo>
                  <a:pt x="2443658" y="0"/>
                  <a:pt x="2833579" y="331502"/>
                  <a:pt x="2923756" y="772190"/>
                </a:cubicBezTo>
                <a:lnTo>
                  <a:pt x="2943291" y="965970"/>
                </a:lnTo>
                <a:lnTo>
                  <a:pt x="2947597" y="965970"/>
                </a:lnTo>
                <a:lnTo>
                  <a:pt x="2947597" y="971097"/>
                </a:lnTo>
                <a:lnTo>
                  <a:pt x="3016125" y="978005"/>
                </a:lnTo>
                <a:cubicBezTo>
                  <a:pt x="3286085" y="1033247"/>
                  <a:pt x="3489158" y="1272107"/>
                  <a:pt x="3489158" y="1558398"/>
                </a:cubicBezTo>
                <a:cubicBezTo>
                  <a:pt x="3489158" y="1844689"/>
                  <a:pt x="3286085" y="2083549"/>
                  <a:pt x="3016125" y="2138791"/>
                </a:cubicBezTo>
                <a:lnTo>
                  <a:pt x="2947597" y="2145699"/>
                </a:lnTo>
                <a:lnTo>
                  <a:pt x="2947597" y="2150827"/>
                </a:lnTo>
                <a:lnTo>
                  <a:pt x="2896729" y="2150827"/>
                </a:lnTo>
                <a:lnTo>
                  <a:pt x="592441" y="2150827"/>
                </a:lnTo>
                <a:lnTo>
                  <a:pt x="592429" y="2150828"/>
                </a:lnTo>
                <a:lnTo>
                  <a:pt x="592419" y="2150827"/>
                </a:lnTo>
                <a:lnTo>
                  <a:pt x="506941" y="2150827"/>
                </a:lnTo>
                <a:lnTo>
                  <a:pt x="506941" y="2142210"/>
                </a:lnTo>
                <a:lnTo>
                  <a:pt x="473034" y="2138792"/>
                </a:lnTo>
                <a:cubicBezTo>
                  <a:pt x="203074" y="2083550"/>
                  <a:pt x="0" y="1844690"/>
                  <a:pt x="0" y="1558399"/>
                </a:cubicBezTo>
                <a:cubicBezTo>
                  <a:pt x="0" y="1313007"/>
                  <a:pt x="149197" y="1102462"/>
                  <a:pt x="361829" y="1012526"/>
                </a:cubicBezTo>
                <a:lnTo>
                  <a:pt x="461952" y="981446"/>
                </a:lnTo>
                <a:lnTo>
                  <a:pt x="490094" y="890788"/>
                </a:lnTo>
                <a:cubicBezTo>
                  <a:pt x="573846" y="692776"/>
                  <a:pt x="769915" y="553837"/>
                  <a:pt x="998435" y="553837"/>
                </a:cubicBezTo>
                <a:lnTo>
                  <a:pt x="1099663" y="564042"/>
                </a:lnTo>
                <a:lnTo>
                  <a:pt x="1174382" y="426382"/>
                </a:lnTo>
                <a:cubicBezTo>
                  <a:pt x="1348176" y="169134"/>
                  <a:pt x="1642491" y="0"/>
                  <a:pt x="1976311"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任意多边形 25"/>
          <p:cNvSpPr/>
          <p:nvPr/>
        </p:nvSpPr>
        <p:spPr>
          <a:xfrm>
            <a:off x="9294383" y="2506058"/>
            <a:ext cx="2191941" cy="1351182"/>
          </a:xfrm>
          <a:custGeom>
            <a:avLst/>
            <a:gdLst>
              <a:gd name="connsiteX0" fmla="*/ 1976311 w 3489158"/>
              <a:gd name="connsiteY0" fmla="*/ 0 h 2150828"/>
              <a:gd name="connsiteX1" fmla="*/ 2923756 w 3489158"/>
              <a:gd name="connsiteY1" fmla="*/ 772190 h 2150828"/>
              <a:gd name="connsiteX2" fmla="*/ 2943291 w 3489158"/>
              <a:gd name="connsiteY2" fmla="*/ 965970 h 2150828"/>
              <a:gd name="connsiteX3" fmla="*/ 2947597 w 3489158"/>
              <a:gd name="connsiteY3" fmla="*/ 965970 h 2150828"/>
              <a:gd name="connsiteX4" fmla="*/ 2947597 w 3489158"/>
              <a:gd name="connsiteY4" fmla="*/ 971097 h 2150828"/>
              <a:gd name="connsiteX5" fmla="*/ 3016125 w 3489158"/>
              <a:gd name="connsiteY5" fmla="*/ 978005 h 2150828"/>
              <a:gd name="connsiteX6" fmla="*/ 3489158 w 3489158"/>
              <a:gd name="connsiteY6" fmla="*/ 1558398 h 2150828"/>
              <a:gd name="connsiteX7" fmla="*/ 3016125 w 3489158"/>
              <a:gd name="connsiteY7" fmla="*/ 2138791 h 2150828"/>
              <a:gd name="connsiteX8" fmla="*/ 2947597 w 3489158"/>
              <a:gd name="connsiteY8" fmla="*/ 2145699 h 2150828"/>
              <a:gd name="connsiteX9" fmla="*/ 2947597 w 3489158"/>
              <a:gd name="connsiteY9" fmla="*/ 2150827 h 2150828"/>
              <a:gd name="connsiteX10" fmla="*/ 2896729 w 3489158"/>
              <a:gd name="connsiteY10" fmla="*/ 2150827 h 2150828"/>
              <a:gd name="connsiteX11" fmla="*/ 592441 w 3489158"/>
              <a:gd name="connsiteY11" fmla="*/ 2150827 h 2150828"/>
              <a:gd name="connsiteX12" fmla="*/ 592429 w 3489158"/>
              <a:gd name="connsiteY12" fmla="*/ 2150828 h 2150828"/>
              <a:gd name="connsiteX13" fmla="*/ 592419 w 3489158"/>
              <a:gd name="connsiteY13" fmla="*/ 2150827 h 2150828"/>
              <a:gd name="connsiteX14" fmla="*/ 506941 w 3489158"/>
              <a:gd name="connsiteY14" fmla="*/ 2150827 h 2150828"/>
              <a:gd name="connsiteX15" fmla="*/ 506941 w 3489158"/>
              <a:gd name="connsiteY15" fmla="*/ 2142210 h 2150828"/>
              <a:gd name="connsiteX16" fmla="*/ 473034 w 3489158"/>
              <a:gd name="connsiteY16" fmla="*/ 2138792 h 2150828"/>
              <a:gd name="connsiteX17" fmla="*/ 0 w 3489158"/>
              <a:gd name="connsiteY17" fmla="*/ 1558399 h 2150828"/>
              <a:gd name="connsiteX18" fmla="*/ 361829 w 3489158"/>
              <a:gd name="connsiteY18" fmla="*/ 1012526 h 2150828"/>
              <a:gd name="connsiteX19" fmla="*/ 461952 w 3489158"/>
              <a:gd name="connsiteY19" fmla="*/ 981446 h 2150828"/>
              <a:gd name="connsiteX20" fmla="*/ 490094 w 3489158"/>
              <a:gd name="connsiteY20" fmla="*/ 890788 h 2150828"/>
              <a:gd name="connsiteX21" fmla="*/ 998435 w 3489158"/>
              <a:gd name="connsiteY21" fmla="*/ 553837 h 2150828"/>
              <a:gd name="connsiteX22" fmla="*/ 1099663 w 3489158"/>
              <a:gd name="connsiteY22" fmla="*/ 564042 h 2150828"/>
              <a:gd name="connsiteX23" fmla="*/ 1174382 w 3489158"/>
              <a:gd name="connsiteY23" fmla="*/ 426382 h 2150828"/>
              <a:gd name="connsiteX24" fmla="*/ 1976311 w 3489158"/>
              <a:gd name="connsiteY24" fmla="*/ 0 h 21508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489158" h="2150828">
                <a:moveTo>
                  <a:pt x="1976311" y="0"/>
                </a:moveTo>
                <a:cubicBezTo>
                  <a:pt x="2443658" y="0"/>
                  <a:pt x="2833579" y="331502"/>
                  <a:pt x="2923756" y="772190"/>
                </a:cubicBezTo>
                <a:lnTo>
                  <a:pt x="2943291" y="965970"/>
                </a:lnTo>
                <a:lnTo>
                  <a:pt x="2947597" y="965970"/>
                </a:lnTo>
                <a:lnTo>
                  <a:pt x="2947597" y="971097"/>
                </a:lnTo>
                <a:lnTo>
                  <a:pt x="3016125" y="978005"/>
                </a:lnTo>
                <a:cubicBezTo>
                  <a:pt x="3286085" y="1033247"/>
                  <a:pt x="3489158" y="1272107"/>
                  <a:pt x="3489158" y="1558398"/>
                </a:cubicBezTo>
                <a:cubicBezTo>
                  <a:pt x="3489158" y="1844689"/>
                  <a:pt x="3286085" y="2083549"/>
                  <a:pt x="3016125" y="2138791"/>
                </a:cubicBezTo>
                <a:lnTo>
                  <a:pt x="2947597" y="2145699"/>
                </a:lnTo>
                <a:lnTo>
                  <a:pt x="2947597" y="2150827"/>
                </a:lnTo>
                <a:lnTo>
                  <a:pt x="2896729" y="2150827"/>
                </a:lnTo>
                <a:lnTo>
                  <a:pt x="592441" y="2150827"/>
                </a:lnTo>
                <a:lnTo>
                  <a:pt x="592429" y="2150828"/>
                </a:lnTo>
                <a:lnTo>
                  <a:pt x="592419" y="2150827"/>
                </a:lnTo>
                <a:lnTo>
                  <a:pt x="506941" y="2150827"/>
                </a:lnTo>
                <a:lnTo>
                  <a:pt x="506941" y="2142210"/>
                </a:lnTo>
                <a:lnTo>
                  <a:pt x="473034" y="2138792"/>
                </a:lnTo>
                <a:cubicBezTo>
                  <a:pt x="203074" y="2083550"/>
                  <a:pt x="0" y="1844690"/>
                  <a:pt x="0" y="1558399"/>
                </a:cubicBezTo>
                <a:cubicBezTo>
                  <a:pt x="0" y="1313007"/>
                  <a:pt x="149197" y="1102462"/>
                  <a:pt x="361829" y="1012526"/>
                </a:cubicBezTo>
                <a:lnTo>
                  <a:pt x="461952" y="981446"/>
                </a:lnTo>
                <a:lnTo>
                  <a:pt x="490094" y="890788"/>
                </a:lnTo>
                <a:cubicBezTo>
                  <a:pt x="573846" y="692776"/>
                  <a:pt x="769915" y="553837"/>
                  <a:pt x="998435" y="553837"/>
                </a:cubicBezTo>
                <a:lnTo>
                  <a:pt x="1099663" y="564042"/>
                </a:lnTo>
                <a:lnTo>
                  <a:pt x="1174382" y="426382"/>
                </a:lnTo>
                <a:cubicBezTo>
                  <a:pt x="1348176" y="169134"/>
                  <a:pt x="1642491" y="0"/>
                  <a:pt x="1976311"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AutoShape 2" descr="http://bizhi.zhuoku.com/2011/12/27/jingxuan/jingxuan020.jpg"/>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30" name="矩形 29"/>
          <p:cNvSpPr/>
          <p:nvPr/>
        </p:nvSpPr>
        <p:spPr>
          <a:xfrm>
            <a:off x="2900577" y="2326326"/>
            <a:ext cx="6321912" cy="1831427"/>
          </a:xfrm>
          <a:prstGeom prst="rect">
            <a:avLst/>
          </a:prstGeom>
          <a:solidFill>
            <a:srgbClr val="D2107F">
              <a:alpha val="5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文本框 28"/>
          <p:cNvSpPr txBox="1"/>
          <p:nvPr/>
        </p:nvSpPr>
        <p:spPr>
          <a:xfrm>
            <a:off x="2900577" y="2343781"/>
            <a:ext cx="5387510" cy="1754326"/>
          </a:xfrm>
          <a:prstGeom prst="rect">
            <a:avLst/>
          </a:prstGeom>
          <a:noFill/>
        </p:spPr>
        <p:txBody>
          <a:bodyPr wrap="square" rtlCol="0">
            <a:spAutoFit/>
          </a:bodyPr>
          <a:lstStyle/>
          <a:p>
            <a:pPr>
              <a:lnSpc>
                <a:spcPct val="150000"/>
              </a:lnSpc>
            </a:pPr>
            <a:r>
              <a:rPr lang="en-US" altLang="zh-CN" b="1" dirty="0">
                <a:solidFill>
                  <a:schemeClr val="bg1"/>
                </a:solidFill>
              </a:rPr>
              <a:t>You can click here to enter your text . You can click here to enter your text . You can click here to enter your text You can click here to enter your text . You can click here to enter your text . </a:t>
            </a:r>
            <a:endParaRPr lang="zh-CN" altLang="en-US" b="1" dirty="0">
              <a:solidFill>
                <a:schemeClr val="bg1"/>
              </a:solidFill>
              <a:latin typeface="微软雅黑" panose="020B0503020204020204" pitchFamily="34" charset="-122"/>
              <a:ea typeface="微软雅黑" panose="020B0503020204020204" pitchFamily="34" charset="-122"/>
            </a:endParaRPr>
          </a:p>
        </p:txBody>
      </p:sp>
      <p:pic>
        <p:nvPicPr>
          <p:cNvPr id="1032" name="Picture 8" descr="http://pic14.nipic.com/20110511/7326837_095555677109_2.jpg"/>
          <p:cNvPicPr>
            <a:picLocks noChangeAspect="1" noChangeArrowheads="1"/>
          </p:cNvPicPr>
          <p:nvPr/>
        </p:nvPicPr>
        <p:blipFill rotWithShape="1">
          <a:blip r:embed="rId2">
            <a:extLst>
              <a:ext uri="{BEBA8EAE-BF5A-486C-A8C5-ECC9F3942E4B}">
                <a14:imgProps xmlns:a14="http://schemas.microsoft.com/office/drawing/2010/main">
                  <a14:imgLayer r:embed="rId3">
                    <a14:imgEffect>
                      <a14:backgroundRemoval t="10000" b="90000" l="10000" r="90000"/>
                    </a14:imgEffect>
                  </a14:imgLayer>
                </a14:imgProps>
              </a:ext>
              <a:ext uri="{28A0092B-C50C-407E-A947-70E740481C1C}">
                <a14:useLocalDpi xmlns:a14="http://schemas.microsoft.com/office/drawing/2010/main" val="0"/>
              </a:ext>
            </a:extLst>
          </a:blip>
          <a:srcRect l="29544" t="18548" r="31514" b="10958"/>
          <a:stretch/>
        </p:blipFill>
        <p:spPr bwMode="auto">
          <a:xfrm>
            <a:off x="7836811" y="6858000"/>
            <a:ext cx="1948986" cy="2353221"/>
          </a:xfrm>
          <a:prstGeom prst="rect">
            <a:avLst/>
          </a:prstGeom>
          <a:noFill/>
          <a:extLst>
            <a:ext uri="{909E8E84-426E-40DD-AFC4-6F175D3DCCD1}">
              <a14:hiddenFill xmlns:a14="http://schemas.microsoft.com/office/drawing/2010/main">
                <a:solidFill>
                  <a:srgbClr val="FFFFFF"/>
                </a:solidFill>
              </a14:hiddenFill>
            </a:ext>
          </a:extLst>
        </p:spPr>
      </p:pic>
      <p:sp>
        <p:nvSpPr>
          <p:cNvPr id="2" name="文本框 1"/>
          <p:cNvSpPr txBox="1"/>
          <p:nvPr/>
        </p:nvSpPr>
        <p:spPr>
          <a:xfrm>
            <a:off x="2900936" y="1615898"/>
            <a:ext cx="2747483" cy="754694"/>
          </a:xfrm>
          <a:prstGeom prst="rect">
            <a:avLst/>
          </a:prstGeom>
          <a:noFill/>
        </p:spPr>
        <p:txBody>
          <a:bodyPr wrap="none" rtlCol="0">
            <a:spAutoFit/>
          </a:bodyPr>
          <a:lstStyle/>
          <a:p>
            <a:pPr>
              <a:lnSpc>
                <a:spcPct val="150000"/>
              </a:lnSpc>
              <a:spcAft>
                <a:spcPts val="0"/>
              </a:spcAft>
            </a:pPr>
            <a:r>
              <a:rPr lang="en-US" altLang="zh-CN" sz="3200" b="1" dirty="0">
                <a:solidFill>
                  <a:srgbClr val="FFFF00"/>
                </a:solidFill>
              </a:rPr>
              <a:t>Enter your title</a:t>
            </a:r>
            <a:endParaRPr lang="zh-CN" altLang="zh-CN" sz="3200" kern="100" dirty="0">
              <a:solidFill>
                <a:srgbClr val="FFFF00"/>
              </a:solidFill>
              <a:latin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844990195"/>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10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500" fill="hold"/>
                                            <p:tgtEl>
                                              <p:spTgt spid="11"/>
                                            </p:tgtEl>
                                            <p:attrNameLst>
                                              <p:attrName>ppt_x</p:attrName>
                                            </p:attrNameLst>
                                          </p:cBhvr>
                                          <p:tavLst>
                                            <p:tav tm="0">
                                              <p:val>
                                                <p:strVal val="0-#ppt_w/2"/>
                                              </p:val>
                                            </p:tav>
                                            <p:tav tm="100000">
                                              <p:val>
                                                <p:strVal val="#ppt_x"/>
                                              </p:val>
                                            </p:tav>
                                          </p:tavLst>
                                        </p:anim>
                                        <p:anim calcmode="lin" valueType="num">
                                          <p:cBhvr additive="base">
                                            <p:cTn id="8" dur="500" fill="hold"/>
                                            <p:tgtEl>
                                              <p:spTgt spid="11"/>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cBhvr additive="base">
                                            <p:cTn id="11" dur="500" fill="hold"/>
                                            <p:tgtEl>
                                              <p:spTgt spid="12"/>
                                            </p:tgtEl>
                                            <p:attrNameLst>
                                              <p:attrName>ppt_x</p:attrName>
                                            </p:attrNameLst>
                                          </p:cBhvr>
                                          <p:tavLst>
                                            <p:tav tm="0">
                                              <p:val>
                                                <p:strVal val="0-#ppt_w/2"/>
                                              </p:val>
                                            </p:tav>
                                            <p:tav tm="100000">
                                              <p:val>
                                                <p:strVal val="#ppt_x"/>
                                              </p:val>
                                            </p:tav>
                                          </p:tavLst>
                                        </p:anim>
                                        <p:anim calcmode="lin" valueType="num">
                                          <p:cBhvr additive="base">
                                            <p:cTn id="12" dur="500" fill="hold"/>
                                            <p:tgtEl>
                                              <p:spTgt spid="12"/>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200"/>
                                      </p:stCondLst>
                                      <p:childTnLst>
                                        <p:set>
                                          <p:cBhvr>
                                            <p:cTn id="14" dur="1" fill="hold">
                                              <p:stCondLst>
                                                <p:cond delay="0"/>
                                              </p:stCondLst>
                                            </p:cTn>
                                            <p:tgtEl>
                                              <p:spTgt spid="10"/>
                                            </p:tgtEl>
                                            <p:attrNameLst>
                                              <p:attrName>style.visibility</p:attrName>
                                            </p:attrNameLst>
                                          </p:cBhvr>
                                          <p:to>
                                            <p:strVal val="visible"/>
                                          </p:to>
                                        </p:set>
                                        <p:anim calcmode="lin" valueType="num">
                                          <p:cBhvr additive="base">
                                            <p:cTn id="15" dur="500" fill="hold"/>
                                            <p:tgtEl>
                                              <p:spTgt spid="10"/>
                                            </p:tgtEl>
                                            <p:attrNameLst>
                                              <p:attrName>ppt_x</p:attrName>
                                            </p:attrNameLst>
                                          </p:cBhvr>
                                          <p:tavLst>
                                            <p:tav tm="0">
                                              <p:val>
                                                <p:strVal val="0-#ppt_w/2"/>
                                              </p:val>
                                            </p:tav>
                                            <p:tav tm="100000">
                                              <p:val>
                                                <p:strVal val="#ppt_x"/>
                                              </p:val>
                                            </p:tav>
                                          </p:tavLst>
                                        </p:anim>
                                        <p:anim calcmode="lin" valueType="num">
                                          <p:cBhvr additive="base">
                                            <p:cTn id="16" dur="500" fill="hold"/>
                                            <p:tgtEl>
                                              <p:spTgt spid="10"/>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stCondLst>
                                        <p:cond delay="100"/>
                                      </p:stCondLst>
                                      <p:childTnLst>
                                        <p:set>
                                          <p:cBhvr>
                                            <p:cTn id="18" dur="1" fill="hold">
                                              <p:stCondLst>
                                                <p:cond delay="0"/>
                                              </p:stCondLst>
                                            </p:cTn>
                                            <p:tgtEl>
                                              <p:spTgt spid="25"/>
                                            </p:tgtEl>
                                            <p:attrNameLst>
                                              <p:attrName>style.visibility</p:attrName>
                                            </p:attrNameLst>
                                          </p:cBhvr>
                                          <p:to>
                                            <p:strVal val="visible"/>
                                          </p:to>
                                        </p:set>
                                        <p:anim calcmode="lin" valueType="num">
                                          <p:cBhvr additive="base">
                                            <p:cTn id="19" dur="500" fill="hold"/>
                                            <p:tgtEl>
                                              <p:spTgt spid="25"/>
                                            </p:tgtEl>
                                            <p:attrNameLst>
                                              <p:attrName>ppt_x</p:attrName>
                                            </p:attrNameLst>
                                          </p:cBhvr>
                                          <p:tavLst>
                                            <p:tav tm="0">
                                              <p:val>
                                                <p:strVal val="1+#ppt_w/2"/>
                                              </p:val>
                                            </p:tav>
                                            <p:tav tm="100000">
                                              <p:val>
                                                <p:strVal val="#ppt_x"/>
                                              </p:val>
                                            </p:tav>
                                          </p:tavLst>
                                        </p:anim>
                                        <p:anim calcmode="lin" valueType="num">
                                          <p:cBhvr additive="base">
                                            <p:cTn id="20" dur="500" fill="hold"/>
                                            <p:tgtEl>
                                              <p:spTgt spid="25"/>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0"/>
                                      </p:stCondLst>
                                      <p:childTnLst>
                                        <p:set>
                                          <p:cBhvr>
                                            <p:cTn id="22" dur="1" fill="hold">
                                              <p:stCondLst>
                                                <p:cond delay="0"/>
                                              </p:stCondLst>
                                            </p:cTn>
                                            <p:tgtEl>
                                              <p:spTgt spid="26"/>
                                            </p:tgtEl>
                                            <p:attrNameLst>
                                              <p:attrName>style.visibility</p:attrName>
                                            </p:attrNameLst>
                                          </p:cBhvr>
                                          <p:to>
                                            <p:strVal val="visible"/>
                                          </p:to>
                                        </p:set>
                                        <p:anim calcmode="lin" valueType="num">
                                          <p:cBhvr additive="base">
                                            <p:cTn id="23" dur="500" fill="hold"/>
                                            <p:tgtEl>
                                              <p:spTgt spid="26"/>
                                            </p:tgtEl>
                                            <p:attrNameLst>
                                              <p:attrName>ppt_x</p:attrName>
                                            </p:attrNameLst>
                                          </p:cBhvr>
                                          <p:tavLst>
                                            <p:tav tm="0">
                                              <p:val>
                                                <p:strVal val="1+#ppt_w/2"/>
                                              </p:val>
                                            </p:tav>
                                            <p:tav tm="100000">
                                              <p:val>
                                                <p:strVal val="#ppt_x"/>
                                              </p:val>
                                            </p:tav>
                                          </p:tavLst>
                                        </p:anim>
                                        <p:anim calcmode="lin" valueType="num">
                                          <p:cBhvr additive="base">
                                            <p:cTn id="24" dur="500" fill="hold"/>
                                            <p:tgtEl>
                                              <p:spTgt spid="26"/>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stCondLst>
                                        <p:cond delay="200"/>
                                      </p:stCondLst>
                                      <p:childTnLst>
                                        <p:set>
                                          <p:cBhvr>
                                            <p:cTn id="26" dur="1" fill="hold">
                                              <p:stCondLst>
                                                <p:cond delay="0"/>
                                              </p:stCondLst>
                                            </p:cTn>
                                            <p:tgtEl>
                                              <p:spTgt spid="24"/>
                                            </p:tgtEl>
                                            <p:attrNameLst>
                                              <p:attrName>style.visibility</p:attrName>
                                            </p:attrNameLst>
                                          </p:cBhvr>
                                          <p:to>
                                            <p:strVal val="visible"/>
                                          </p:to>
                                        </p:set>
                                        <p:anim calcmode="lin" valueType="num">
                                          <p:cBhvr additive="base">
                                            <p:cTn id="27" dur="500" fill="hold"/>
                                            <p:tgtEl>
                                              <p:spTgt spid="24"/>
                                            </p:tgtEl>
                                            <p:attrNameLst>
                                              <p:attrName>ppt_x</p:attrName>
                                            </p:attrNameLst>
                                          </p:cBhvr>
                                          <p:tavLst>
                                            <p:tav tm="0">
                                              <p:val>
                                                <p:strVal val="1+#ppt_w/2"/>
                                              </p:val>
                                            </p:tav>
                                            <p:tav tm="100000">
                                              <p:val>
                                                <p:strVal val="#ppt_x"/>
                                              </p:val>
                                            </p:tav>
                                          </p:tavLst>
                                        </p:anim>
                                        <p:anim calcmode="lin" valueType="num">
                                          <p:cBhvr additive="base">
                                            <p:cTn id="28" dur="500" fill="hold"/>
                                            <p:tgtEl>
                                              <p:spTgt spid="24"/>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stCondLst>
                                        <p:cond delay="100"/>
                                      </p:stCondLst>
                                      <p:childTnLst>
                                        <p:set>
                                          <p:cBhvr>
                                            <p:cTn id="30" dur="1" fill="hold">
                                              <p:stCondLst>
                                                <p:cond delay="0"/>
                                              </p:stCondLst>
                                            </p:cTn>
                                            <p:tgtEl>
                                              <p:spTgt spid="22"/>
                                            </p:tgtEl>
                                            <p:attrNameLst>
                                              <p:attrName>style.visibility</p:attrName>
                                            </p:attrNameLst>
                                          </p:cBhvr>
                                          <p:to>
                                            <p:strVal val="visible"/>
                                          </p:to>
                                        </p:set>
                                        <p:anim calcmode="lin" valueType="num">
                                          <p:cBhvr additive="base">
                                            <p:cTn id="31" dur="500" fill="hold"/>
                                            <p:tgtEl>
                                              <p:spTgt spid="22"/>
                                            </p:tgtEl>
                                            <p:attrNameLst>
                                              <p:attrName>ppt_x</p:attrName>
                                            </p:attrNameLst>
                                          </p:cBhvr>
                                          <p:tavLst>
                                            <p:tav tm="0">
                                              <p:val>
                                                <p:strVal val="1+#ppt_w/2"/>
                                              </p:val>
                                            </p:tav>
                                            <p:tav tm="100000">
                                              <p:val>
                                                <p:strVal val="#ppt_x"/>
                                              </p:val>
                                            </p:tav>
                                          </p:tavLst>
                                        </p:anim>
                                        <p:anim calcmode="lin" valueType="num">
                                          <p:cBhvr additive="base">
                                            <p:cTn id="32" dur="500" fill="hold"/>
                                            <p:tgtEl>
                                              <p:spTgt spid="22"/>
                                            </p:tgtEl>
                                            <p:attrNameLst>
                                              <p:attrName>ppt_y</p:attrName>
                                            </p:attrNameLst>
                                          </p:cBhvr>
                                          <p:tavLst>
                                            <p:tav tm="0">
                                              <p:val>
                                                <p:strVal val="#ppt_y"/>
                                              </p:val>
                                            </p:tav>
                                            <p:tav tm="100000">
                                              <p:val>
                                                <p:strVal val="#ppt_y"/>
                                              </p:val>
                                            </p:tav>
                                          </p:tavLst>
                                        </p:anim>
                                      </p:childTnLst>
                                    </p:cTn>
                                  </p:par>
                                  <p:par>
                                    <p:cTn id="33" presetID="2" presetClass="entr" presetSubtype="8" fill="hold" grpId="0" nodeType="withEffect">
                                      <p:stCondLst>
                                        <p:cond delay="0"/>
                                      </p:stCondLst>
                                      <p:childTnLst>
                                        <p:set>
                                          <p:cBhvr>
                                            <p:cTn id="34" dur="1" fill="hold">
                                              <p:stCondLst>
                                                <p:cond delay="0"/>
                                              </p:stCondLst>
                                            </p:cTn>
                                            <p:tgtEl>
                                              <p:spTgt spid="21"/>
                                            </p:tgtEl>
                                            <p:attrNameLst>
                                              <p:attrName>style.visibility</p:attrName>
                                            </p:attrNameLst>
                                          </p:cBhvr>
                                          <p:to>
                                            <p:strVal val="visible"/>
                                          </p:to>
                                        </p:set>
                                        <p:anim calcmode="lin" valueType="num">
                                          <p:cBhvr additive="base">
                                            <p:cTn id="35" dur="500" fill="hold"/>
                                            <p:tgtEl>
                                              <p:spTgt spid="21"/>
                                            </p:tgtEl>
                                            <p:attrNameLst>
                                              <p:attrName>ppt_x</p:attrName>
                                            </p:attrNameLst>
                                          </p:cBhvr>
                                          <p:tavLst>
                                            <p:tav tm="0">
                                              <p:val>
                                                <p:strVal val="0-#ppt_w/2"/>
                                              </p:val>
                                            </p:tav>
                                            <p:tav tm="100000">
                                              <p:val>
                                                <p:strVal val="#ppt_x"/>
                                              </p:val>
                                            </p:tav>
                                          </p:tavLst>
                                        </p:anim>
                                        <p:anim calcmode="lin" valueType="num">
                                          <p:cBhvr additive="base">
                                            <p:cTn id="36" dur="500" fill="hold"/>
                                            <p:tgtEl>
                                              <p:spTgt spid="21"/>
                                            </p:tgtEl>
                                            <p:attrNameLst>
                                              <p:attrName>ppt_y</p:attrName>
                                            </p:attrNameLst>
                                          </p:cBhvr>
                                          <p:tavLst>
                                            <p:tav tm="0">
                                              <p:val>
                                                <p:strVal val="#ppt_y"/>
                                              </p:val>
                                            </p:tav>
                                            <p:tav tm="100000">
                                              <p:val>
                                                <p:strVal val="#ppt_y"/>
                                              </p:val>
                                            </p:tav>
                                          </p:tavLst>
                                        </p:anim>
                                      </p:childTnLst>
                                    </p:cTn>
                                  </p:par>
                                  <p:par>
                                    <p:cTn id="37" presetID="2" presetClass="entr" presetSubtype="8" fill="hold" grpId="0" nodeType="withEffect">
                                      <p:stCondLst>
                                        <p:cond delay="200"/>
                                      </p:stCondLst>
                                      <p:childTnLst>
                                        <p:set>
                                          <p:cBhvr>
                                            <p:cTn id="38" dur="1" fill="hold">
                                              <p:stCondLst>
                                                <p:cond delay="0"/>
                                              </p:stCondLst>
                                            </p:cTn>
                                            <p:tgtEl>
                                              <p:spTgt spid="20"/>
                                            </p:tgtEl>
                                            <p:attrNameLst>
                                              <p:attrName>style.visibility</p:attrName>
                                            </p:attrNameLst>
                                          </p:cBhvr>
                                          <p:to>
                                            <p:strVal val="visible"/>
                                          </p:to>
                                        </p:set>
                                        <p:anim calcmode="lin" valueType="num">
                                          <p:cBhvr additive="base">
                                            <p:cTn id="39" dur="500" fill="hold"/>
                                            <p:tgtEl>
                                              <p:spTgt spid="20"/>
                                            </p:tgtEl>
                                            <p:attrNameLst>
                                              <p:attrName>ppt_x</p:attrName>
                                            </p:attrNameLst>
                                          </p:cBhvr>
                                          <p:tavLst>
                                            <p:tav tm="0">
                                              <p:val>
                                                <p:strVal val="0-#ppt_w/2"/>
                                              </p:val>
                                            </p:tav>
                                            <p:tav tm="100000">
                                              <p:val>
                                                <p:strVal val="#ppt_x"/>
                                              </p:val>
                                            </p:tav>
                                          </p:tavLst>
                                        </p:anim>
                                        <p:anim calcmode="lin" valueType="num">
                                          <p:cBhvr additive="base">
                                            <p:cTn id="40" dur="500" fill="hold"/>
                                            <p:tgtEl>
                                              <p:spTgt spid="20"/>
                                            </p:tgtEl>
                                            <p:attrNameLst>
                                              <p:attrName>ppt_y</p:attrName>
                                            </p:attrNameLst>
                                          </p:cBhvr>
                                          <p:tavLst>
                                            <p:tav tm="0">
                                              <p:val>
                                                <p:strVal val="#ppt_y"/>
                                              </p:val>
                                            </p:tav>
                                            <p:tav tm="100000">
                                              <p:val>
                                                <p:strVal val="#ppt_y"/>
                                              </p:val>
                                            </p:tav>
                                          </p:tavLst>
                                        </p:anim>
                                      </p:childTnLst>
                                    </p:cTn>
                                  </p:par>
                                  <p:par>
                                    <p:cTn id="41" presetID="2" presetClass="entr" presetSubtype="8" fill="hold" grpId="0" nodeType="withEffect">
                                      <p:stCondLst>
                                        <p:cond delay="100"/>
                                      </p:stCondLst>
                                      <p:childTnLst>
                                        <p:set>
                                          <p:cBhvr>
                                            <p:cTn id="42" dur="1" fill="hold">
                                              <p:stCondLst>
                                                <p:cond delay="0"/>
                                              </p:stCondLst>
                                            </p:cTn>
                                            <p:tgtEl>
                                              <p:spTgt spid="15"/>
                                            </p:tgtEl>
                                            <p:attrNameLst>
                                              <p:attrName>style.visibility</p:attrName>
                                            </p:attrNameLst>
                                          </p:cBhvr>
                                          <p:to>
                                            <p:strVal val="visible"/>
                                          </p:to>
                                        </p:set>
                                        <p:anim calcmode="lin" valueType="num">
                                          <p:cBhvr additive="base">
                                            <p:cTn id="43" dur="500" fill="hold"/>
                                            <p:tgtEl>
                                              <p:spTgt spid="15"/>
                                            </p:tgtEl>
                                            <p:attrNameLst>
                                              <p:attrName>ppt_x</p:attrName>
                                            </p:attrNameLst>
                                          </p:cBhvr>
                                          <p:tavLst>
                                            <p:tav tm="0">
                                              <p:val>
                                                <p:strVal val="0-#ppt_w/2"/>
                                              </p:val>
                                            </p:tav>
                                            <p:tav tm="100000">
                                              <p:val>
                                                <p:strVal val="#ppt_x"/>
                                              </p:val>
                                            </p:tav>
                                          </p:tavLst>
                                        </p:anim>
                                        <p:anim calcmode="lin" valueType="num">
                                          <p:cBhvr additive="base">
                                            <p:cTn id="44" dur="500" fill="hold"/>
                                            <p:tgtEl>
                                              <p:spTgt spid="15"/>
                                            </p:tgtEl>
                                            <p:attrNameLst>
                                              <p:attrName>ppt_y</p:attrName>
                                            </p:attrNameLst>
                                          </p:cBhvr>
                                          <p:tavLst>
                                            <p:tav tm="0">
                                              <p:val>
                                                <p:strVal val="#ppt_y"/>
                                              </p:val>
                                            </p:tav>
                                            <p:tav tm="100000">
                                              <p:val>
                                                <p:strVal val="#ppt_y"/>
                                              </p:val>
                                            </p:tav>
                                          </p:tavLst>
                                        </p:anim>
                                      </p:childTnLst>
                                    </p:cTn>
                                  </p:par>
                                  <p:par>
                                    <p:cTn id="45" presetID="2" presetClass="entr" presetSubtype="8" fill="hold" grpId="0" nodeType="withEffect">
                                      <p:stCondLst>
                                        <p:cond delay="0"/>
                                      </p:stCondLst>
                                      <p:childTnLst>
                                        <p:set>
                                          <p:cBhvr>
                                            <p:cTn id="46" dur="1" fill="hold">
                                              <p:stCondLst>
                                                <p:cond delay="0"/>
                                              </p:stCondLst>
                                            </p:cTn>
                                            <p:tgtEl>
                                              <p:spTgt spid="14"/>
                                            </p:tgtEl>
                                            <p:attrNameLst>
                                              <p:attrName>style.visibility</p:attrName>
                                            </p:attrNameLst>
                                          </p:cBhvr>
                                          <p:to>
                                            <p:strVal val="visible"/>
                                          </p:to>
                                        </p:set>
                                        <p:anim calcmode="lin" valueType="num">
                                          <p:cBhvr additive="base">
                                            <p:cTn id="47" dur="500" fill="hold"/>
                                            <p:tgtEl>
                                              <p:spTgt spid="14"/>
                                            </p:tgtEl>
                                            <p:attrNameLst>
                                              <p:attrName>ppt_x</p:attrName>
                                            </p:attrNameLst>
                                          </p:cBhvr>
                                          <p:tavLst>
                                            <p:tav tm="0">
                                              <p:val>
                                                <p:strVal val="0-#ppt_w/2"/>
                                              </p:val>
                                            </p:tav>
                                            <p:tav tm="100000">
                                              <p:val>
                                                <p:strVal val="#ppt_x"/>
                                              </p:val>
                                            </p:tav>
                                          </p:tavLst>
                                        </p:anim>
                                        <p:anim calcmode="lin" valueType="num">
                                          <p:cBhvr additive="base">
                                            <p:cTn id="48" dur="500" fill="hold"/>
                                            <p:tgtEl>
                                              <p:spTgt spid="14"/>
                                            </p:tgtEl>
                                            <p:attrNameLst>
                                              <p:attrName>ppt_y</p:attrName>
                                            </p:attrNameLst>
                                          </p:cBhvr>
                                          <p:tavLst>
                                            <p:tav tm="0">
                                              <p:val>
                                                <p:strVal val="#ppt_y"/>
                                              </p:val>
                                            </p:tav>
                                            <p:tav tm="100000">
                                              <p:val>
                                                <p:strVal val="#ppt_y"/>
                                              </p:val>
                                            </p:tav>
                                          </p:tavLst>
                                        </p:anim>
                                      </p:childTnLst>
                                    </p:cTn>
                                  </p:par>
                                  <p:par>
                                    <p:cTn id="49" presetID="2" presetClass="entr" presetSubtype="4" fill="hold" grpId="0" nodeType="withEffect">
                                      <p:stCondLst>
                                        <p:cond delay="200"/>
                                      </p:stCondLst>
                                      <p:childTnLst>
                                        <p:set>
                                          <p:cBhvr>
                                            <p:cTn id="50" dur="1" fill="hold">
                                              <p:stCondLst>
                                                <p:cond delay="0"/>
                                              </p:stCondLst>
                                            </p:cTn>
                                            <p:tgtEl>
                                              <p:spTgt spid="16"/>
                                            </p:tgtEl>
                                            <p:attrNameLst>
                                              <p:attrName>style.visibility</p:attrName>
                                            </p:attrNameLst>
                                          </p:cBhvr>
                                          <p:to>
                                            <p:strVal val="visible"/>
                                          </p:to>
                                        </p:set>
                                        <p:anim calcmode="lin" valueType="num">
                                          <p:cBhvr additive="base">
                                            <p:cTn id="51" dur="500" fill="hold"/>
                                            <p:tgtEl>
                                              <p:spTgt spid="16"/>
                                            </p:tgtEl>
                                            <p:attrNameLst>
                                              <p:attrName>ppt_x</p:attrName>
                                            </p:attrNameLst>
                                          </p:cBhvr>
                                          <p:tavLst>
                                            <p:tav tm="0">
                                              <p:val>
                                                <p:strVal val="#ppt_x"/>
                                              </p:val>
                                            </p:tav>
                                            <p:tav tm="100000">
                                              <p:val>
                                                <p:strVal val="#ppt_x"/>
                                              </p:val>
                                            </p:tav>
                                          </p:tavLst>
                                        </p:anim>
                                        <p:anim calcmode="lin" valueType="num">
                                          <p:cBhvr additive="base">
                                            <p:cTn id="52" dur="500" fill="hold"/>
                                            <p:tgtEl>
                                              <p:spTgt spid="16"/>
                                            </p:tgtEl>
                                            <p:attrNameLst>
                                              <p:attrName>ppt_y</p:attrName>
                                            </p:attrNameLst>
                                          </p:cBhvr>
                                          <p:tavLst>
                                            <p:tav tm="0">
                                              <p:val>
                                                <p:strVal val="1+#ppt_h/2"/>
                                              </p:val>
                                            </p:tav>
                                            <p:tav tm="100000">
                                              <p:val>
                                                <p:strVal val="#ppt_y"/>
                                              </p:val>
                                            </p:tav>
                                          </p:tavLst>
                                        </p:anim>
                                      </p:childTnLst>
                                    </p:cTn>
                                  </p:par>
                                  <p:par>
                                    <p:cTn id="53" presetID="2" presetClass="entr" presetSubtype="2" fill="hold" grpId="0" nodeType="withEffect">
                                      <p:stCondLst>
                                        <p:cond delay="100"/>
                                      </p:stCondLst>
                                      <p:childTnLst>
                                        <p:set>
                                          <p:cBhvr>
                                            <p:cTn id="54" dur="1" fill="hold">
                                              <p:stCondLst>
                                                <p:cond delay="0"/>
                                              </p:stCondLst>
                                            </p:cTn>
                                            <p:tgtEl>
                                              <p:spTgt spid="17"/>
                                            </p:tgtEl>
                                            <p:attrNameLst>
                                              <p:attrName>style.visibility</p:attrName>
                                            </p:attrNameLst>
                                          </p:cBhvr>
                                          <p:to>
                                            <p:strVal val="visible"/>
                                          </p:to>
                                        </p:set>
                                        <p:anim calcmode="lin" valueType="num">
                                          <p:cBhvr additive="base">
                                            <p:cTn id="55" dur="500" fill="hold"/>
                                            <p:tgtEl>
                                              <p:spTgt spid="17"/>
                                            </p:tgtEl>
                                            <p:attrNameLst>
                                              <p:attrName>ppt_x</p:attrName>
                                            </p:attrNameLst>
                                          </p:cBhvr>
                                          <p:tavLst>
                                            <p:tav tm="0">
                                              <p:val>
                                                <p:strVal val="1+#ppt_w/2"/>
                                              </p:val>
                                            </p:tav>
                                            <p:tav tm="100000">
                                              <p:val>
                                                <p:strVal val="#ppt_x"/>
                                              </p:val>
                                            </p:tav>
                                          </p:tavLst>
                                        </p:anim>
                                        <p:anim calcmode="lin" valueType="num">
                                          <p:cBhvr additive="base">
                                            <p:cTn id="56" dur="500" fill="hold"/>
                                            <p:tgtEl>
                                              <p:spTgt spid="17"/>
                                            </p:tgtEl>
                                            <p:attrNameLst>
                                              <p:attrName>ppt_y</p:attrName>
                                            </p:attrNameLst>
                                          </p:cBhvr>
                                          <p:tavLst>
                                            <p:tav tm="0">
                                              <p:val>
                                                <p:strVal val="#ppt_y"/>
                                              </p:val>
                                            </p:tav>
                                            <p:tav tm="100000">
                                              <p:val>
                                                <p:strVal val="#ppt_y"/>
                                              </p:val>
                                            </p:tav>
                                          </p:tavLst>
                                        </p:anim>
                                      </p:childTnLst>
                                    </p:cTn>
                                  </p:par>
                                  <p:par>
                                    <p:cTn id="57" presetID="12" presetClass="entr" presetSubtype="4" fill="hold" grpId="1" nodeType="withEffect">
                                      <p:stCondLst>
                                        <p:cond delay="500"/>
                                      </p:stCondLst>
                                      <p:childTnLst>
                                        <p:set>
                                          <p:cBhvr>
                                            <p:cTn id="58" dur="1" fill="hold">
                                              <p:stCondLst>
                                                <p:cond delay="0"/>
                                              </p:stCondLst>
                                            </p:cTn>
                                            <p:tgtEl>
                                              <p:spTgt spid="27"/>
                                            </p:tgtEl>
                                            <p:attrNameLst>
                                              <p:attrName>style.visibility</p:attrName>
                                            </p:attrNameLst>
                                          </p:cBhvr>
                                          <p:to>
                                            <p:strVal val="visible"/>
                                          </p:to>
                                        </p:set>
                                        <p:anim calcmode="lin" valueType="num">
                                          <p:cBhvr additive="base">
                                            <p:cTn id="59" dur="500"/>
                                            <p:tgtEl>
                                              <p:spTgt spid="27"/>
                                            </p:tgtEl>
                                            <p:attrNameLst>
                                              <p:attrName>ppt_y</p:attrName>
                                            </p:attrNameLst>
                                          </p:cBhvr>
                                          <p:tavLst>
                                            <p:tav tm="0">
                                              <p:val>
                                                <p:strVal val="#ppt_y+#ppt_h*1.125000"/>
                                              </p:val>
                                            </p:tav>
                                            <p:tav tm="100000">
                                              <p:val>
                                                <p:strVal val="#ppt_y"/>
                                              </p:val>
                                            </p:tav>
                                          </p:tavLst>
                                        </p:anim>
                                        <p:animEffect transition="in" filter="wipe(up)">
                                          <p:cBhvr>
                                            <p:cTn id="60" dur="500"/>
                                            <p:tgtEl>
                                              <p:spTgt spid="27"/>
                                            </p:tgtEl>
                                          </p:cBhvr>
                                        </p:animEffect>
                                      </p:childTnLst>
                                    </p:cTn>
                                  </p:par>
                                  <p:par>
                                    <p:cTn id="61" presetID="10" presetClass="entr" presetSubtype="0" fill="hold" grpId="0" nodeType="withEffect">
                                      <p:stCondLst>
                                        <p:cond delay="200"/>
                                      </p:stCondLst>
                                      <p:childTnLst>
                                        <p:set>
                                          <p:cBhvr>
                                            <p:cTn id="62" dur="1" fill="hold">
                                              <p:stCondLst>
                                                <p:cond delay="0"/>
                                              </p:stCondLst>
                                            </p:cTn>
                                            <p:tgtEl>
                                              <p:spTgt spid="30"/>
                                            </p:tgtEl>
                                            <p:attrNameLst>
                                              <p:attrName>style.visibility</p:attrName>
                                            </p:attrNameLst>
                                          </p:cBhvr>
                                          <p:to>
                                            <p:strVal val="visible"/>
                                          </p:to>
                                        </p:set>
                                        <p:animEffect transition="in" filter="fade">
                                          <p:cBhvr>
                                            <p:cTn id="63" dur="500"/>
                                            <p:tgtEl>
                                              <p:spTgt spid="30"/>
                                            </p:tgtEl>
                                          </p:cBhvr>
                                        </p:animEffect>
                                      </p:childTnLst>
                                    </p:cTn>
                                  </p:par>
                                  <p:par>
                                    <p:cTn id="64" presetID="10" presetClass="entr" presetSubtype="0" fill="hold" grpId="0" nodeType="withEffect">
                                      <p:stCondLst>
                                        <p:cond delay="200"/>
                                      </p:stCondLst>
                                      <p:childTnLst>
                                        <p:set>
                                          <p:cBhvr>
                                            <p:cTn id="65" dur="1" fill="hold">
                                              <p:stCondLst>
                                                <p:cond delay="0"/>
                                              </p:stCondLst>
                                            </p:cTn>
                                            <p:tgtEl>
                                              <p:spTgt spid="29"/>
                                            </p:tgtEl>
                                            <p:attrNameLst>
                                              <p:attrName>style.visibility</p:attrName>
                                            </p:attrNameLst>
                                          </p:cBhvr>
                                          <p:to>
                                            <p:strVal val="visible"/>
                                          </p:to>
                                        </p:set>
                                        <p:animEffect transition="in" filter="fade">
                                          <p:cBhvr>
                                            <p:cTn id="66" dur="500"/>
                                            <p:tgtEl>
                                              <p:spTgt spid="29"/>
                                            </p:tgtEl>
                                          </p:cBhvr>
                                        </p:animEffect>
                                      </p:childTnLst>
                                    </p:cTn>
                                  </p:par>
                                  <p:par>
                                    <p:cTn id="67" presetID="10" presetClass="entr" presetSubtype="0" fill="hold" grpId="0" nodeType="withEffect">
                                      <p:stCondLst>
                                        <p:cond delay="200"/>
                                      </p:stCondLst>
                                      <p:childTnLst>
                                        <p:set>
                                          <p:cBhvr>
                                            <p:cTn id="68" dur="1" fill="hold">
                                              <p:stCondLst>
                                                <p:cond delay="0"/>
                                              </p:stCondLst>
                                            </p:cTn>
                                            <p:tgtEl>
                                              <p:spTgt spid="2"/>
                                            </p:tgtEl>
                                            <p:attrNameLst>
                                              <p:attrName>style.visibility</p:attrName>
                                            </p:attrNameLst>
                                          </p:cBhvr>
                                          <p:to>
                                            <p:strVal val="visible"/>
                                          </p:to>
                                        </p:set>
                                        <p:animEffect transition="in" filter="fade">
                                          <p:cBhvr>
                                            <p:cTn id="69" dur="500"/>
                                            <p:tgtEl>
                                              <p:spTgt spid="2"/>
                                            </p:tgtEl>
                                          </p:cBhvr>
                                        </p:animEffect>
                                      </p:childTnLst>
                                    </p:cTn>
                                  </p:par>
                                </p:childTnLst>
                              </p:cTn>
                            </p:par>
                            <p:par>
                              <p:cTn id="70" fill="hold">
                                <p:stCondLst>
                                  <p:cond delay="1000"/>
                                </p:stCondLst>
                                <p:childTnLst>
                                  <p:par>
                                    <p:cTn id="71" presetID="63" presetClass="path" presetSubtype="0" fill="hold" grpId="2" nodeType="afterEffect">
                                      <p:stCondLst>
                                        <p:cond delay="0"/>
                                      </p:stCondLst>
                                      <p:childTnLst>
                                        <p:animMotion origin="layout" path="M -1.66667E-6 -3.7037E-7 L 0.5543 -3.7037E-7 " pathEditMode="relative" rAng="0" ptsTypes="AA">
                                          <p:cBhvr>
                                            <p:cTn id="72" dur="50000" fill="hold"/>
                                            <p:tgtEl>
                                              <p:spTgt spid="10"/>
                                            </p:tgtEl>
                                            <p:attrNameLst>
                                              <p:attrName>ppt_x</p:attrName>
                                              <p:attrName>ppt_y</p:attrName>
                                            </p:attrNameLst>
                                          </p:cBhvr>
                                          <p:rCtr x="27708" y="0"/>
                                        </p:animMotion>
                                      </p:childTnLst>
                                    </p:cTn>
                                  </p:par>
                                  <p:par>
                                    <p:cTn id="73" presetID="63" presetClass="path" presetSubtype="0" fill="hold" grpId="1" nodeType="withEffect">
                                      <p:stCondLst>
                                        <p:cond delay="0"/>
                                      </p:stCondLst>
                                      <p:childTnLst>
                                        <p:animMotion origin="layout" path="M 4.375E-6 -4.07407E-6 L 0.20976 -4.07407E-6 " pathEditMode="relative" rAng="0" ptsTypes="AA">
                                          <p:cBhvr>
                                            <p:cTn id="74" dur="50000" fill="hold"/>
                                            <p:tgtEl>
                                              <p:spTgt spid="21"/>
                                            </p:tgtEl>
                                            <p:attrNameLst>
                                              <p:attrName>ppt_x</p:attrName>
                                              <p:attrName>ppt_y</p:attrName>
                                            </p:attrNameLst>
                                          </p:cBhvr>
                                          <p:rCtr x="10482" y="0"/>
                                        </p:animMotion>
                                      </p:childTnLst>
                                    </p:cTn>
                                  </p:par>
                                  <p:par>
                                    <p:cTn id="75" presetID="63" presetClass="path" presetSubtype="0" fill="hold" grpId="1" nodeType="withEffect">
                                      <p:stCondLst>
                                        <p:cond delay="0"/>
                                      </p:stCondLst>
                                      <p:childTnLst>
                                        <p:animMotion origin="layout" path="M -4.16667E-6 -1.11111E-6 L -0.36601 -1.11111E-6 " pathEditMode="relative" rAng="0" ptsTypes="AA">
                                          <p:cBhvr>
                                            <p:cTn id="76" dur="50000" fill="hold"/>
                                            <p:tgtEl>
                                              <p:spTgt spid="15"/>
                                            </p:tgtEl>
                                            <p:attrNameLst>
                                              <p:attrName>ppt_x</p:attrName>
                                              <p:attrName>ppt_y</p:attrName>
                                            </p:attrNameLst>
                                          </p:cBhvr>
                                          <p:rCtr x="-18294" y="0"/>
                                        </p:animMotion>
                                      </p:childTnLst>
                                    </p:cTn>
                                  </p:par>
                                  <p:par>
                                    <p:cTn id="77" presetID="63" presetClass="path" presetSubtype="0" fill="hold" grpId="1" nodeType="withEffect">
                                      <p:stCondLst>
                                        <p:cond delay="0"/>
                                      </p:stCondLst>
                                      <p:childTnLst>
                                        <p:animMotion origin="layout" path="M 0 0 L 0.25 0 E" pathEditMode="relative" ptsTypes="">
                                          <p:cBhvr>
                                            <p:cTn id="78" dur="50000" fill="hold"/>
                                            <p:tgtEl>
                                              <p:spTgt spid="14"/>
                                            </p:tgtEl>
                                            <p:attrNameLst>
                                              <p:attrName>ppt_x</p:attrName>
                                              <p:attrName>ppt_y</p:attrName>
                                            </p:attrNameLst>
                                          </p:cBhvr>
                                        </p:animMotion>
                                      </p:childTnLst>
                                    </p:cTn>
                                  </p:par>
                                  <p:par>
                                    <p:cTn id="79" presetID="63" presetClass="path" presetSubtype="0" fill="hold" grpId="1" nodeType="withEffect">
                                      <p:stCondLst>
                                        <p:cond delay="0"/>
                                      </p:stCondLst>
                                      <p:childTnLst>
                                        <p:animMotion origin="layout" path="M 1.45833E-6 -2.59259E-6 L 0.40547 -2.59259E-6 " pathEditMode="relative" rAng="0" ptsTypes="AA">
                                          <p:cBhvr>
                                            <p:cTn id="80" dur="50000" fill="hold"/>
                                            <p:tgtEl>
                                              <p:spTgt spid="16"/>
                                            </p:tgtEl>
                                            <p:attrNameLst>
                                              <p:attrName>ppt_x</p:attrName>
                                              <p:attrName>ppt_y</p:attrName>
                                            </p:attrNameLst>
                                          </p:cBhvr>
                                          <p:rCtr x="20273" y="0"/>
                                        </p:animMotion>
                                      </p:childTnLst>
                                    </p:cTn>
                                  </p:par>
                                  <p:par>
                                    <p:cTn id="81" presetID="35" presetClass="path" presetSubtype="0" fill="hold" grpId="1" nodeType="withEffect">
                                      <p:stCondLst>
                                        <p:cond delay="0"/>
                                      </p:stCondLst>
                                      <p:childTnLst>
                                        <p:animMotion origin="layout" path="M 0 0 L -0.25 0 E" pathEditMode="relative" ptsTypes="">
                                          <p:cBhvr>
                                            <p:cTn id="82" dur="50000" fill="hold"/>
                                            <p:tgtEl>
                                              <p:spTgt spid="26"/>
                                            </p:tgtEl>
                                            <p:attrNameLst>
                                              <p:attrName>ppt_x</p:attrName>
                                              <p:attrName>ppt_y</p:attrName>
                                            </p:attrNameLst>
                                          </p:cBhvr>
                                        </p:animMotion>
                                      </p:childTnLst>
                                    </p:cTn>
                                  </p:par>
                                  <p:par>
                                    <p:cTn id="83" presetID="35" presetClass="path" presetSubtype="0" fill="hold" grpId="1" nodeType="withEffect">
                                      <p:stCondLst>
                                        <p:cond delay="0"/>
                                      </p:stCondLst>
                                      <p:childTnLst>
                                        <p:animMotion origin="layout" path="M 2.70833E-6 4.81481E-6 L -0.85183 4.81481E-6 " pathEditMode="relative" rAng="0" ptsTypes="AA">
                                          <p:cBhvr>
                                            <p:cTn id="84" dur="50000" fill="hold"/>
                                            <p:tgtEl>
                                              <p:spTgt spid="24"/>
                                            </p:tgtEl>
                                            <p:attrNameLst>
                                              <p:attrName>ppt_x</p:attrName>
                                              <p:attrName>ppt_y</p:attrName>
                                            </p:attrNameLst>
                                          </p:cBhvr>
                                          <p:rCtr x="-42591" y="0"/>
                                        </p:animMotion>
                                      </p:childTnLst>
                                    </p:cTn>
                                  </p:par>
                                  <p:par>
                                    <p:cTn id="85" presetID="35" presetClass="path" presetSubtype="0" fill="hold" grpId="1" nodeType="withEffect">
                                      <p:stCondLst>
                                        <p:cond delay="0"/>
                                      </p:stCondLst>
                                      <p:childTnLst>
                                        <p:animMotion origin="layout" path="M 4.375E-6 4.07407E-6 L -0.24493 4.07407E-6 " pathEditMode="relative" rAng="0" ptsTypes="AA">
                                          <p:cBhvr>
                                            <p:cTn id="86" dur="50000" fill="hold"/>
                                            <p:tgtEl>
                                              <p:spTgt spid="20"/>
                                            </p:tgtEl>
                                            <p:attrNameLst>
                                              <p:attrName>ppt_x</p:attrName>
                                              <p:attrName>ppt_y</p:attrName>
                                            </p:attrNameLst>
                                          </p:cBhvr>
                                          <p:rCtr x="-12253" y="0"/>
                                        </p:animMotion>
                                      </p:childTnLst>
                                    </p:cTn>
                                  </p:par>
                                  <p:par>
                                    <p:cTn id="87" presetID="35" presetClass="path" presetSubtype="0" fill="hold" grpId="1" nodeType="withEffect">
                                      <p:stCondLst>
                                        <p:cond delay="0"/>
                                      </p:stCondLst>
                                      <p:childTnLst>
                                        <p:animMotion origin="layout" path="M -8.33333E-7 -2.96296E-6 L -0.38763 0.04953 " pathEditMode="relative" rAng="0" ptsTypes="AA">
                                          <p:cBhvr>
                                            <p:cTn id="88" dur="50000" fill="hold"/>
                                            <p:tgtEl>
                                              <p:spTgt spid="17"/>
                                            </p:tgtEl>
                                            <p:attrNameLst>
                                              <p:attrName>ppt_x</p:attrName>
                                              <p:attrName>ppt_y</p:attrName>
                                            </p:attrNameLst>
                                          </p:cBhvr>
                                          <p:rCtr x="-18542" y="0"/>
                                        </p:animMotion>
                                      </p:childTnLst>
                                    </p:cTn>
                                  </p:par>
                                  <p:par>
                                    <p:cTn id="89" presetID="64" presetClass="path" presetSubtype="0" fill="hold" nodeType="withEffect" p14:presetBounceEnd="51000">
                                      <p:stCondLst>
                                        <p:cond delay="0"/>
                                      </p:stCondLst>
                                      <p:childTnLst>
                                        <p:animMotion origin="layout" path="M 3.75E-6 2.22222E-6 L 3.75E-6 -0.83797 " pathEditMode="relative" rAng="0" ptsTypes="AA" p14:bounceEnd="51000">
                                          <p:cBhvr>
                                            <p:cTn id="90" dur="4000" fill="hold"/>
                                            <p:tgtEl>
                                              <p:spTgt spid="1032"/>
                                            </p:tgtEl>
                                            <p:attrNameLst>
                                              <p:attrName>ppt_x</p:attrName>
                                              <p:attrName>ppt_y</p:attrName>
                                            </p:attrNameLst>
                                          </p:cBhvr>
                                          <p:rCtr x="0" y="-41898"/>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21" grpId="1" animBg="1"/>
          <p:bldP spid="22" grpId="0" animBg="1"/>
          <p:bldP spid="20" grpId="0" animBg="1"/>
          <p:bldP spid="20" grpId="1" animBg="1"/>
          <p:bldP spid="27" grpId="1" animBg="1"/>
          <p:bldP spid="12" grpId="0" animBg="1"/>
          <p:bldP spid="11" grpId="0" animBg="1"/>
          <p:bldP spid="10" grpId="0" animBg="1"/>
          <p:bldP spid="10" grpId="2" animBg="1"/>
          <p:bldP spid="15" grpId="0" animBg="1"/>
          <p:bldP spid="15" grpId="1" animBg="1"/>
          <p:bldP spid="14" grpId="0" animBg="1"/>
          <p:bldP spid="14" grpId="1" animBg="1"/>
          <p:bldP spid="16" grpId="0" animBg="1"/>
          <p:bldP spid="16" grpId="1" animBg="1"/>
          <p:bldP spid="17" grpId="0" animBg="1"/>
          <p:bldP spid="17" grpId="1" animBg="1"/>
          <p:bldP spid="24" grpId="0" animBg="1"/>
          <p:bldP spid="24" grpId="1" animBg="1"/>
          <p:bldP spid="25" grpId="0" animBg="1"/>
          <p:bldP spid="26" grpId="0" animBg="1"/>
          <p:bldP spid="26" grpId="1" animBg="1"/>
          <p:bldP spid="30" grpId="0" animBg="1"/>
          <p:bldP spid="29" grpId="0"/>
          <p:bldP spid="2"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10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500" fill="hold"/>
                                            <p:tgtEl>
                                              <p:spTgt spid="11"/>
                                            </p:tgtEl>
                                            <p:attrNameLst>
                                              <p:attrName>ppt_x</p:attrName>
                                            </p:attrNameLst>
                                          </p:cBhvr>
                                          <p:tavLst>
                                            <p:tav tm="0">
                                              <p:val>
                                                <p:strVal val="0-#ppt_w/2"/>
                                              </p:val>
                                            </p:tav>
                                            <p:tav tm="100000">
                                              <p:val>
                                                <p:strVal val="#ppt_x"/>
                                              </p:val>
                                            </p:tav>
                                          </p:tavLst>
                                        </p:anim>
                                        <p:anim calcmode="lin" valueType="num">
                                          <p:cBhvr additive="base">
                                            <p:cTn id="8" dur="500" fill="hold"/>
                                            <p:tgtEl>
                                              <p:spTgt spid="11"/>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cBhvr additive="base">
                                            <p:cTn id="11" dur="500" fill="hold"/>
                                            <p:tgtEl>
                                              <p:spTgt spid="12"/>
                                            </p:tgtEl>
                                            <p:attrNameLst>
                                              <p:attrName>ppt_x</p:attrName>
                                            </p:attrNameLst>
                                          </p:cBhvr>
                                          <p:tavLst>
                                            <p:tav tm="0">
                                              <p:val>
                                                <p:strVal val="0-#ppt_w/2"/>
                                              </p:val>
                                            </p:tav>
                                            <p:tav tm="100000">
                                              <p:val>
                                                <p:strVal val="#ppt_x"/>
                                              </p:val>
                                            </p:tav>
                                          </p:tavLst>
                                        </p:anim>
                                        <p:anim calcmode="lin" valueType="num">
                                          <p:cBhvr additive="base">
                                            <p:cTn id="12" dur="500" fill="hold"/>
                                            <p:tgtEl>
                                              <p:spTgt spid="12"/>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200"/>
                                      </p:stCondLst>
                                      <p:childTnLst>
                                        <p:set>
                                          <p:cBhvr>
                                            <p:cTn id="14" dur="1" fill="hold">
                                              <p:stCondLst>
                                                <p:cond delay="0"/>
                                              </p:stCondLst>
                                            </p:cTn>
                                            <p:tgtEl>
                                              <p:spTgt spid="10"/>
                                            </p:tgtEl>
                                            <p:attrNameLst>
                                              <p:attrName>style.visibility</p:attrName>
                                            </p:attrNameLst>
                                          </p:cBhvr>
                                          <p:to>
                                            <p:strVal val="visible"/>
                                          </p:to>
                                        </p:set>
                                        <p:anim calcmode="lin" valueType="num">
                                          <p:cBhvr additive="base">
                                            <p:cTn id="15" dur="500" fill="hold"/>
                                            <p:tgtEl>
                                              <p:spTgt spid="10"/>
                                            </p:tgtEl>
                                            <p:attrNameLst>
                                              <p:attrName>ppt_x</p:attrName>
                                            </p:attrNameLst>
                                          </p:cBhvr>
                                          <p:tavLst>
                                            <p:tav tm="0">
                                              <p:val>
                                                <p:strVal val="0-#ppt_w/2"/>
                                              </p:val>
                                            </p:tav>
                                            <p:tav tm="100000">
                                              <p:val>
                                                <p:strVal val="#ppt_x"/>
                                              </p:val>
                                            </p:tav>
                                          </p:tavLst>
                                        </p:anim>
                                        <p:anim calcmode="lin" valueType="num">
                                          <p:cBhvr additive="base">
                                            <p:cTn id="16" dur="500" fill="hold"/>
                                            <p:tgtEl>
                                              <p:spTgt spid="10"/>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stCondLst>
                                        <p:cond delay="100"/>
                                      </p:stCondLst>
                                      <p:childTnLst>
                                        <p:set>
                                          <p:cBhvr>
                                            <p:cTn id="18" dur="1" fill="hold">
                                              <p:stCondLst>
                                                <p:cond delay="0"/>
                                              </p:stCondLst>
                                            </p:cTn>
                                            <p:tgtEl>
                                              <p:spTgt spid="25"/>
                                            </p:tgtEl>
                                            <p:attrNameLst>
                                              <p:attrName>style.visibility</p:attrName>
                                            </p:attrNameLst>
                                          </p:cBhvr>
                                          <p:to>
                                            <p:strVal val="visible"/>
                                          </p:to>
                                        </p:set>
                                        <p:anim calcmode="lin" valueType="num">
                                          <p:cBhvr additive="base">
                                            <p:cTn id="19" dur="500" fill="hold"/>
                                            <p:tgtEl>
                                              <p:spTgt spid="25"/>
                                            </p:tgtEl>
                                            <p:attrNameLst>
                                              <p:attrName>ppt_x</p:attrName>
                                            </p:attrNameLst>
                                          </p:cBhvr>
                                          <p:tavLst>
                                            <p:tav tm="0">
                                              <p:val>
                                                <p:strVal val="1+#ppt_w/2"/>
                                              </p:val>
                                            </p:tav>
                                            <p:tav tm="100000">
                                              <p:val>
                                                <p:strVal val="#ppt_x"/>
                                              </p:val>
                                            </p:tav>
                                          </p:tavLst>
                                        </p:anim>
                                        <p:anim calcmode="lin" valueType="num">
                                          <p:cBhvr additive="base">
                                            <p:cTn id="20" dur="500" fill="hold"/>
                                            <p:tgtEl>
                                              <p:spTgt spid="25"/>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0"/>
                                      </p:stCondLst>
                                      <p:childTnLst>
                                        <p:set>
                                          <p:cBhvr>
                                            <p:cTn id="22" dur="1" fill="hold">
                                              <p:stCondLst>
                                                <p:cond delay="0"/>
                                              </p:stCondLst>
                                            </p:cTn>
                                            <p:tgtEl>
                                              <p:spTgt spid="26"/>
                                            </p:tgtEl>
                                            <p:attrNameLst>
                                              <p:attrName>style.visibility</p:attrName>
                                            </p:attrNameLst>
                                          </p:cBhvr>
                                          <p:to>
                                            <p:strVal val="visible"/>
                                          </p:to>
                                        </p:set>
                                        <p:anim calcmode="lin" valueType="num">
                                          <p:cBhvr additive="base">
                                            <p:cTn id="23" dur="500" fill="hold"/>
                                            <p:tgtEl>
                                              <p:spTgt spid="26"/>
                                            </p:tgtEl>
                                            <p:attrNameLst>
                                              <p:attrName>ppt_x</p:attrName>
                                            </p:attrNameLst>
                                          </p:cBhvr>
                                          <p:tavLst>
                                            <p:tav tm="0">
                                              <p:val>
                                                <p:strVal val="1+#ppt_w/2"/>
                                              </p:val>
                                            </p:tav>
                                            <p:tav tm="100000">
                                              <p:val>
                                                <p:strVal val="#ppt_x"/>
                                              </p:val>
                                            </p:tav>
                                          </p:tavLst>
                                        </p:anim>
                                        <p:anim calcmode="lin" valueType="num">
                                          <p:cBhvr additive="base">
                                            <p:cTn id="24" dur="500" fill="hold"/>
                                            <p:tgtEl>
                                              <p:spTgt spid="26"/>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stCondLst>
                                        <p:cond delay="200"/>
                                      </p:stCondLst>
                                      <p:childTnLst>
                                        <p:set>
                                          <p:cBhvr>
                                            <p:cTn id="26" dur="1" fill="hold">
                                              <p:stCondLst>
                                                <p:cond delay="0"/>
                                              </p:stCondLst>
                                            </p:cTn>
                                            <p:tgtEl>
                                              <p:spTgt spid="24"/>
                                            </p:tgtEl>
                                            <p:attrNameLst>
                                              <p:attrName>style.visibility</p:attrName>
                                            </p:attrNameLst>
                                          </p:cBhvr>
                                          <p:to>
                                            <p:strVal val="visible"/>
                                          </p:to>
                                        </p:set>
                                        <p:anim calcmode="lin" valueType="num">
                                          <p:cBhvr additive="base">
                                            <p:cTn id="27" dur="500" fill="hold"/>
                                            <p:tgtEl>
                                              <p:spTgt spid="24"/>
                                            </p:tgtEl>
                                            <p:attrNameLst>
                                              <p:attrName>ppt_x</p:attrName>
                                            </p:attrNameLst>
                                          </p:cBhvr>
                                          <p:tavLst>
                                            <p:tav tm="0">
                                              <p:val>
                                                <p:strVal val="1+#ppt_w/2"/>
                                              </p:val>
                                            </p:tav>
                                            <p:tav tm="100000">
                                              <p:val>
                                                <p:strVal val="#ppt_x"/>
                                              </p:val>
                                            </p:tav>
                                          </p:tavLst>
                                        </p:anim>
                                        <p:anim calcmode="lin" valueType="num">
                                          <p:cBhvr additive="base">
                                            <p:cTn id="28" dur="500" fill="hold"/>
                                            <p:tgtEl>
                                              <p:spTgt spid="24"/>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stCondLst>
                                        <p:cond delay="100"/>
                                      </p:stCondLst>
                                      <p:childTnLst>
                                        <p:set>
                                          <p:cBhvr>
                                            <p:cTn id="30" dur="1" fill="hold">
                                              <p:stCondLst>
                                                <p:cond delay="0"/>
                                              </p:stCondLst>
                                            </p:cTn>
                                            <p:tgtEl>
                                              <p:spTgt spid="22"/>
                                            </p:tgtEl>
                                            <p:attrNameLst>
                                              <p:attrName>style.visibility</p:attrName>
                                            </p:attrNameLst>
                                          </p:cBhvr>
                                          <p:to>
                                            <p:strVal val="visible"/>
                                          </p:to>
                                        </p:set>
                                        <p:anim calcmode="lin" valueType="num">
                                          <p:cBhvr additive="base">
                                            <p:cTn id="31" dur="500" fill="hold"/>
                                            <p:tgtEl>
                                              <p:spTgt spid="22"/>
                                            </p:tgtEl>
                                            <p:attrNameLst>
                                              <p:attrName>ppt_x</p:attrName>
                                            </p:attrNameLst>
                                          </p:cBhvr>
                                          <p:tavLst>
                                            <p:tav tm="0">
                                              <p:val>
                                                <p:strVal val="1+#ppt_w/2"/>
                                              </p:val>
                                            </p:tav>
                                            <p:tav tm="100000">
                                              <p:val>
                                                <p:strVal val="#ppt_x"/>
                                              </p:val>
                                            </p:tav>
                                          </p:tavLst>
                                        </p:anim>
                                        <p:anim calcmode="lin" valueType="num">
                                          <p:cBhvr additive="base">
                                            <p:cTn id="32" dur="500" fill="hold"/>
                                            <p:tgtEl>
                                              <p:spTgt spid="22"/>
                                            </p:tgtEl>
                                            <p:attrNameLst>
                                              <p:attrName>ppt_y</p:attrName>
                                            </p:attrNameLst>
                                          </p:cBhvr>
                                          <p:tavLst>
                                            <p:tav tm="0">
                                              <p:val>
                                                <p:strVal val="#ppt_y"/>
                                              </p:val>
                                            </p:tav>
                                            <p:tav tm="100000">
                                              <p:val>
                                                <p:strVal val="#ppt_y"/>
                                              </p:val>
                                            </p:tav>
                                          </p:tavLst>
                                        </p:anim>
                                      </p:childTnLst>
                                    </p:cTn>
                                  </p:par>
                                  <p:par>
                                    <p:cTn id="33" presetID="2" presetClass="entr" presetSubtype="8" fill="hold" grpId="0" nodeType="withEffect">
                                      <p:stCondLst>
                                        <p:cond delay="0"/>
                                      </p:stCondLst>
                                      <p:childTnLst>
                                        <p:set>
                                          <p:cBhvr>
                                            <p:cTn id="34" dur="1" fill="hold">
                                              <p:stCondLst>
                                                <p:cond delay="0"/>
                                              </p:stCondLst>
                                            </p:cTn>
                                            <p:tgtEl>
                                              <p:spTgt spid="21"/>
                                            </p:tgtEl>
                                            <p:attrNameLst>
                                              <p:attrName>style.visibility</p:attrName>
                                            </p:attrNameLst>
                                          </p:cBhvr>
                                          <p:to>
                                            <p:strVal val="visible"/>
                                          </p:to>
                                        </p:set>
                                        <p:anim calcmode="lin" valueType="num">
                                          <p:cBhvr additive="base">
                                            <p:cTn id="35" dur="500" fill="hold"/>
                                            <p:tgtEl>
                                              <p:spTgt spid="21"/>
                                            </p:tgtEl>
                                            <p:attrNameLst>
                                              <p:attrName>ppt_x</p:attrName>
                                            </p:attrNameLst>
                                          </p:cBhvr>
                                          <p:tavLst>
                                            <p:tav tm="0">
                                              <p:val>
                                                <p:strVal val="0-#ppt_w/2"/>
                                              </p:val>
                                            </p:tav>
                                            <p:tav tm="100000">
                                              <p:val>
                                                <p:strVal val="#ppt_x"/>
                                              </p:val>
                                            </p:tav>
                                          </p:tavLst>
                                        </p:anim>
                                        <p:anim calcmode="lin" valueType="num">
                                          <p:cBhvr additive="base">
                                            <p:cTn id="36" dur="500" fill="hold"/>
                                            <p:tgtEl>
                                              <p:spTgt spid="21"/>
                                            </p:tgtEl>
                                            <p:attrNameLst>
                                              <p:attrName>ppt_y</p:attrName>
                                            </p:attrNameLst>
                                          </p:cBhvr>
                                          <p:tavLst>
                                            <p:tav tm="0">
                                              <p:val>
                                                <p:strVal val="#ppt_y"/>
                                              </p:val>
                                            </p:tav>
                                            <p:tav tm="100000">
                                              <p:val>
                                                <p:strVal val="#ppt_y"/>
                                              </p:val>
                                            </p:tav>
                                          </p:tavLst>
                                        </p:anim>
                                      </p:childTnLst>
                                    </p:cTn>
                                  </p:par>
                                  <p:par>
                                    <p:cTn id="37" presetID="2" presetClass="entr" presetSubtype="8" fill="hold" grpId="0" nodeType="withEffect">
                                      <p:stCondLst>
                                        <p:cond delay="200"/>
                                      </p:stCondLst>
                                      <p:childTnLst>
                                        <p:set>
                                          <p:cBhvr>
                                            <p:cTn id="38" dur="1" fill="hold">
                                              <p:stCondLst>
                                                <p:cond delay="0"/>
                                              </p:stCondLst>
                                            </p:cTn>
                                            <p:tgtEl>
                                              <p:spTgt spid="20"/>
                                            </p:tgtEl>
                                            <p:attrNameLst>
                                              <p:attrName>style.visibility</p:attrName>
                                            </p:attrNameLst>
                                          </p:cBhvr>
                                          <p:to>
                                            <p:strVal val="visible"/>
                                          </p:to>
                                        </p:set>
                                        <p:anim calcmode="lin" valueType="num">
                                          <p:cBhvr additive="base">
                                            <p:cTn id="39" dur="500" fill="hold"/>
                                            <p:tgtEl>
                                              <p:spTgt spid="20"/>
                                            </p:tgtEl>
                                            <p:attrNameLst>
                                              <p:attrName>ppt_x</p:attrName>
                                            </p:attrNameLst>
                                          </p:cBhvr>
                                          <p:tavLst>
                                            <p:tav tm="0">
                                              <p:val>
                                                <p:strVal val="0-#ppt_w/2"/>
                                              </p:val>
                                            </p:tav>
                                            <p:tav tm="100000">
                                              <p:val>
                                                <p:strVal val="#ppt_x"/>
                                              </p:val>
                                            </p:tav>
                                          </p:tavLst>
                                        </p:anim>
                                        <p:anim calcmode="lin" valueType="num">
                                          <p:cBhvr additive="base">
                                            <p:cTn id="40" dur="500" fill="hold"/>
                                            <p:tgtEl>
                                              <p:spTgt spid="20"/>
                                            </p:tgtEl>
                                            <p:attrNameLst>
                                              <p:attrName>ppt_y</p:attrName>
                                            </p:attrNameLst>
                                          </p:cBhvr>
                                          <p:tavLst>
                                            <p:tav tm="0">
                                              <p:val>
                                                <p:strVal val="#ppt_y"/>
                                              </p:val>
                                            </p:tav>
                                            <p:tav tm="100000">
                                              <p:val>
                                                <p:strVal val="#ppt_y"/>
                                              </p:val>
                                            </p:tav>
                                          </p:tavLst>
                                        </p:anim>
                                      </p:childTnLst>
                                    </p:cTn>
                                  </p:par>
                                  <p:par>
                                    <p:cTn id="41" presetID="2" presetClass="entr" presetSubtype="8" fill="hold" grpId="0" nodeType="withEffect">
                                      <p:stCondLst>
                                        <p:cond delay="100"/>
                                      </p:stCondLst>
                                      <p:childTnLst>
                                        <p:set>
                                          <p:cBhvr>
                                            <p:cTn id="42" dur="1" fill="hold">
                                              <p:stCondLst>
                                                <p:cond delay="0"/>
                                              </p:stCondLst>
                                            </p:cTn>
                                            <p:tgtEl>
                                              <p:spTgt spid="15"/>
                                            </p:tgtEl>
                                            <p:attrNameLst>
                                              <p:attrName>style.visibility</p:attrName>
                                            </p:attrNameLst>
                                          </p:cBhvr>
                                          <p:to>
                                            <p:strVal val="visible"/>
                                          </p:to>
                                        </p:set>
                                        <p:anim calcmode="lin" valueType="num">
                                          <p:cBhvr additive="base">
                                            <p:cTn id="43" dur="500" fill="hold"/>
                                            <p:tgtEl>
                                              <p:spTgt spid="15"/>
                                            </p:tgtEl>
                                            <p:attrNameLst>
                                              <p:attrName>ppt_x</p:attrName>
                                            </p:attrNameLst>
                                          </p:cBhvr>
                                          <p:tavLst>
                                            <p:tav tm="0">
                                              <p:val>
                                                <p:strVal val="0-#ppt_w/2"/>
                                              </p:val>
                                            </p:tav>
                                            <p:tav tm="100000">
                                              <p:val>
                                                <p:strVal val="#ppt_x"/>
                                              </p:val>
                                            </p:tav>
                                          </p:tavLst>
                                        </p:anim>
                                        <p:anim calcmode="lin" valueType="num">
                                          <p:cBhvr additive="base">
                                            <p:cTn id="44" dur="500" fill="hold"/>
                                            <p:tgtEl>
                                              <p:spTgt spid="15"/>
                                            </p:tgtEl>
                                            <p:attrNameLst>
                                              <p:attrName>ppt_y</p:attrName>
                                            </p:attrNameLst>
                                          </p:cBhvr>
                                          <p:tavLst>
                                            <p:tav tm="0">
                                              <p:val>
                                                <p:strVal val="#ppt_y"/>
                                              </p:val>
                                            </p:tav>
                                            <p:tav tm="100000">
                                              <p:val>
                                                <p:strVal val="#ppt_y"/>
                                              </p:val>
                                            </p:tav>
                                          </p:tavLst>
                                        </p:anim>
                                      </p:childTnLst>
                                    </p:cTn>
                                  </p:par>
                                  <p:par>
                                    <p:cTn id="45" presetID="2" presetClass="entr" presetSubtype="8" fill="hold" grpId="0" nodeType="withEffect">
                                      <p:stCondLst>
                                        <p:cond delay="0"/>
                                      </p:stCondLst>
                                      <p:childTnLst>
                                        <p:set>
                                          <p:cBhvr>
                                            <p:cTn id="46" dur="1" fill="hold">
                                              <p:stCondLst>
                                                <p:cond delay="0"/>
                                              </p:stCondLst>
                                            </p:cTn>
                                            <p:tgtEl>
                                              <p:spTgt spid="14"/>
                                            </p:tgtEl>
                                            <p:attrNameLst>
                                              <p:attrName>style.visibility</p:attrName>
                                            </p:attrNameLst>
                                          </p:cBhvr>
                                          <p:to>
                                            <p:strVal val="visible"/>
                                          </p:to>
                                        </p:set>
                                        <p:anim calcmode="lin" valueType="num">
                                          <p:cBhvr additive="base">
                                            <p:cTn id="47" dur="500" fill="hold"/>
                                            <p:tgtEl>
                                              <p:spTgt spid="14"/>
                                            </p:tgtEl>
                                            <p:attrNameLst>
                                              <p:attrName>ppt_x</p:attrName>
                                            </p:attrNameLst>
                                          </p:cBhvr>
                                          <p:tavLst>
                                            <p:tav tm="0">
                                              <p:val>
                                                <p:strVal val="0-#ppt_w/2"/>
                                              </p:val>
                                            </p:tav>
                                            <p:tav tm="100000">
                                              <p:val>
                                                <p:strVal val="#ppt_x"/>
                                              </p:val>
                                            </p:tav>
                                          </p:tavLst>
                                        </p:anim>
                                        <p:anim calcmode="lin" valueType="num">
                                          <p:cBhvr additive="base">
                                            <p:cTn id="48" dur="500" fill="hold"/>
                                            <p:tgtEl>
                                              <p:spTgt spid="14"/>
                                            </p:tgtEl>
                                            <p:attrNameLst>
                                              <p:attrName>ppt_y</p:attrName>
                                            </p:attrNameLst>
                                          </p:cBhvr>
                                          <p:tavLst>
                                            <p:tav tm="0">
                                              <p:val>
                                                <p:strVal val="#ppt_y"/>
                                              </p:val>
                                            </p:tav>
                                            <p:tav tm="100000">
                                              <p:val>
                                                <p:strVal val="#ppt_y"/>
                                              </p:val>
                                            </p:tav>
                                          </p:tavLst>
                                        </p:anim>
                                      </p:childTnLst>
                                    </p:cTn>
                                  </p:par>
                                  <p:par>
                                    <p:cTn id="49" presetID="2" presetClass="entr" presetSubtype="4" fill="hold" grpId="0" nodeType="withEffect">
                                      <p:stCondLst>
                                        <p:cond delay="200"/>
                                      </p:stCondLst>
                                      <p:childTnLst>
                                        <p:set>
                                          <p:cBhvr>
                                            <p:cTn id="50" dur="1" fill="hold">
                                              <p:stCondLst>
                                                <p:cond delay="0"/>
                                              </p:stCondLst>
                                            </p:cTn>
                                            <p:tgtEl>
                                              <p:spTgt spid="16"/>
                                            </p:tgtEl>
                                            <p:attrNameLst>
                                              <p:attrName>style.visibility</p:attrName>
                                            </p:attrNameLst>
                                          </p:cBhvr>
                                          <p:to>
                                            <p:strVal val="visible"/>
                                          </p:to>
                                        </p:set>
                                        <p:anim calcmode="lin" valueType="num">
                                          <p:cBhvr additive="base">
                                            <p:cTn id="51" dur="500" fill="hold"/>
                                            <p:tgtEl>
                                              <p:spTgt spid="16"/>
                                            </p:tgtEl>
                                            <p:attrNameLst>
                                              <p:attrName>ppt_x</p:attrName>
                                            </p:attrNameLst>
                                          </p:cBhvr>
                                          <p:tavLst>
                                            <p:tav tm="0">
                                              <p:val>
                                                <p:strVal val="#ppt_x"/>
                                              </p:val>
                                            </p:tav>
                                            <p:tav tm="100000">
                                              <p:val>
                                                <p:strVal val="#ppt_x"/>
                                              </p:val>
                                            </p:tav>
                                          </p:tavLst>
                                        </p:anim>
                                        <p:anim calcmode="lin" valueType="num">
                                          <p:cBhvr additive="base">
                                            <p:cTn id="52" dur="500" fill="hold"/>
                                            <p:tgtEl>
                                              <p:spTgt spid="16"/>
                                            </p:tgtEl>
                                            <p:attrNameLst>
                                              <p:attrName>ppt_y</p:attrName>
                                            </p:attrNameLst>
                                          </p:cBhvr>
                                          <p:tavLst>
                                            <p:tav tm="0">
                                              <p:val>
                                                <p:strVal val="1+#ppt_h/2"/>
                                              </p:val>
                                            </p:tav>
                                            <p:tav tm="100000">
                                              <p:val>
                                                <p:strVal val="#ppt_y"/>
                                              </p:val>
                                            </p:tav>
                                          </p:tavLst>
                                        </p:anim>
                                      </p:childTnLst>
                                    </p:cTn>
                                  </p:par>
                                  <p:par>
                                    <p:cTn id="53" presetID="2" presetClass="entr" presetSubtype="2" fill="hold" grpId="0" nodeType="withEffect">
                                      <p:stCondLst>
                                        <p:cond delay="100"/>
                                      </p:stCondLst>
                                      <p:childTnLst>
                                        <p:set>
                                          <p:cBhvr>
                                            <p:cTn id="54" dur="1" fill="hold">
                                              <p:stCondLst>
                                                <p:cond delay="0"/>
                                              </p:stCondLst>
                                            </p:cTn>
                                            <p:tgtEl>
                                              <p:spTgt spid="17"/>
                                            </p:tgtEl>
                                            <p:attrNameLst>
                                              <p:attrName>style.visibility</p:attrName>
                                            </p:attrNameLst>
                                          </p:cBhvr>
                                          <p:to>
                                            <p:strVal val="visible"/>
                                          </p:to>
                                        </p:set>
                                        <p:anim calcmode="lin" valueType="num">
                                          <p:cBhvr additive="base">
                                            <p:cTn id="55" dur="500" fill="hold"/>
                                            <p:tgtEl>
                                              <p:spTgt spid="17"/>
                                            </p:tgtEl>
                                            <p:attrNameLst>
                                              <p:attrName>ppt_x</p:attrName>
                                            </p:attrNameLst>
                                          </p:cBhvr>
                                          <p:tavLst>
                                            <p:tav tm="0">
                                              <p:val>
                                                <p:strVal val="1+#ppt_w/2"/>
                                              </p:val>
                                            </p:tav>
                                            <p:tav tm="100000">
                                              <p:val>
                                                <p:strVal val="#ppt_x"/>
                                              </p:val>
                                            </p:tav>
                                          </p:tavLst>
                                        </p:anim>
                                        <p:anim calcmode="lin" valueType="num">
                                          <p:cBhvr additive="base">
                                            <p:cTn id="56" dur="500" fill="hold"/>
                                            <p:tgtEl>
                                              <p:spTgt spid="17"/>
                                            </p:tgtEl>
                                            <p:attrNameLst>
                                              <p:attrName>ppt_y</p:attrName>
                                            </p:attrNameLst>
                                          </p:cBhvr>
                                          <p:tavLst>
                                            <p:tav tm="0">
                                              <p:val>
                                                <p:strVal val="#ppt_y"/>
                                              </p:val>
                                            </p:tav>
                                            <p:tav tm="100000">
                                              <p:val>
                                                <p:strVal val="#ppt_y"/>
                                              </p:val>
                                            </p:tav>
                                          </p:tavLst>
                                        </p:anim>
                                      </p:childTnLst>
                                    </p:cTn>
                                  </p:par>
                                  <p:par>
                                    <p:cTn id="57" presetID="12" presetClass="entr" presetSubtype="4" fill="hold" grpId="1" nodeType="withEffect">
                                      <p:stCondLst>
                                        <p:cond delay="500"/>
                                      </p:stCondLst>
                                      <p:childTnLst>
                                        <p:set>
                                          <p:cBhvr>
                                            <p:cTn id="58" dur="1" fill="hold">
                                              <p:stCondLst>
                                                <p:cond delay="0"/>
                                              </p:stCondLst>
                                            </p:cTn>
                                            <p:tgtEl>
                                              <p:spTgt spid="27"/>
                                            </p:tgtEl>
                                            <p:attrNameLst>
                                              <p:attrName>style.visibility</p:attrName>
                                            </p:attrNameLst>
                                          </p:cBhvr>
                                          <p:to>
                                            <p:strVal val="visible"/>
                                          </p:to>
                                        </p:set>
                                        <p:anim calcmode="lin" valueType="num">
                                          <p:cBhvr additive="base">
                                            <p:cTn id="59" dur="500"/>
                                            <p:tgtEl>
                                              <p:spTgt spid="27"/>
                                            </p:tgtEl>
                                            <p:attrNameLst>
                                              <p:attrName>ppt_y</p:attrName>
                                            </p:attrNameLst>
                                          </p:cBhvr>
                                          <p:tavLst>
                                            <p:tav tm="0">
                                              <p:val>
                                                <p:strVal val="#ppt_y+#ppt_h*1.125000"/>
                                              </p:val>
                                            </p:tav>
                                            <p:tav tm="100000">
                                              <p:val>
                                                <p:strVal val="#ppt_y"/>
                                              </p:val>
                                            </p:tav>
                                          </p:tavLst>
                                        </p:anim>
                                        <p:animEffect transition="in" filter="wipe(up)">
                                          <p:cBhvr>
                                            <p:cTn id="60" dur="500"/>
                                            <p:tgtEl>
                                              <p:spTgt spid="27"/>
                                            </p:tgtEl>
                                          </p:cBhvr>
                                        </p:animEffect>
                                      </p:childTnLst>
                                    </p:cTn>
                                  </p:par>
                                  <p:par>
                                    <p:cTn id="61" presetID="10" presetClass="entr" presetSubtype="0" fill="hold" grpId="0" nodeType="withEffect">
                                      <p:stCondLst>
                                        <p:cond delay="200"/>
                                      </p:stCondLst>
                                      <p:childTnLst>
                                        <p:set>
                                          <p:cBhvr>
                                            <p:cTn id="62" dur="1" fill="hold">
                                              <p:stCondLst>
                                                <p:cond delay="0"/>
                                              </p:stCondLst>
                                            </p:cTn>
                                            <p:tgtEl>
                                              <p:spTgt spid="30"/>
                                            </p:tgtEl>
                                            <p:attrNameLst>
                                              <p:attrName>style.visibility</p:attrName>
                                            </p:attrNameLst>
                                          </p:cBhvr>
                                          <p:to>
                                            <p:strVal val="visible"/>
                                          </p:to>
                                        </p:set>
                                        <p:animEffect transition="in" filter="fade">
                                          <p:cBhvr>
                                            <p:cTn id="63" dur="500"/>
                                            <p:tgtEl>
                                              <p:spTgt spid="30"/>
                                            </p:tgtEl>
                                          </p:cBhvr>
                                        </p:animEffect>
                                      </p:childTnLst>
                                    </p:cTn>
                                  </p:par>
                                  <p:par>
                                    <p:cTn id="64" presetID="10" presetClass="entr" presetSubtype="0" fill="hold" grpId="0" nodeType="withEffect">
                                      <p:stCondLst>
                                        <p:cond delay="200"/>
                                      </p:stCondLst>
                                      <p:childTnLst>
                                        <p:set>
                                          <p:cBhvr>
                                            <p:cTn id="65" dur="1" fill="hold">
                                              <p:stCondLst>
                                                <p:cond delay="0"/>
                                              </p:stCondLst>
                                            </p:cTn>
                                            <p:tgtEl>
                                              <p:spTgt spid="29"/>
                                            </p:tgtEl>
                                            <p:attrNameLst>
                                              <p:attrName>style.visibility</p:attrName>
                                            </p:attrNameLst>
                                          </p:cBhvr>
                                          <p:to>
                                            <p:strVal val="visible"/>
                                          </p:to>
                                        </p:set>
                                        <p:animEffect transition="in" filter="fade">
                                          <p:cBhvr>
                                            <p:cTn id="66" dur="500"/>
                                            <p:tgtEl>
                                              <p:spTgt spid="29"/>
                                            </p:tgtEl>
                                          </p:cBhvr>
                                        </p:animEffect>
                                      </p:childTnLst>
                                    </p:cTn>
                                  </p:par>
                                  <p:par>
                                    <p:cTn id="67" presetID="10" presetClass="entr" presetSubtype="0" fill="hold" grpId="0" nodeType="withEffect">
                                      <p:stCondLst>
                                        <p:cond delay="200"/>
                                      </p:stCondLst>
                                      <p:childTnLst>
                                        <p:set>
                                          <p:cBhvr>
                                            <p:cTn id="68" dur="1" fill="hold">
                                              <p:stCondLst>
                                                <p:cond delay="0"/>
                                              </p:stCondLst>
                                            </p:cTn>
                                            <p:tgtEl>
                                              <p:spTgt spid="2"/>
                                            </p:tgtEl>
                                            <p:attrNameLst>
                                              <p:attrName>style.visibility</p:attrName>
                                            </p:attrNameLst>
                                          </p:cBhvr>
                                          <p:to>
                                            <p:strVal val="visible"/>
                                          </p:to>
                                        </p:set>
                                        <p:animEffect transition="in" filter="fade">
                                          <p:cBhvr>
                                            <p:cTn id="69" dur="500"/>
                                            <p:tgtEl>
                                              <p:spTgt spid="2"/>
                                            </p:tgtEl>
                                          </p:cBhvr>
                                        </p:animEffect>
                                      </p:childTnLst>
                                    </p:cTn>
                                  </p:par>
                                </p:childTnLst>
                              </p:cTn>
                            </p:par>
                            <p:par>
                              <p:cTn id="70" fill="hold">
                                <p:stCondLst>
                                  <p:cond delay="1000"/>
                                </p:stCondLst>
                                <p:childTnLst>
                                  <p:par>
                                    <p:cTn id="71" presetID="63" presetClass="path" presetSubtype="0" fill="hold" grpId="2" nodeType="afterEffect">
                                      <p:stCondLst>
                                        <p:cond delay="0"/>
                                      </p:stCondLst>
                                      <p:childTnLst>
                                        <p:animMotion origin="layout" path="M -1.66667E-6 -3.7037E-7 L 0.5543 -3.7037E-7 " pathEditMode="relative" rAng="0" ptsTypes="AA">
                                          <p:cBhvr>
                                            <p:cTn id="72" dur="50000" fill="hold"/>
                                            <p:tgtEl>
                                              <p:spTgt spid="10"/>
                                            </p:tgtEl>
                                            <p:attrNameLst>
                                              <p:attrName>ppt_x</p:attrName>
                                              <p:attrName>ppt_y</p:attrName>
                                            </p:attrNameLst>
                                          </p:cBhvr>
                                          <p:rCtr x="27708" y="0"/>
                                        </p:animMotion>
                                      </p:childTnLst>
                                    </p:cTn>
                                  </p:par>
                                  <p:par>
                                    <p:cTn id="73" presetID="63" presetClass="path" presetSubtype="0" fill="hold" grpId="1" nodeType="withEffect">
                                      <p:stCondLst>
                                        <p:cond delay="0"/>
                                      </p:stCondLst>
                                      <p:childTnLst>
                                        <p:animMotion origin="layout" path="M 4.375E-6 -4.07407E-6 L 0.20976 -4.07407E-6 " pathEditMode="relative" rAng="0" ptsTypes="AA">
                                          <p:cBhvr>
                                            <p:cTn id="74" dur="50000" fill="hold"/>
                                            <p:tgtEl>
                                              <p:spTgt spid="21"/>
                                            </p:tgtEl>
                                            <p:attrNameLst>
                                              <p:attrName>ppt_x</p:attrName>
                                              <p:attrName>ppt_y</p:attrName>
                                            </p:attrNameLst>
                                          </p:cBhvr>
                                          <p:rCtr x="10482" y="0"/>
                                        </p:animMotion>
                                      </p:childTnLst>
                                    </p:cTn>
                                  </p:par>
                                  <p:par>
                                    <p:cTn id="75" presetID="63" presetClass="path" presetSubtype="0" fill="hold" grpId="1" nodeType="withEffect">
                                      <p:stCondLst>
                                        <p:cond delay="0"/>
                                      </p:stCondLst>
                                      <p:childTnLst>
                                        <p:animMotion origin="layout" path="M -4.16667E-6 -1.11111E-6 L -0.36601 -1.11111E-6 " pathEditMode="relative" rAng="0" ptsTypes="AA">
                                          <p:cBhvr>
                                            <p:cTn id="76" dur="50000" fill="hold"/>
                                            <p:tgtEl>
                                              <p:spTgt spid="15"/>
                                            </p:tgtEl>
                                            <p:attrNameLst>
                                              <p:attrName>ppt_x</p:attrName>
                                              <p:attrName>ppt_y</p:attrName>
                                            </p:attrNameLst>
                                          </p:cBhvr>
                                          <p:rCtr x="-18294" y="0"/>
                                        </p:animMotion>
                                      </p:childTnLst>
                                    </p:cTn>
                                  </p:par>
                                  <p:par>
                                    <p:cTn id="77" presetID="63" presetClass="path" presetSubtype="0" fill="hold" grpId="1" nodeType="withEffect">
                                      <p:stCondLst>
                                        <p:cond delay="0"/>
                                      </p:stCondLst>
                                      <p:childTnLst>
                                        <p:animMotion origin="layout" path="M 0 0 L 0.25 0 E" pathEditMode="relative" ptsTypes="">
                                          <p:cBhvr>
                                            <p:cTn id="78" dur="50000" fill="hold"/>
                                            <p:tgtEl>
                                              <p:spTgt spid="14"/>
                                            </p:tgtEl>
                                            <p:attrNameLst>
                                              <p:attrName>ppt_x</p:attrName>
                                              <p:attrName>ppt_y</p:attrName>
                                            </p:attrNameLst>
                                          </p:cBhvr>
                                        </p:animMotion>
                                      </p:childTnLst>
                                    </p:cTn>
                                  </p:par>
                                  <p:par>
                                    <p:cTn id="79" presetID="63" presetClass="path" presetSubtype="0" fill="hold" grpId="1" nodeType="withEffect">
                                      <p:stCondLst>
                                        <p:cond delay="0"/>
                                      </p:stCondLst>
                                      <p:childTnLst>
                                        <p:animMotion origin="layout" path="M 1.45833E-6 -2.59259E-6 L 0.40547 -2.59259E-6 " pathEditMode="relative" rAng="0" ptsTypes="AA">
                                          <p:cBhvr>
                                            <p:cTn id="80" dur="50000" fill="hold"/>
                                            <p:tgtEl>
                                              <p:spTgt spid="16"/>
                                            </p:tgtEl>
                                            <p:attrNameLst>
                                              <p:attrName>ppt_x</p:attrName>
                                              <p:attrName>ppt_y</p:attrName>
                                            </p:attrNameLst>
                                          </p:cBhvr>
                                          <p:rCtr x="20273" y="0"/>
                                        </p:animMotion>
                                      </p:childTnLst>
                                    </p:cTn>
                                  </p:par>
                                  <p:par>
                                    <p:cTn id="81" presetID="35" presetClass="path" presetSubtype="0" fill="hold" grpId="1" nodeType="withEffect">
                                      <p:stCondLst>
                                        <p:cond delay="0"/>
                                      </p:stCondLst>
                                      <p:childTnLst>
                                        <p:animMotion origin="layout" path="M 0 0 L -0.25 0 E" pathEditMode="relative" ptsTypes="">
                                          <p:cBhvr>
                                            <p:cTn id="82" dur="50000" fill="hold"/>
                                            <p:tgtEl>
                                              <p:spTgt spid="26"/>
                                            </p:tgtEl>
                                            <p:attrNameLst>
                                              <p:attrName>ppt_x</p:attrName>
                                              <p:attrName>ppt_y</p:attrName>
                                            </p:attrNameLst>
                                          </p:cBhvr>
                                        </p:animMotion>
                                      </p:childTnLst>
                                    </p:cTn>
                                  </p:par>
                                  <p:par>
                                    <p:cTn id="83" presetID="35" presetClass="path" presetSubtype="0" fill="hold" grpId="1" nodeType="withEffect">
                                      <p:stCondLst>
                                        <p:cond delay="0"/>
                                      </p:stCondLst>
                                      <p:childTnLst>
                                        <p:animMotion origin="layout" path="M 2.70833E-6 4.81481E-6 L -0.85183 4.81481E-6 " pathEditMode="relative" rAng="0" ptsTypes="AA">
                                          <p:cBhvr>
                                            <p:cTn id="84" dur="50000" fill="hold"/>
                                            <p:tgtEl>
                                              <p:spTgt spid="24"/>
                                            </p:tgtEl>
                                            <p:attrNameLst>
                                              <p:attrName>ppt_x</p:attrName>
                                              <p:attrName>ppt_y</p:attrName>
                                            </p:attrNameLst>
                                          </p:cBhvr>
                                          <p:rCtr x="-42591" y="0"/>
                                        </p:animMotion>
                                      </p:childTnLst>
                                    </p:cTn>
                                  </p:par>
                                  <p:par>
                                    <p:cTn id="85" presetID="35" presetClass="path" presetSubtype="0" fill="hold" grpId="1" nodeType="withEffect">
                                      <p:stCondLst>
                                        <p:cond delay="0"/>
                                      </p:stCondLst>
                                      <p:childTnLst>
                                        <p:animMotion origin="layout" path="M 4.375E-6 4.07407E-6 L -0.24493 4.07407E-6 " pathEditMode="relative" rAng="0" ptsTypes="AA">
                                          <p:cBhvr>
                                            <p:cTn id="86" dur="50000" fill="hold"/>
                                            <p:tgtEl>
                                              <p:spTgt spid="20"/>
                                            </p:tgtEl>
                                            <p:attrNameLst>
                                              <p:attrName>ppt_x</p:attrName>
                                              <p:attrName>ppt_y</p:attrName>
                                            </p:attrNameLst>
                                          </p:cBhvr>
                                          <p:rCtr x="-12253" y="0"/>
                                        </p:animMotion>
                                      </p:childTnLst>
                                    </p:cTn>
                                  </p:par>
                                  <p:par>
                                    <p:cTn id="87" presetID="35" presetClass="path" presetSubtype="0" fill="hold" grpId="1" nodeType="withEffect">
                                      <p:stCondLst>
                                        <p:cond delay="0"/>
                                      </p:stCondLst>
                                      <p:childTnLst>
                                        <p:animMotion origin="layout" path="M -8.33333E-7 -2.96296E-6 L -0.38763 0.04953 " pathEditMode="relative" rAng="0" ptsTypes="AA">
                                          <p:cBhvr>
                                            <p:cTn id="88" dur="50000" fill="hold"/>
                                            <p:tgtEl>
                                              <p:spTgt spid="17"/>
                                            </p:tgtEl>
                                            <p:attrNameLst>
                                              <p:attrName>ppt_x</p:attrName>
                                              <p:attrName>ppt_y</p:attrName>
                                            </p:attrNameLst>
                                          </p:cBhvr>
                                          <p:rCtr x="-18542" y="0"/>
                                        </p:animMotion>
                                      </p:childTnLst>
                                    </p:cTn>
                                  </p:par>
                                  <p:par>
                                    <p:cTn id="89" presetID="64" presetClass="path" presetSubtype="0" fill="hold" nodeType="withEffect">
                                      <p:stCondLst>
                                        <p:cond delay="0"/>
                                      </p:stCondLst>
                                      <p:childTnLst>
                                        <p:animMotion origin="layout" path="M 3.75E-6 2.22222E-6 L 3.75E-6 -0.83797 " pathEditMode="relative" rAng="0" ptsTypes="AA">
                                          <p:cBhvr>
                                            <p:cTn id="90" dur="4000" fill="hold"/>
                                            <p:tgtEl>
                                              <p:spTgt spid="1032"/>
                                            </p:tgtEl>
                                            <p:attrNameLst>
                                              <p:attrName>ppt_x</p:attrName>
                                              <p:attrName>ppt_y</p:attrName>
                                            </p:attrNameLst>
                                          </p:cBhvr>
                                          <p:rCtr x="0" y="-41898"/>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21" grpId="1" animBg="1"/>
          <p:bldP spid="22" grpId="0" animBg="1"/>
          <p:bldP spid="20" grpId="0" animBg="1"/>
          <p:bldP spid="20" grpId="1" animBg="1"/>
          <p:bldP spid="27" grpId="1" animBg="1"/>
          <p:bldP spid="12" grpId="0" animBg="1"/>
          <p:bldP spid="11" grpId="0" animBg="1"/>
          <p:bldP spid="10" grpId="0" animBg="1"/>
          <p:bldP spid="10" grpId="2" animBg="1"/>
          <p:bldP spid="15" grpId="0" animBg="1"/>
          <p:bldP spid="15" grpId="1" animBg="1"/>
          <p:bldP spid="14" grpId="0" animBg="1"/>
          <p:bldP spid="14" grpId="1" animBg="1"/>
          <p:bldP spid="16" grpId="0" animBg="1"/>
          <p:bldP spid="16" grpId="1" animBg="1"/>
          <p:bldP spid="17" grpId="0" animBg="1"/>
          <p:bldP spid="17" grpId="1" animBg="1"/>
          <p:bldP spid="24" grpId="0" animBg="1"/>
          <p:bldP spid="24" grpId="1" animBg="1"/>
          <p:bldP spid="25" grpId="0" animBg="1"/>
          <p:bldP spid="26" grpId="0" animBg="1"/>
          <p:bldP spid="26" grpId="1" animBg="1"/>
          <p:bldP spid="30" grpId="0" animBg="1"/>
          <p:bldP spid="29" grpId="0"/>
          <p:bldP spid="2" grpId="0"/>
        </p:bldLst>
      </p:timing>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椭圆 3"/>
          <p:cNvSpPr/>
          <p:nvPr/>
        </p:nvSpPr>
        <p:spPr>
          <a:xfrm>
            <a:off x="643996" y="1106955"/>
            <a:ext cx="2372712" cy="2372711"/>
          </a:xfrm>
          <a:prstGeom prst="ellipse">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椭圆 4"/>
          <p:cNvSpPr/>
          <p:nvPr/>
        </p:nvSpPr>
        <p:spPr>
          <a:xfrm>
            <a:off x="502858" y="965819"/>
            <a:ext cx="2617931" cy="2617928"/>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a:off x="438533" y="1877811"/>
            <a:ext cx="2746580" cy="837473"/>
          </a:xfrm>
          <a:prstGeom prst="rect">
            <a:avLst/>
          </a:prstGeom>
        </p:spPr>
        <p:txBody>
          <a:bodyPr wrap="square">
            <a:spAutoFit/>
          </a:bodyPr>
          <a:lstStyle/>
          <a:p>
            <a:pPr algn="ctr">
              <a:lnSpc>
                <a:spcPct val="150000"/>
              </a:lnSpc>
              <a:spcAft>
                <a:spcPts val="0"/>
              </a:spcAft>
            </a:pPr>
            <a:r>
              <a:rPr lang="en-US" altLang="zh-CN" sz="3600" b="1" dirty="0" smtClean="0">
                <a:solidFill>
                  <a:srgbClr val="FFFF00"/>
                </a:solidFill>
              </a:rPr>
              <a:t>Title</a:t>
            </a:r>
            <a:endParaRPr lang="zh-CN" altLang="zh-CN" sz="3600" kern="100" dirty="0">
              <a:solidFill>
                <a:srgbClr val="FFFF00"/>
              </a:solidFill>
              <a:latin typeface="Calibri" panose="020F0502020204030204" pitchFamily="34" charset="0"/>
              <a:cs typeface="Times New Roman" panose="02020603050405020304" pitchFamily="18" charset="0"/>
            </a:endParaRPr>
          </a:p>
        </p:txBody>
      </p:sp>
      <p:sp>
        <p:nvSpPr>
          <p:cNvPr id="7" name="矩形 6"/>
          <p:cNvSpPr/>
          <p:nvPr/>
        </p:nvSpPr>
        <p:spPr>
          <a:xfrm>
            <a:off x="4292777" y="4981017"/>
            <a:ext cx="7899223" cy="1124363"/>
          </a:xfrm>
          <a:prstGeom prst="rect">
            <a:avLst/>
          </a:prstGeom>
          <a:solidFill>
            <a:srgbClr val="E9118C">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p:cNvSpPr/>
          <p:nvPr/>
        </p:nvSpPr>
        <p:spPr>
          <a:xfrm>
            <a:off x="4303744" y="4981017"/>
            <a:ext cx="7651783" cy="923330"/>
          </a:xfrm>
          <a:prstGeom prst="rect">
            <a:avLst/>
          </a:prstGeom>
        </p:spPr>
        <p:txBody>
          <a:bodyPr wrap="square">
            <a:spAutoFit/>
          </a:bodyPr>
          <a:lstStyle/>
          <a:p>
            <a:pPr>
              <a:lnSpc>
                <a:spcPct val="150000"/>
              </a:lnSpc>
            </a:pPr>
            <a:r>
              <a:rPr lang="en-US" altLang="zh-CN" dirty="0">
                <a:solidFill>
                  <a:schemeClr val="bg1"/>
                </a:solidFill>
              </a:rPr>
              <a:t>You can click here to enter your text . You can click here to enter your text . You can click here to enter your text You can click here to enter your text . </a:t>
            </a:r>
            <a:endParaRPr lang="zh-CN" altLang="en-US" spc="300" dirty="0">
              <a:solidFill>
                <a:schemeClr val="bg1"/>
              </a:solidFill>
            </a:endParaRPr>
          </a:p>
        </p:txBody>
      </p:sp>
      <p:sp>
        <p:nvSpPr>
          <p:cNvPr id="9" name="椭圆 8"/>
          <p:cNvSpPr/>
          <p:nvPr/>
        </p:nvSpPr>
        <p:spPr>
          <a:xfrm>
            <a:off x="9147276" y="1402217"/>
            <a:ext cx="1687886" cy="1687884"/>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 9"/>
          <p:cNvSpPr/>
          <p:nvPr/>
        </p:nvSpPr>
        <p:spPr>
          <a:xfrm>
            <a:off x="7129731" y="2739805"/>
            <a:ext cx="1687886" cy="1687884"/>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p:cNvSpPr/>
          <p:nvPr/>
        </p:nvSpPr>
        <p:spPr>
          <a:xfrm>
            <a:off x="5848399" y="375733"/>
            <a:ext cx="1687886" cy="1687884"/>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2" name="直接连接符 11"/>
          <p:cNvCxnSpPr/>
          <p:nvPr/>
        </p:nvCxnSpPr>
        <p:spPr>
          <a:xfrm flipV="1">
            <a:off x="3102302" y="1499895"/>
            <a:ext cx="2769988" cy="570994"/>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a:stCxn id="5" idx="6"/>
            <a:endCxn id="9" idx="2"/>
          </p:cNvCxnSpPr>
          <p:nvPr/>
        </p:nvCxnSpPr>
        <p:spPr>
          <a:xfrm flipV="1">
            <a:off x="3120789" y="2246159"/>
            <a:ext cx="6026487" cy="28624"/>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14" name="椭圆 13"/>
          <p:cNvSpPr/>
          <p:nvPr/>
        </p:nvSpPr>
        <p:spPr>
          <a:xfrm>
            <a:off x="3837000" y="3014345"/>
            <a:ext cx="1687886" cy="1687884"/>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5" name="直接连接符 14"/>
          <p:cNvCxnSpPr>
            <a:endCxn id="14" idx="1"/>
          </p:cNvCxnSpPr>
          <p:nvPr/>
        </p:nvCxnSpPr>
        <p:spPr>
          <a:xfrm>
            <a:off x="3059829" y="2688590"/>
            <a:ext cx="1024356" cy="57294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6" name="直接连接符 15"/>
          <p:cNvCxnSpPr>
            <a:endCxn id="10" idx="2"/>
          </p:cNvCxnSpPr>
          <p:nvPr/>
        </p:nvCxnSpPr>
        <p:spPr>
          <a:xfrm>
            <a:off x="3107705" y="2424215"/>
            <a:ext cx="4022026" cy="1159532"/>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17" name="椭圆 16"/>
          <p:cNvSpPr/>
          <p:nvPr/>
        </p:nvSpPr>
        <p:spPr>
          <a:xfrm>
            <a:off x="5939396" y="466729"/>
            <a:ext cx="1529783" cy="1529783"/>
          </a:xfrm>
          <a:prstGeom prst="ellipse">
            <a:avLst/>
          </a:prstGeom>
          <a:solidFill>
            <a:srgbClr val="E9118C">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矩形 17"/>
          <p:cNvSpPr/>
          <p:nvPr/>
        </p:nvSpPr>
        <p:spPr>
          <a:xfrm>
            <a:off x="6031583" y="948876"/>
            <a:ext cx="1321517" cy="461665"/>
          </a:xfrm>
          <a:prstGeom prst="rect">
            <a:avLst/>
          </a:prstGeom>
        </p:spPr>
        <p:txBody>
          <a:bodyPr wrap="none">
            <a:spAutoFit/>
          </a:bodyPr>
          <a:lstStyle/>
          <a:p>
            <a:pPr algn="ctr"/>
            <a:r>
              <a:rPr lang="en-US" altLang="zh-CN" sz="2400" dirty="0" smtClean="0">
                <a:solidFill>
                  <a:schemeClr val="bg1"/>
                </a:solidFill>
              </a:rPr>
              <a:t>Your Text</a:t>
            </a:r>
            <a:endParaRPr lang="zh-CN" altLang="en-US" sz="2400" dirty="0">
              <a:solidFill>
                <a:schemeClr val="bg1"/>
              </a:solidFill>
            </a:endParaRPr>
          </a:p>
        </p:txBody>
      </p:sp>
      <p:sp>
        <p:nvSpPr>
          <p:cNvPr id="19" name="椭圆 18"/>
          <p:cNvSpPr/>
          <p:nvPr/>
        </p:nvSpPr>
        <p:spPr>
          <a:xfrm>
            <a:off x="9223033" y="1493213"/>
            <a:ext cx="1529783" cy="1529783"/>
          </a:xfrm>
          <a:prstGeom prst="ellipse">
            <a:avLst/>
          </a:prstGeom>
          <a:solidFill>
            <a:srgbClr val="E9118C">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矩形 19"/>
          <p:cNvSpPr/>
          <p:nvPr/>
        </p:nvSpPr>
        <p:spPr>
          <a:xfrm>
            <a:off x="9330460" y="2027781"/>
            <a:ext cx="1321517" cy="461665"/>
          </a:xfrm>
          <a:prstGeom prst="rect">
            <a:avLst/>
          </a:prstGeom>
        </p:spPr>
        <p:txBody>
          <a:bodyPr wrap="none">
            <a:spAutoFit/>
          </a:bodyPr>
          <a:lstStyle/>
          <a:p>
            <a:pPr algn="ctr"/>
            <a:r>
              <a:rPr lang="en-US" altLang="zh-CN" sz="2400" dirty="0">
                <a:solidFill>
                  <a:schemeClr val="bg1"/>
                </a:solidFill>
              </a:rPr>
              <a:t>Your Text</a:t>
            </a:r>
            <a:endParaRPr lang="zh-CN" altLang="en-US" sz="2400" dirty="0">
              <a:solidFill>
                <a:schemeClr val="bg1"/>
              </a:solidFill>
            </a:endParaRPr>
          </a:p>
        </p:txBody>
      </p:sp>
      <p:sp>
        <p:nvSpPr>
          <p:cNvPr id="21" name="椭圆 20"/>
          <p:cNvSpPr/>
          <p:nvPr/>
        </p:nvSpPr>
        <p:spPr>
          <a:xfrm>
            <a:off x="3927997" y="3105341"/>
            <a:ext cx="1529783" cy="1529783"/>
          </a:xfrm>
          <a:prstGeom prst="ellipse">
            <a:avLst/>
          </a:prstGeom>
          <a:solidFill>
            <a:srgbClr val="E9118C">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矩形 21"/>
          <p:cNvSpPr/>
          <p:nvPr/>
        </p:nvSpPr>
        <p:spPr>
          <a:xfrm>
            <a:off x="4020184" y="3627454"/>
            <a:ext cx="1321517" cy="461665"/>
          </a:xfrm>
          <a:prstGeom prst="rect">
            <a:avLst/>
          </a:prstGeom>
        </p:spPr>
        <p:txBody>
          <a:bodyPr wrap="none">
            <a:spAutoFit/>
          </a:bodyPr>
          <a:lstStyle/>
          <a:p>
            <a:pPr algn="ctr"/>
            <a:r>
              <a:rPr lang="en-US" altLang="zh-CN" sz="2400" dirty="0">
                <a:solidFill>
                  <a:schemeClr val="bg1"/>
                </a:solidFill>
              </a:rPr>
              <a:t>Your Text</a:t>
            </a:r>
            <a:endParaRPr lang="zh-CN" altLang="en-US" sz="2400" dirty="0">
              <a:solidFill>
                <a:schemeClr val="bg1"/>
              </a:solidFill>
            </a:endParaRPr>
          </a:p>
        </p:txBody>
      </p:sp>
      <p:sp>
        <p:nvSpPr>
          <p:cNvPr id="23" name="椭圆 22"/>
          <p:cNvSpPr/>
          <p:nvPr/>
        </p:nvSpPr>
        <p:spPr>
          <a:xfrm>
            <a:off x="7220728" y="2830801"/>
            <a:ext cx="1529783" cy="1529783"/>
          </a:xfrm>
          <a:prstGeom prst="ellipse">
            <a:avLst/>
          </a:prstGeom>
          <a:solidFill>
            <a:srgbClr val="E9118C">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矩形 23"/>
          <p:cNvSpPr/>
          <p:nvPr/>
        </p:nvSpPr>
        <p:spPr>
          <a:xfrm>
            <a:off x="7312915" y="3363725"/>
            <a:ext cx="1321517" cy="461665"/>
          </a:xfrm>
          <a:prstGeom prst="rect">
            <a:avLst/>
          </a:prstGeom>
        </p:spPr>
        <p:txBody>
          <a:bodyPr wrap="none">
            <a:spAutoFit/>
          </a:bodyPr>
          <a:lstStyle/>
          <a:p>
            <a:pPr algn="ctr"/>
            <a:r>
              <a:rPr lang="en-US" altLang="zh-CN" sz="2400" dirty="0">
                <a:solidFill>
                  <a:schemeClr val="bg1"/>
                </a:solidFill>
              </a:rPr>
              <a:t>Your Text</a:t>
            </a:r>
            <a:endParaRPr lang="zh-CN" altLang="en-US" sz="2400" dirty="0">
              <a:solidFill>
                <a:schemeClr val="bg1"/>
              </a:solidFill>
            </a:endParaRPr>
          </a:p>
        </p:txBody>
      </p:sp>
      <p:sp>
        <p:nvSpPr>
          <p:cNvPr id="25" name="椭圆 24"/>
          <p:cNvSpPr/>
          <p:nvPr/>
        </p:nvSpPr>
        <p:spPr>
          <a:xfrm>
            <a:off x="1493321" y="4125129"/>
            <a:ext cx="1687886" cy="1687884"/>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26" name="直接连接符 25"/>
          <p:cNvCxnSpPr>
            <a:endCxn id="25" idx="0"/>
          </p:cNvCxnSpPr>
          <p:nvPr/>
        </p:nvCxnSpPr>
        <p:spPr>
          <a:xfrm>
            <a:off x="2144309" y="3535569"/>
            <a:ext cx="192955" cy="58956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27" name="椭圆 26"/>
          <p:cNvSpPr/>
          <p:nvPr/>
        </p:nvSpPr>
        <p:spPr>
          <a:xfrm>
            <a:off x="1584318" y="4216125"/>
            <a:ext cx="1529783" cy="1529783"/>
          </a:xfrm>
          <a:prstGeom prst="ellipse">
            <a:avLst/>
          </a:prstGeom>
          <a:solidFill>
            <a:srgbClr val="E9118C">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矩形 27"/>
          <p:cNvSpPr/>
          <p:nvPr/>
        </p:nvSpPr>
        <p:spPr>
          <a:xfrm>
            <a:off x="1584317" y="4738238"/>
            <a:ext cx="1475511" cy="461665"/>
          </a:xfrm>
          <a:prstGeom prst="rect">
            <a:avLst/>
          </a:prstGeom>
        </p:spPr>
        <p:txBody>
          <a:bodyPr wrap="square">
            <a:spAutoFit/>
          </a:bodyPr>
          <a:lstStyle/>
          <a:p>
            <a:pPr algn="ctr"/>
            <a:r>
              <a:rPr lang="en-US" altLang="zh-CN" sz="2400" dirty="0">
                <a:solidFill>
                  <a:schemeClr val="bg1"/>
                </a:solidFill>
              </a:rPr>
              <a:t>Your Text</a:t>
            </a:r>
            <a:endParaRPr lang="zh-CN" altLang="en-US" sz="2400" dirty="0">
              <a:solidFill>
                <a:schemeClr val="bg1"/>
              </a:solidFill>
            </a:endParaRPr>
          </a:p>
        </p:txBody>
      </p:sp>
    </p:spTree>
    <p:extLst>
      <p:ext uri="{BB962C8B-B14F-4D97-AF65-F5344CB8AC3E}">
        <p14:creationId xmlns:p14="http://schemas.microsoft.com/office/powerpoint/2010/main" val="25005443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1500" fill="hold"/>
                                        <p:tgtEl>
                                          <p:spTgt spid="7"/>
                                        </p:tgtEl>
                                        <p:attrNameLst>
                                          <p:attrName>ppt_x</p:attrName>
                                        </p:attrNameLst>
                                      </p:cBhvr>
                                      <p:tavLst>
                                        <p:tav tm="0">
                                          <p:val>
                                            <p:strVal val="1+#ppt_w/2"/>
                                          </p:val>
                                        </p:tav>
                                        <p:tav tm="100000">
                                          <p:val>
                                            <p:strVal val="#ppt_x"/>
                                          </p:val>
                                        </p:tav>
                                      </p:tavLst>
                                    </p:anim>
                                    <p:anim calcmode="lin" valueType="num">
                                      <p:cBhvr additive="base">
                                        <p:cTn id="8" dur="1500" fill="hold"/>
                                        <p:tgtEl>
                                          <p:spTgt spid="7"/>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1500" fill="hold"/>
                                        <p:tgtEl>
                                          <p:spTgt spid="8"/>
                                        </p:tgtEl>
                                        <p:attrNameLst>
                                          <p:attrName>ppt_x</p:attrName>
                                        </p:attrNameLst>
                                      </p:cBhvr>
                                      <p:tavLst>
                                        <p:tav tm="0">
                                          <p:val>
                                            <p:strVal val="1+#ppt_w/2"/>
                                          </p:val>
                                        </p:tav>
                                        <p:tav tm="100000">
                                          <p:val>
                                            <p:strVal val="#ppt_x"/>
                                          </p:val>
                                        </p:tav>
                                      </p:tavLst>
                                    </p:anim>
                                    <p:anim calcmode="lin" valueType="num">
                                      <p:cBhvr additive="base">
                                        <p:cTn id="12" dur="1500" fill="hold"/>
                                        <p:tgtEl>
                                          <p:spTgt spid="8"/>
                                        </p:tgtEl>
                                        <p:attrNameLst>
                                          <p:attrName>ppt_y</p:attrName>
                                        </p:attrNameLst>
                                      </p:cBhvr>
                                      <p:tavLst>
                                        <p:tav tm="0">
                                          <p:val>
                                            <p:strVal val="#ppt_y"/>
                                          </p:val>
                                        </p:tav>
                                        <p:tav tm="100000">
                                          <p:val>
                                            <p:strVal val="#ppt_y"/>
                                          </p:val>
                                        </p:tav>
                                      </p:tavLst>
                                    </p:anim>
                                  </p:childTnLst>
                                </p:cTn>
                              </p:par>
                              <p:par>
                                <p:cTn id="13" presetID="22" presetClass="entr" presetSubtype="2" fill="hold" grpId="0" nodeType="with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wipe(right)">
                                      <p:cBhvr>
                                        <p:cTn id="15" dur="500"/>
                                        <p:tgtEl>
                                          <p:spTgt spid="4"/>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6"/>
                                        </p:tgtEl>
                                        <p:attrNameLst>
                                          <p:attrName>style.visibility</p:attrName>
                                        </p:attrNameLst>
                                      </p:cBhvr>
                                      <p:to>
                                        <p:strVal val="visible"/>
                                      </p:to>
                                    </p:set>
                                    <p:animEffect transition="in" filter="fade">
                                      <p:cBhvr>
                                        <p:cTn id="18" dur="500"/>
                                        <p:tgtEl>
                                          <p:spTgt spid="6"/>
                                        </p:tgtEl>
                                      </p:cBhvr>
                                    </p:animEffect>
                                  </p:childTnLst>
                                </p:cTn>
                              </p:par>
                              <p:par>
                                <p:cTn id="19" presetID="22" presetClass="entr" presetSubtype="8" fill="hold" grpId="0" nodeType="withEffect">
                                  <p:stCondLst>
                                    <p:cond delay="0"/>
                                  </p:stCondLst>
                                  <p:childTnLst>
                                    <p:set>
                                      <p:cBhvr>
                                        <p:cTn id="20" dur="1" fill="hold">
                                          <p:stCondLst>
                                            <p:cond delay="0"/>
                                          </p:stCondLst>
                                        </p:cTn>
                                        <p:tgtEl>
                                          <p:spTgt spid="5"/>
                                        </p:tgtEl>
                                        <p:attrNameLst>
                                          <p:attrName>style.visibility</p:attrName>
                                        </p:attrNameLst>
                                      </p:cBhvr>
                                      <p:to>
                                        <p:strVal val="visible"/>
                                      </p:to>
                                    </p:set>
                                    <p:animEffect transition="in" filter="wipe(left)">
                                      <p:cBhvr>
                                        <p:cTn id="21" dur="500"/>
                                        <p:tgtEl>
                                          <p:spTgt spid="5"/>
                                        </p:tgtEl>
                                      </p:cBhvr>
                                    </p:animEffect>
                                  </p:childTnLst>
                                </p:cTn>
                              </p:par>
                              <p:par>
                                <p:cTn id="22" presetID="22" presetClass="entr" presetSubtype="8" fill="hold" nodeType="withEffect">
                                  <p:stCondLst>
                                    <p:cond delay="500"/>
                                  </p:stCondLst>
                                  <p:childTnLst>
                                    <p:set>
                                      <p:cBhvr>
                                        <p:cTn id="23" dur="1" fill="hold">
                                          <p:stCondLst>
                                            <p:cond delay="0"/>
                                          </p:stCondLst>
                                        </p:cTn>
                                        <p:tgtEl>
                                          <p:spTgt spid="15"/>
                                        </p:tgtEl>
                                        <p:attrNameLst>
                                          <p:attrName>style.visibility</p:attrName>
                                        </p:attrNameLst>
                                      </p:cBhvr>
                                      <p:to>
                                        <p:strVal val="visible"/>
                                      </p:to>
                                    </p:set>
                                    <p:animEffect transition="in" filter="wipe(left)">
                                      <p:cBhvr>
                                        <p:cTn id="24" dur="500"/>
                                        <p:tgtEl>
                                          <p:spTgt spid="15"/>
                                        </p:tgtEl>
                                      </p:cBhvr>
                                    </p:animEffect>
                                  </p:childTnLst>
                                </p:cTn>
                              </p:par>
                              <p:par>
                                <p:cTn id="25" presetID="22" presetClass="entr" presetSubtype="8" fill="hold" nodeType="withEffect">
                                  <p:stCondLst>
                                    <p:cond delay="500"/>
                                  </p:stCondLst>
                                  <p:childTnLst>
                                    <p:set>
                                      <p:cBhvr>
                                        <p:cTn id="26" dur="1" fill="hold">
                                          <p:stCondLst>
                                            <p:cond delay="0"/>
                                          </p:stCondLst>
                                        </p:cTn>
                                        <p:tgtEl>
                                          <p:spTgt spid="16"/>
                                        </p:tgtEl>
                                        <p:attrNameLst>
                                          <p:attrName>style.visibility</p:attrName>
                                        </p:attrNameLst>
                                      </p:cBhvr>
                                      <p:to>
                                        <p:strVal val="visible"/>
                                      </p:to>
                                    </p:set>
                                    <p:animEffect transition="in" filter="wipe(left)">
                                      <p:cBhvr>
                                        <p:cTn id="27" dur="500"/>
                                        <p:tgtEl>
                                          <p:spTgt spid="16"/>
                                        </p:tgtEl>
                                      </p:cBhvr>
                                    </p:animEffect>
                                  </p:childTnLst>
                                </p:cTn>
                              </p:par>
                              <p:par>
                                <p:cTn id="28" presetID="22" presetClass="entr" presetSubtype="8" fill="hold" nodeType="withEffect">
                                  <p:stCondLst>
                                    <p:cond delay="500"/>
                                  </p:stCondLst>
                                  <p:childTnLst>
                                    <p:set>
                                      <p:cBhvr>
                                        <p:cTn id="29" dur="1" fill="hold">
                                          <p:stCondLst>
                                            <p:cond delay="0"/>
                                          </p:stCondLst>
                                        </p:cTn>
                                        <p:tgtEl>
                                          <p:spTgt spid="13"/>
                                        </p:tgtEl>
                                        <p:attrNameLst>
                                          <p:attrName>style.visibility</p:attrName>
                                        </p:attrNameLst>
                                      </p:cBhvr>
                                      <p:to>
                                        <p:strVal val="visible"/>
                                      </p:to>
                                    </p:set>
                                    <p:animEffect transition="in" filter="wipe(left)">
                                      <p:cBhvr>
                                        <p:cTn id="30" dur="500"/>
                                        <p:tgtEl>
                                          <p:spTgt spid="13"/>
                                        </p:tgtEl>
                                      </p:cBhvr>
                                    </p:animEffect>
                                  </p:childTnLst>
                                </p:cTn>
                              </p:par>
                              <p:par>
                                <p:cTn id="31" presetID="22" presetClass="entr" presetSubtype="8" fill="hold" nodeType="withEffect">
                                  <p:stCondLst>
                                    <p:cond delay="500"/>
                                  </p:stCondLst>
                                  <p:childTnLst>
                                    <p:set>
                                      <p:cBhvr>
                                        <p:cTn id="32" dur="1" fill="hold">
                                          <p:stCondLst>
                                            <p:cond delay="0"/>
                                          </p:stCondLst>
                                        </p:cTn>
                                        <p:tgtEl>
                                          <p:spTgt spid="12"/>
                                        </p:tgtEl>
                                        <p:attrNameLst>
                                          <p:attrName>style.visibility</p:attrName>
                                        </p:attrNameLst>
                                      </p:cBhvr>
                                      <p:to>
                                        <p:strVal val="visible"/>
                                      </p:to>
                                    </p:set>
                                    <p:animEffect transition="in" filter="wipe(left)">
                                      <p:cBhvr>
                                        <p:cTn id="33" dur="500"/>
                                        <p:tgtEl>
                                          <p:spTgt spid="12"/>
                                        </p:tgtEl>
                                      </p:cBhvr>
                                    </p:animEffect>
                                  </p:childTnLst>
                                </p:cTn>
                              </p:par>
                              <p:par>
                                <p:cTn id="34" presetID="22" presetClass="entr" presetSubtype="8" fill="hold" nodeType="withEffect">
                                  <p:stCondLst>
                                    <p:cond delay="500"/>
                                  </p:stCondLst>
                                  <p:childTnLst>
                                    <p:set>
                                      <p:cBhvr>
                                        <p:cTn id="35" dur="1" fill="hold">
                                          <p:stCondLst>
                                            <p:cond delay="0"/>
                                          </p:stCondLst>
                                        </p:cTn>
                                        <p:tgtEl>
                                          <p:spTgt spid="26"/>
                                        </p:tgtEl>
                                        <p:attrNameLst>
                                          <p:attrName>style.visibility</p:attrName>
                                        </p:attrNameLst>
                                      </p:cBhvr>
                                      <p:to>
                                        <p:strVal val="visible"/>
                                      </p:to>
                                    </p:set>
                                    <p:animEffect transition="in" filter="wipe(left)">
                                      <p:cBhvr>
                                        <p:cTn id="36" dur="500"/>
                                        <p:tgtEl>
                                          <p:spTgt spid="26"/>
                                        </p:tgtEl>
                                      </p:cBhvr>
                                    </p:animEffect>
                                  </p:childTnLst>
                                </p:cTn>
                              </p:par>
                              <p:par>
                                <p:cTn id="37" presetID="22" presetClass="entr" presetSubtype="8" fill="hold" grpId="0" nodeType="withEffect">
                                  <p:stCondLst>
                                    <p:cond delay="1000"/>
                                  </p:stCondLst>
                                  <p:childTnLst>
                                    <p:set>
                                      <p:cBhvr>
                                        <p:cTn id="38" dur="1" fill="hold">
                                          <p:stCondLst>
                                            <p:cond delay="0"/>
                                          </p:stCondLst>
                                        </p:cTn>
                                        <p:tgtEl>
                                          <p:spTgt spid="11"/>
                                        </p:tgtEl>
                                        <p:attrNameLst>
                                          <p:attrName>style.visibility</p:attrName>
                                        </p:attrNameLst>
                                      </p:cBhvr>
                                      <p:to>
                                        <p:strVal val="visible"/>
                                      </p:to>
                                    </p:set>
                                    <p:animEffect transition="in" filter="wipe(left)">
                                      <p:cBhvr>
                                        <p:cTn id="39" dur="500"/>
                                        <p:tgtEl>
                                          <p:spTgt spid="11"/>
                                        </p:tgtEl>
                                      </p:cBhvr>
                                    </p:animEffect>
                                  </p:childTnLst>
                                </p:cTn>
                              </p:par>
                              <p:par>
                                <p:cTn id="40" presetID="22" presetClass="entr" presetSubtype="8" fill="hold" grpId="0" nodeType="withEffect">
                                  <p:stCondLst>
                                    <p:cond delay="1000"/>
                                  </p:stCondLst>
                                  <p:childTnLst>
                                    <p:set>
                                      <p:cBhvr>
                                        <p:cTn id="41" dur="1" fill="hold">
                                          <p:stCondLst>
                                            <p:cond delay="0"/>
                                          </p:stCondLst>
                                        </p:cTn>
                                        <p:tgtEl>
                                          <p:spTgt spid="9"/>
                                        </p:tgtEl>
                                        <p:attrNameLst>
                                          <p:attrName>style.visibility</p:attrName>
                                        </p:attrNameLst>
                                      </p:cBhvr>
                                      <p:to>
                                        <p:strVal val="visible"/>
                                      </p:to>
                                    </p:set>
                                    <p:animEffect transition="in" filter="wipe(left)">
                                      <p:cBhvr>
                                        <p:cTn id="42" dur="500"/>
                                        <p:tgtEl>
                                          <p:spTgt spid="9"/>
                                        </p:tgtEl>
                                      </p:cBhvr>
                                    </p:animEffect>
                                  </p:childTnLst>
                                </p:cTn>
                              </p:par>
                              <p:par>
                                <p:cTn id="43" presetID="22" presetClass="entr" presetSubtype="8" fill="hold" grpId="0" nodeType="withEffect">
                                  <p:stCondLst>
                                    <p:cond delay="1000"/>
                                  </p:stCondLst>
                                  <p:childTnLst>
                                    <p:set>
                                      <p:cBhvr>
                                        <p:cTn id="44" dur="1" fill="hold">
                                          <p:stCondLst>
                                            <p:cond delay="0"/>
                                          </p:stCondLst>
                                        </p:cTn>
                                        <p:tgtEl>
                                          <p:spTgt spid="10"/>
                                        </p:tgtEl>
                                        <p:attrNameLst>
                                          <p:attrName>style.visibility</p:attrName>
                                        </p:attrNameLst>
                                      </p:cBhvr>
                                      <p:to>
                                        <p:strVal val="visible"/>
                                      </p:to>
                                    </p:set>
                                    <p:animEffect transition="in" filter="wipe(left)">
                                      <p:cBhvr>
                                        <p:cTn id="45" dur="500"/>
                                        <p:tgtEl>
                                          <p:spTgt spid="10"/>
                                        </p:tgtEl>
                                      </p:cBhvr>
                                    </p:animEffect>
                                  </p:childTnLst>
                                </p:cTn>
                              </p:par>
                              <p:par>
                                <p:cTn id="46" presetID="22" presetClass="entr" presetSubtype="8" fill="hold" grpId="0" nodeType="withEffect">
                                  <p:stCondLst>
                                    <p:cond delay="1000"/>
                                  </p:stCondLst>
                                  <p:childTnLst>
                                    <p:set>
                                      <p:cBhvr>
                                        <p:cTn id="47" dur="1" fill="hold">
                                          <p:stCondLst>
                                            <p:cond delay="0"/>
                                          </p:stCondLst>
                                        </p:cTn>
                                        <p:tgtEl>
                                          <p:spTgt spid="14"/>
                                        </p:tgtEl>
                                        <p:attrNameLst>
                                          <p:attrName>style.visibility</p:attrName>
                                        </p:attrNameLst>
                                      </p:cBhvr>
                                      <p:to>
                                        <p:strVal val="visible"/>
                                      </p:to>
                                    </p:set>
                                    <p:animEffect transition="in" filter="wipe(left)">
                                      <p:cBhvr>
                                        <p:cTn id="48" dur="500"/>
                                        <p:tgtEl>
                                          <p:spTgt spid="14"/>
                                        </p:tgtEl>
                                      </p:cBhvr>
                                    </p:animEffect>
                                  </p:childTnLst>
                                </p:cTn>
                              </p:par>
                              <p:par>
                                <p:cTn id="49" presetID="23" presetClass="entr" presetSubtype="16" fill="hold" grpId="0" nodeType="withEffect">
                                  <p:stCondLst>
                                    <p:cond delay="1000"/>
                                  </p:stCondLst>
                                  <p:childTnLst>
                                    <p:set>
                                      <p:cBhvr>
                                        <p:cTn id="50" dur="1" fill="hold">
                                          <p:stCondLst>
                                            <p:cond delay="0"/>
                                          </p:stCondLst>
                                        </p:cTn>
                                        <p:tgtEl>
                                          <p:spTgt spid="17"/>
                                        </p:tgtEl>
                                        <p:attrNameLst>
                                          <p:attrName>style.visibility</p:attrName>
                                        </p:attrNameLst>
                                      </p:cBhvr>
                                      <p:to>
                                        <p:strVal val="visible"/>
                                      </p:to>
                                    </p:set>
                                    <p:anim calcmode="lin" valueType="num">
                                      <p:cBhvr>
                                        <p:cTn id="51" dur="500" fill="hold"/>
                                        <p:tgtEl>
                                          <p:spTgt spid="17"/>
                                        </p:tgtEl>
                                        <p:attrNameLst>
                                          <p:attrName>ppt_w</p:attrName>
                                        </p:attrNameLst>
                                      </p:cBhvr>
                                      <p:tavLst>
                                        <p:tav tm="0">
                                          <p:val>
                                            <p:fltVal val="0"/>
                                          </p:val>
                                        </p:tav>
                                        <p:tav tm="100000">
                                          <p:val>
                                            <p:strVal val="#ppt_w"/>
                                          </p:val>
                                        </p:tav>
                                      </p:tavLst>
                                    </p:anim>
                                    <p:anim calcmode="lin" valueType="num">
                                      <p:cBhvr>
                                        <p:cTn id="52" dur="500" fill="hold"/>
                                        <p:tgtEl>
                                          <p:spTgt spid="17"/>
                                        </p:tgtEl>
                                        <p:attrNameLst>
                                          <p:attrName>ppt_h</p:attrName>
                                        </p:attrNameLst>
                                      </p:cBhvr>
                                      <p:tavLst>
                                        <p:tav tm="0">
                                          <p:val>
                                            <p:fltVal val="0"/>
                                          </p:val>
                                        </p:tav>
                                        <p:tav tm="100000">
                                          <p:val>
                                            <p:strVal val="#ppt_h"/>
                                          </p:val>
                                        </p:tav>
                                      </p:tavLst>
                                    </p:anim>
                                  </p:childTnLst>
                                </p:cTn>
                              </p:par>
                              <p:par>
                                <p:cTn id="53" presetID="22" presetClass="entr" presetSubtype="8" fill="hold" grpId="0" nodeType="withEffect">
                                  <p:stCondLst>
                                    <p:cond delay="1000"/>
                                  </p:stCondLst>
                                  <p:childTnLst>
                                    <p:set>
                                      <p:cBhvr>
                                        <p:cTn id="54" dur="1" fill="hold">
                                          <p:stCondLst>
                                            <p:cond delay="0"/>
                                          </p:stCondLst>
                                        </p:cTn>
                                        <p:tgtEl>
                                          <p:spTgt spid="25"/>
                                        </p:tgtEl>
                                        <p:attrNameLst>
                                          <p:attrName>style.visibility</p:attrName>
                                        </p:attrNameLst>
                                      </p:cBhvr>
                                      <p:to>
                                        <p:strVal val="visible"/>
                                      </p:to>
                                    </p:set>
                                    <p:animEffect transition="in" filter="wipe(left)">
                                      <p:cBhvr>
                                        <p:cTn id="55" dur="500"/>
                                        <p:tgtEl>
                                          <p:spTgt spid="25"/>
                                        </p:tgtEl>
                                      </p:cBhvr>
                                    </p:animEffect>
                                  </p:childTnLst>
                                </p:cTn>
                              </p:par>
                              <p:par>
                                <p:cTn id="56" presetID="23" presetClass="entr" presetSubtype="16" fill="hold" grpId="0" nodeType="withEffect">
                                  <p:stCondLst>
                                    <p:cond delay="1500"/>
                                  </p:stCondLst>
                                  <p:childTnLst>
                                    <p:set>
                                      <p:cBhvr>
                                        <p:cTn id="57" dur="1" fill="hold">
                                          <p:stCondLst>
                                            <p:cond delay="0"/>
                                          </p:stCondLst>
                                        </p:cTn>
                                        <p:tgtEl>
                                          <p:spTgt spid="18"/>
                                        </p:tgtEl>
                                        <p:attrNameLst>
                                          <p:attrName>style.visibility</p:attrName>
                                        </p:attrNameLst>
                                      </p:cBhvr>
                                      <p:to>
                                        <p:strVal val="visible"/>
                                      </p:to>
                                    </p:set>
                                    <p:anim calcmode="lin" valueType="num">
                                      <p:cBhvr>
                                        <p:cTn id="58" dur="500" fill="hold"/>
                                        <p:tgtEl>
                                          <p:spTgt spid="18"/>
                                        </p:tgtEl>
                                        <p:attrNameLst>
                                          <p:attrName>ppt_w</p:attrName>
                                        </p:attrNameLst>
                                      </p:cBhvr>
                                      <p:tavLst>
                                        <p:tav tm="0">
                                          <p:val>
                                            <p:fltVal val="0"/>
                                          </p:val>
                                        </p:tav>
                                        <p:tav tm="100000">
                                          <p:val>
                                            <p:strVal val="#ppt_w"/>
                                          </p:val>
                                        </p:tav>
                                      </p:tavLst>
                                    </p:anim>
                                    <p:anim calcmode="lin" valueType="num">
                                      <p:cBhvr>
                                        <p:cTn id="59" dur="500" fill="hold"/>
                                        <p:tgtEl>
                                          <p:spTgt spid="18"/>
                                        </p:tgtEl>
                                        <p:attrNameLst>
                                          <p:attrName>ppt_h</p:attrName>
                                        </p:attrNameLst>
                                      </p:cBhvr>
                                      <p:tavLst>
                                        <p:tav tm="0">
                                          <p:val>
                                            <p:fltVal val="0"/>
                                          </p:val>
                                        </p:tav>
                                        <p:tav tm="100000">
                                          <p:val>
                                            <p:strVal val="#ppt_h"/>
                                          </p:val>
                                        </p:tav>
                                      </p:tavLst>
                                    </p:anim>
                                  </p:childTnLst>
                                </p:cTn>
                              </p:par>
                              <p:par>
                                <p:cTn id="60" presetID="23" presetClass="entr" presetSubtype="16" fill="hold" grpId="0" nodeType="withEffect">
                                  <p:stCondLst>
                                    <p:cond delay="1500"/>
                                  </p:stCondLst>
                                  <p:childTnLst>
                                    <p:set>
                                      <p:cBhvr>
                                        <p:cTn id="61" dur="1" fill="hold">
                                          <p:stCondLst>
                                            <p:cond delay="0"/>
                                          </p:stCondLst>
                                        </p:cTn>
                                        <p:tgtEl>
                                          <p:spTgt spid="19"/>
                                        </p:tgtEl>
                                        <p:attrNameLst>
                                          <p:attrName>style.visibility</p:attrName>
                                        </p:attrNameLst>
                                      </p:cBhvr>
                                      <p:to>
                                        <p:strVal val="visible"/>
                                      </p:to>
                                    </p:set>
                                    <p:anim calcmode="lin" valueType="num">
                                      <p:cBhvr>
                                        <p:cTn id="62" dur="500" fill="hold"/>
                                        <p:tgtEl>
                                          <p:spTgt spid="19"/>
                                        </p:tgtEl>
                                        <p:attrNameLst>
                                          <p:attrName>ppt_w</p:attrName>
                                        </p:attrNameLst>
                                      </p:cBhvr>
                                      <p:tavLst>
                                        <p:tav tm="0">
                                          <p:val>
                                            <p:fltVal val="0"/>
                                          </p:val>
                                        </p:tav>
                                        <p:tav tm="100000">
                                          <p:val>
                                            <p:strVal val="#ppt_w"/>
                                          </p:val>
                                        </p:tav>
                                      </p:tavLst>
                                    </p:anim>
                                    <p:anim calcmode="lin" valueType="num">
                                      <p:cBhvr>
                                        <p:cTn id="63" dur="500" fill="hold"/>
                                        <p:tgtEl>
                                          <p:spTgt spid="19"/>
                                        </p:tgtEl>
                                        <p:attrNameLst>
                                          <p:attrName>ppt_h</p:attrName>
                                        </p:attrNameLst>
                                      </p:cBhvr>
                                      <p:tavLst>
                                        <p:tav tm="0">
                                          <p:val>
                                            <p:fltVal val="0"/>
                                          </p:val>
                                        </p:tav>
                                        <p:tav tm="100000">
                                          <p:val>
                                            <p:strVal val="#ppt_h"/>
                                          </p:val>
                                        </p:tav>
                                      </p:tavLst>
                                    </p:anim>
                                  </p:childTnLst>
                                </p:cTn>
                              </p:par>
                              <p:par>
                                <p:cTn id="64" presetID="23" presetClass="entr" presetSubtype="16" fill="hold" grpId="0" nodeType="withEffect">
                                  <p:stCondLst>
                                    <p:cond delay="1500"/>
                                  </p:stCondLst>
                                  <p:childTnLst>
                                    <p:set>
                                      <p:cBhvr>
                                        <p:cTn id="65" dur="1" fill="hold">
                                          <p:stCondLst>
                                            <p:cond delay="0"/>
                                          </p:stCondLst>
                                        </p:cTn>
                                        <p:tgtEl>
                                          <p:spTgt spid="20"/>
                                        </p:tgtEl>
                                        <p:attrNameLst>
                                          <p:attrName>style.visibility</p:attrName>
                                        </p:attrNameLst>
                                      </p:cBhvr>
                                      <p:to>
                                        <p:strVal val="visible"/>
                                      </p:to>
                                    </p:set>
                                    <p:anim calcmode="lin" valueType="num">
                                      <p:cBhvr>
                                        <p:cTn id="66" dur="500" fill="hold"/>
                                        <p:tgtEl>
                                          <p:spTgt spid="20"/>
                                        </p:tgtEl>
                                        <p:attrNameLst>
                                          <p:attrName>ppt_w</p:attrName>
                                        </p:attrNameLst>
                                      </p:cBhvr>
                                      <p:tavLst>
                                        <p:tav tm="0">
                                          <p:val>
                                            <p:fltVal val="0"/>
                                          </p:val>
                                        </p:tav>
                                        <p:tav tm="100000">
                                          <p:val>
                                            <p:strVal val="#ppt_w"/>
                                          </p:val>
                                        </p:tav>
                                      </p:tavLst>
                                    </p:anim>
                                    <p:anim calcmode="lin" valueType="num">
                                      <p:cBhvr>
                                        <p:cTn id="67" dur="500" fill="hold"/>
                                        <p:tgtEl>
                                          <p:spTgt spid="20"/>
                                        </p:tgtEl>
                                        <p:attrNameLst>
                                          <p:attrName>ppt_h</p:attrName>
                                        </p:attrNameLst>
                                      </p:cBhvr>
                                      <p:tavLst>
                                        <p:tav tm="0">
                                          <p:val>
                                            <p:fltVal val="0"/>
                                          </p:val>
                                        </p:tav>
                                        <p:tav tm="100000">
                                          <p:val>
                                            <p:strVal val="#ppt_h"/>
                                          </p:val>
                                        </p:tav>
                                      </p:tavLst>
                                    </p:anim>
                                  </p:childTnLst>
                                </p:cTn>
                              </p:par>
                              <p:par>
                                <p:cTn id="68" presetID="23" presetClass="entr" presetSubtype="16" fill="hold" grpId="0" nodeType="withEffect">
                                  <p:stCondLst>
                                    <p:cond delay="1500"/>
                                  </p:stCondLst>
                                  <p:childTnLst>
                                    <p:set>
                                      <p:cBhvr>
                                        <p:cTn id="69" dur="1" fill="hold">
                                          <p:stCondLst>
                                            <p:cond delay="0"/>
                                          </p:stCondLst>
                                        </p:cTn>
                                        <p:tgtEl>
                                          <p:spTgt spid="23"/>
                                        </p:tgtEl>
                                        <p:attrNameLst>
                                          <p:attrName>style.visibility</p:attrName>
                                        </p:attrNameLst>
                                      </p:cBhvr>
                                      <p:to>
                                        <p:strVal val="visible"/>
                                      </p:to>
                                    </p:set>
                                    <p:anim calcmode="lin" valueType="num">
                                      <p:cBhvr>
                                        <p:cTn id="70" dur="500" fill="hold"/>
                                        <p:tgtEl>
                                          <p:spTgt spid="23"/>
                                        </p:tgtEl>
                                        <p:attrNameLst>
                                          <p:attrName>ppt_w</p:attrName>
                                        </p:attrNameLst>
                                      </p:cBhvr>
                                      <p:tavLst>
                                        <p:tav tm="0">
                                          <p:val>
                                            <p:fltVal val="0"/>
                                          </p:val>
                                        </p:tav>
                                        <p:tav tm="100000">
                                          <p:val>
                                            <p:strVal val="#ppt_w"/>
                                          </p:val>
                                        </p:tav>
                                      </p:tavLst>
                                    </p:anim>
                                    <p:anim calcmode="lin" valueType="num">
                                      <p:cBhvr>
                                        <p:cTn id="71" dur="500" fill="hold"/>
                                        <p:tgtEl>
                                          <p:spTgt spid="23"/>
                                        </p:tgtEl>
                                        <p:attrNameLst>
                                          <p:attrName>ppt_h</p:attrName>
                                        </p:attrNameLst>
                                      </p:cBhvr>
                                      <p:tavLst>
                                        <p:tav tm="0">
                                          <p:val>
                                            <p:fltVal val="0"/>
                                          </p:val>
                                        </p:tav>
                                        <p:tav tm="100000">
                                          <p:val>
                                            <p:strVal val="#ppt_h"/>
                                          </p:val>
                                        </p:tav>
                                      </p:tavLst>
                                    </p:anim>
                                  </p:childTnLst>
                                </p:cTn>
                              </p:par>
                              <p:par>
                                <p:cTn id="72" presetID="23" presetClass="entr" presetSubtype="16" fill="hold" grpId="0" nodeType="withEffect">
                                  <p:stCondLst>
                                    <p:cond delay="1500"/>
                                  </p:stCondLst>
                                  <p:childTnLst>
                                    <p:set>
                                      <p:cBhvr>
                                        <p:cTn id="73" dur="1" fill="hold">
                                          <p:stCondLst>
                                            <p:cond delay="0"/>
                                          </p:stCondLst>
                                        </p:cTn>
                                        <p:tgtEl>
                                          <p:spTgt spid="24"/>
                                        </p:tgtEl>
                                        <p:attrNameLst>
                                          <p:attrName>style.visibility</p:attrName>
                                        </p:attrNameLst>
                                      </p:cBhvr>
                                      <p:to>
                                        <p:strVal val="visible"/>
                                      </p:to>
                                    </p:set>
                                    <p:anim calcmode="lin" valueType="num">
                                      <p:cBhvr>
                                        <p:cTn id="74" dur="500" fill="hold"/>
                                        <p:tgtEl>
                                          <p:spTgt spid="24"/>
                                        </p:tgtEl>
                                        <p:attrNameLst>
                                          <p:attrName>ppt_w</p:attrName>
                                        </p:attrNameLst>
                                      </p:cBhvr>
                                      <p:tavLst>
                                        <p:tav tm="0">
                                          <p:val>
                                            <p:fltVal val="0"/>
                                          </p:val>
                                        </p:tav>
                                        <p:tav tm="100000">
                                          <p:val>
                                            <p:strVal val="#ppt_w"/>
                                          </p:val>
                                        </p:tav>
                                      </p:tavLst>
                                    </p:anim>
                                    <p:anim calcmode="lin" valueType="num">
                                      <p:cBhvr>
                                        <p:cTn id="75" dur="500" fill="hold"/>
                                        <p:tgtEl>
                                          <p:spTgt spid="24"/>
                                        </p:tgtEl>
                                        <p:attrNameLst>
                                          <p:attrName>ppt_h</p:attrName>
                                        </p:attrNameLst>
                                      </p:cBhvr>
                                      <p:tavLst>
                                        <p:tav tm="0">
                                          <p:val>
                                            <p:fltVal val="0"/>
                                          </p:val>
                                        </p:tav>
                                        <p:tav tm="100000">
                                          <p:val>
                                            <p:strVal val="#ppt_h"/>
                                          </p:val>
                                        </p:tav>
                                      </p:tavLst>
                                    </p:anim>
                                  </p:childTnLst>
                                </p:cTn>
                              </p:par>
                              <p:par>
                                <p:cTn id="76" presetID="23" presetClass="entr" presetSubtype="16" fill="hold" grpId="0" nodeType="withEffect">
                                  <p:stCondLst>
                                    <p:cond delay="1500"/>
                                  </p:stCondLst>
                                  <p:childTnLst>
                                    <p:set>
                                      <p:cBhvr>
                                        <p:cTn id="77" dur="1" fill="hold">
                                          <p:stCondLst>
                                            <p:cond delay="0"/>
                                          </p:stCondLst>
                                        </p:cTn>
                                        <p:tgtEl>
                                          <p:spTgt spid="21"/>
                                        </p:tgtEl>
                                        <p:attrNameLst>
                                          <p:attrName>style.visibility</p:attrName>
                                        </p:attrNameLst>
                                      </p:cBhvr>
                                      <p:to>
                                        <p:strVal val="visible"/>
                                      </p:to>
                                    </p:set>
                                    <p:anim calcmode="lin" valueType="num">
                                      <p:cBhvr>
                                        <p:cTn id="78" dur="500" fill="hold"/>
                                        <p:tgtEl>
                                          <p:spTgt spid="21"/>
                                        </p:tgtEl>
                                        <p:attrNameLst>
                                          <p:attrName>ppt_w</p:attrName>
                                        </p:attrNameLst>
                                      </p:cBhvr>
                                      <p:tavLst>
                                        <p:tav tm="0">
                                          <p:val>
                                            <p:fltVal val="0"/>
                                          </p:val>
                                        </p:tav>
                                        <p:tav tm="100000">
                                          <p:val>
                                            <p:strVal val="#ppt_w"/>
                                          </p:val>
                                        </p:tav>
                                      </p:tavLst>
                                    </p:anim>
                                    <p:anim calcmode="lin" valueType="num">
                                      <p:cBhvr>
                                        <p:cTn id="79" dur="500" fill="hold"/>
                                        <p:tgtEl>
                                          <p:spTgt spid="21"/>
                                        </p:tgtEl>
                                        <p:attrNameLst>
                                          <p:attrName>ppt_h</p:attrName>
                                        </p:attrNameLst>
                                      </p:cBhvr>
                                      <p:tavLst>
                                        <p:tav tm="0">
                                          <p:val>
                                            <p:fltVal val="0"/>
                                          </p:val>
                                        </p:tav>
                                        <p:tav tm="100000">
                                          <p:val>
                                            <p:strVal val="#ppt_h"/>
                                          </p:val>
                                        </p:tav>
                                      </p:tavLst>
                                    </p:anim>
                                  </p:childTnLst>
                                </p:cTn>
                              </p:par>
                              <p:par>
                                <p:cTn id="80" presetID="23" presetClass="entr" presetSubtype="16" fill="hold" grpId="0" nodeType="withEffect">
                                  <p:stCondLst>
                                    <p:cond delay="1500"/>
                                  </p:stCondLst>
                                  <p:childTnLst>
                                    <p:set>
                                      <p:cBhvr>
                                        <p:cTn id="81" dur="1" fill="hold">
                                          <p:stCondLst>
                                            <p:cond delay="0"/>
                                          </p:stCondLst>
                                        </p:cTn>
                                        <p:tgtEl>
                                          <p:spTgt spid="22"/>
                                        </p:tgtEl>
                                        <p:attrNameLst>
                                          <p:attrName>style.visibility</p:attrName>
                                        </p:attrNameLst>
                                      </p:cBhvr>
                                      <p:to>
                                        <p:strVal val="visible"/>
                                      </p:to>
                                    </p:set>
                                    <p:anim calcmode="lin" valueType="num">
                                      <p:cBhvr>
                                        <p:cTn id="82" dur="500" fill="hold"/>
                                        <p:tgtEl>
                                          <p:spTgt spid="22"/>
                                        </p:tgtEl>
                                        <p:attrNameLst>
                                          <p:attrName>ppt_w</p:attrName>
                                        </p:attrNameLst>
                                      </p:cBhvr>
                                      <p:tavLst>
                                        <p:tav tm="0">
                                          <p:val>
                                            <p:fltVal val="0"/>
                                          </p:val>
                                        </p:tav>
                                        <p:tav tm="100000">
                                          <p:val>
                                            <p:strVal val="#ppt_w"/>
                                          </p:val>
                                        </p:tav>
                                      </p:tavLst>
                                    </p:anim>
                                    <p:anim calcmode="lin" valueType="num">
                                      <p:cBhvr>
                                        <p:cTn id="83" dur="500" fill="hold"/>
                                        <p:tgtEl>
                                          <p:spTgt spid="22"/>
                                        </p:tgtEl>
                                        <p:attrNameLst>
                                          <p:attrName>ppt_h</p:attrName>
                                        </p:attrNameLst>
                                      </p:cBhvr>
                                      <p:tavLst>
                                        <p:tav tm="0">
                                          <p:val>
                                            <p:fltVal val="0"/>
                                          </p:val>
                                        </p:tav>
                                        <p:tav tm="100000">
                                          <p:val>
                                            <p:strVal val="#ppt_h"/>
                                          </p:val>
                                        </p:tav>
                                      </p:tavLst>
                                    </p:anim>
                                  </p:childTnLst>
                                </p:cTn>
                              </p:par>
                              <p:par>
                                <p:cTn id="84" presetID="19" presetClass="emph" presetSubtype="0" fill="hold" grpId="1" nodeType="withEffect">
                                  <p:stCondLst>
                                    <p:cond delay="2000"/>
                                  </p:stCondLst>
                                  <p:childTnLst>
                                    <p:animClr clrSpc="rgb" dir="cw">
                                      <p:cBhvr override="childStyle">
                                        <p:cTn id="85" dur="500" fill="hold"/>
                                        <p:tgtEl>
                                          <p:spTgt spid="17"/>
                                        </p:tgtEl>
                                        <p:attrNameLst>
                                          <p:attrName>style.color</p:attrName>
                                        </p:attrNameLst>
                                      </p:cBhvr>
                                      <p:to>
                                        <a:schemeClr val="bg1"/>
                                      </p:to>
                                    </p:animClr>
                                    <p:animClr clrSpc="rgb" dir="cw">
                                      <p:cBhvr>
                                        <p:cTn id="86" dur="500" fill="hold"/>
                                        <p:tgtEl>
                                          <p:spTgt spid="17"/>
                                        </p:tgtEl>
                                        <p:attrNameLst>
                                          <p:attrName>fillcolor</p:attrName>
                                        </p:attrNameLst>
                                      </p:cBhvr>
                                      <p:to>
                                        <a:schemeClr val="bg1"/>
                                      </p:to>
                                    </p:animClr>
                                    <p:set>
                                      <p:cBhvr>
                                        <p:cTn id="87" dur="500" fill="hold"/>
                                        <p:tgtEl>
                                          <p:spTgt spid="17"/>
                                        </p:tgtEl>
                                        <p:attrNameLst>
                                          <p:attrName>fill.type</p:attrName>
                                        </p:attrNameLst>
                                      </p:cBhvr>
                                      <p:to>
                                        <p:strVal val="solid"/>
                                      </p:to>
                                    </p:set>
                                    <p:set>
                                      <p:cBhvr>
                                        <p:cTn id="88" dur="500" fill="hold"/>
                                        <p:tgtEl>
                                          <p:spTgt spid="17"/>
                                        </p:tgtEl>
                                        <p:attrNameLst>
                                          <p:attrName>fill.on</p:attrName>
                                        </p:attrNameLst>
                                      </p:cBhvr>
                                      <p:to>
                                        <p:strVal val="true"/>
                                      </p:to>
                                    </p:set>
                                  </p:childTnLst>
                                </p:cTn>
                              </p:par>
                              <p:par>
                                <p:cTn id="89" presetID="19" presetClass="emph" presetSubtype="0" fill="hold" grpId="1" nodeType="withEffect">
                                  <p:stCondLst>
                                    <p:cond delay="2000"/>
                                  </p:stCondLst>
                                  <p:childTnLst>
                                    <p:animClr clrSpc="rgb" dir="cw">
                                      <p:cBhvr override="childStyle">
                                        <p:cTn id="90" dur="500" fill="hold"/>
                                        <p:tgtEl>
                                          <p:spTgt spid="19"/>
                                        </p:tgtEl>
                                        <p:attrNameLst>
                                          <p:attrName>style.color</p:attrName>
                                        </p:attrNameLst>
                                      </p:cBhvr>
                                      <p:to>
                                        <a:schemeClr val="bg1"/>
                                      </p:to>
                                    </p:animClr>
                                    <p:animClr clrSpc="rgb" dir="cw">
                                      <p:cBhvr>
                                        <p:cTn id="91" dur="500" fill="hold"/>
                                        <p:tgtEl>
                                          <p:spTgt spid="19"/>
                                        </p:tgtEl>
                                        <p:attrNameLst>
                                          <p:attrName>fillcolor</p:attrName>
                                        </p:attrNameLst>
                                      </p:cBhvr>
                                      <p:to>
                                        <a:schemeClr val="bg1"/>
                                      </p:to>
                                    </p:animClr>
                                    <p:set>
                                      <p:cBhvr>
                                        <p:cTn id="92" dur="500" fill="hold"/>
                                        <p:tgtEl>
                                          <p:spTgt spid="19"/>
                                        </p:tgtEl>
                                        <p:attrNameLst>
                                          <p:attrName>fill.type</p:attrName>
                                        </p:attrNameLst>
                                      </p:cBhvr>
                                      <p:to>
                                        <p:strVal val="solid"/>
                                      </p:to>
                                    </p:set>
                                    <p:set>
                                      <p:cBhvr>
                                        <p:cTn id="93" dur="500" fill="hold"/>
                                        <p:tgtEl>
                                          <p:spTgt spid="19"/>
                                        </p:tgtEl>
                                        <p:attrNameLst>
                                          <p:attrName>fill.on</p:attrName>
                                        </p:attrNameLst>
                                      </p:cBhvr>
                                      <p:to>
                                        <p:strVal val="true"/>
                                      </p:to>
                                    </p:set>
                                  </p:childTnLst>
                                </p:cTn>
                              </p:par>
                              <p:par>
                                <p:cTn id="94" presetID="19" presetClass="emph" presetSubtype="0" fill="hold" grpId="1" nodeType="withEffect">
                                  <p:stCondLst>
                                    <p:cond delay="2000"/>
                                  </p:stCondLst>
                                  <p:childTnLst>
                                    <p:animClr clrSpc="rgb" dir="cw">
                                      <p:cBhvr override="childStyle">
                                        <p:cTn id="95" dur="500" fill="hold"/>
                                        <p:tgtEl>
                                          <p:spTgt spid="23"/>
                                        </p:tgtEl>
                                        <p:attrNameLst>
                                          <p:attrName>style.color</p:attrName>
                                        </p:attrNameLst>
                                      </p:cBhvr>
                                      <p:to>
                                        <a:schemeClr val="bg1"/>
                                      </p:to>
                                    </p:animClr>
                                    <p:animClr clrSpc="rgb" dir="cw">
                                      <p:cBhvr>
                                        <p:cTn id="96" dur="500" fill="hold"/>
                                        <p:tgtEl>
                                          <p:spTgt spid="23"/>
                                        </p:tgtEl>
                                        <p:attrNameLst>
                                          <p:attrName>fillcolor</p:attrName>
                                        </p:attrNameLst>
                                      </p:cBhvr>
                                      <p:to>
                                        <a:schemeClr val="bg1"/>
                                      </p:to>
                                    </p:animClr>
                                    <p:set>
                                      <p:cBhvr>
                                        <p:cTn id="97" dur="500" fill="hold"/>
                                        <p:tgtEl>
                                          <p:spTgt spid="23"/>
                                        </p:tgtEl>
                                        <p:attrNameLst>
                                          <p:attrName>fill.type</p:attrName>
                                        </p:attrNameLst>
                                      </p:cBhvr>
                                      <p:to>
                                        <p:strVal val="solid"/>
                                      </p:to>
                                    </p:set>
                                    <p:set>
                                      <p:cBhvr>
                                        <p:cTn id="98" dur="500" fill="hold"/>
                                        <p:tgtEl>
                                          <p:spTgt spid="23"/>
                                        </p:tgtEl>
                                        <p:attrNameLst>
                                          <p:attrName>fill.on</p:attrName>
                                        </p:attrNameLst>
                                      </p:cBhvr>
                                      <p:to>
                                        <p:strVal val="true"/>
                                      </p:to>
                                    </p:set>
                                  </p:childTnLst>
                                </p:cTn>
                              </p:par>
                              <p:par>
                                <p:cTn id="99" presetID="19" presetClass="emph" presetSubtype="0" fill="hold" grpId="1" nodeType="withEffect">
                                  <p:stCondLst>
                                    <p:cond delay="2000"/>
                                  </p:stCondLst>
                                  <p:childTnLst>
                                    <p:animClr clrSpc="rgb" dir="cw">
                                      <p:cBhvr override="childStyle">
                                        <p:cTn id="100" dur="500" fill="hold"/>
                                        <p:tgtEl>
                                          <p:spTgt spid="21"/>
                                        </p:tgtEl>
                                        <p:attrNameLst>
                                          <p:attrName>style.color</p:attrName>
                                        </p:attrNameLst>
                                      </p:cBhvr>
                                      <p:to>
                                        <a:schemeClr val="bg1"/>
                                      </p:to>
                                    </p:animClr>
                                    <p:animClr clrSpc="rgb" dir="cw">
                                      <p:cBhvr>
                                        <p:cTn id="101" dur="500" fill="hold"/>
                                        <p:tgtEl>
                                          <p:spTgt spid="21"/>
                                        </p:tgtEl>
                                        <p:attrNameLst>
                                          <p:attrName>fillcolor</p:attrName>
                                        </p:attrNameLst>
                                      </p:cBhvr>
                                      <p:to>
                                        <a:schemeClr val="bg1"/>
                                      </p:to>
                                    </p:animClr>
                                    <p:set>
                                      <p:cBhvr>
                                        <p:cTn id="102" dur="500" fill="hold"/>
                                        <p:tgtEl>
                                          <p:spTgt spid="21"/>
                                        </p:tgtEl>
                                        <p:attrNameLst>
                                          <p:attrName>fill.type</p:attrName>
                                        </p:attrNameLst>
                                      </p:cBhvr>
                                      <p:to>
                                        <p:strVal val="solid"/>
                                      </p:to>
                                    </p:set>
                                    <p:set>
                                      <p:cBhvr>
                                        <p:cTn id="103" dur="500" fill="hold"/>
                                        <p:tgtEl>
                                          <p:spTgt spid="21"/>
                                        </p:tgtEl>
                                        <p:attrNameLst>
                                          <p:attrName>fill.on</p:attrName>
                                        </p:attrNameLst>
                                      </p:cBhvr>
                                      <p:to>
                                        <p:strVal val="true"/>
                                      </p:to>
                                    </p:set>
                                  </p:childTnLst>
                                </p:cTn>
                              </p:par>
                              <p:par>
                                <p:cTn id="104" presetID="23" presetClass="entr" presetSubtype="16" fill="hold" grpId="0" nodeType="withEffect">
                                  <p:stCondLst>
                                    <p:cond delay="1000"/>
                                  </p:stCondLst>
                                  <p:childTnLst>
                                    <p:set>
                                      <p:cBhvr>
                                        <p:cTn id="105" dur="1" fill="hold">
                                          <p:stCondLst>
                                            <p:cond delay="0"/>
                                          </p:stCondLst>
                                        </p:cTn>
                                        <p:tgtEl>
                                          <p:spTgt spid="27"/>
                                        </p:tgtEl>
                                        <p:attrNameLst>
                                          <p:attrName>style.visibility</p:attrName>
                                        </p:attrNameLst>
                                      </p:cBhvr>
                                      <p:to>
                                        <p:strVal val="visible"/>
                                      </p:to>
                                    </p:set>
                                    <p:anim calcmode="lin" valueType="num">
                                      <p:cBhvr>
                                        <p:cTn id="106" dur="500" fill="hold"/>
                                        <p:tgtEl>
                                          <p:spTgt spid="27"/>
                                        </p:tgtEl>
                                        <p:attrNameLst>
                                          <p:attrName>ppt_w</p:attrName>
                                        </p:attrNameLst>
                                      </p:cBhvr>
                                      <p:tavLst>
                                        <p:tav tm="0">
                                          <p:val>
                                            <p:fltVal val="0"/>
                                          </p:val>
                                        </p:tav>
                                        <p:tav tm="100000">
                                          <p:val>
                                            <p:strVal val="#ppt_w"/>
                                          </p:val>
                                        </p:tav>
                                      </p:tavLst>
                                    </p:anim>
                                    <p:anim calcmode="lin" valueType="num">
                                      <p:cBhvr>
                                        <p:cTn id="107" dur="500" fill="hold"/>
                                        <p:tgtEl>
                                          <p:spTgt spid="27"/>
                                        </p:tgtEl>
                                        <p:attrNameLst>
                                          <p:attrName>ppt_h</p:attrName>
                                        </p:attrNameLst>
                                      </p:cBhvr>
                                      <p:tavLst>
                                        <p:tav tm="0">
                                          <p:val>
                                            <p:fltVal val="0"/>
                                          </p:val>
                                        </p:tav>
                                        <p:tav tm="100000">
                                          <p:val>
                                            <p:strVal val="#ppt_h"/>
                                          </p:val>
                                        </p:tav>
                                      </p:tavLst>
                                    </p:anim>
                                  </p:childTnLst>
                                </p:cTn>
                              </p:par>
                              <p:par>
                                <p:cTn id="108" presetID="23" presetClass="entr" presetSubtype="16" fill="hold" grpId="0" nodeType="withEffect">
                                  <p:stCondLst>
                                    <p:cond delay="1500"/>
                                  </p:stCondLst>
                                  <p:childTnLst>
                                    <p:set>
                                      <p:cBhvr>
                                        <p:cTn id="109" dur="1" fill="hold">
                                          <p:stCondLst>
                                            <p:cond delay="0"/>
                                          </p:stCondLst>
                                        </p:cTn>
                                        <p:tgtEl>
                                          <p:spTgt spid="28"/>
                                        </p:tgtEl>
                                        <p:attrNameLst>
                                          <p:attrName>style.visibility</p:attrName>
                                        </p:attrNameLst>
                                      </p:cBhvr>
                                      <p:to>
                                        <p:strVal val="visible"/>
                                      </p:to>
                                    </p:set>
                                    <p:anim calcmode="lin" valueType="num">
                                      <p:cBhvr>
                                        <p:cTn id="110" dur="500" fill="hold"/>
                                        <p:tgtEl>
                                          <p:spTgt spid="28"/>
                                        </p:tgtEl>
                                        <p:attrNameLst>
                                          <p:attrName>ppt_w</p:attrName>
                                        </p:attrNameLst>
                                      </p:cBhvr>
                                      <p:tavLst>
                                        <p:tav tm="0">
                                          <p:val>
                                            <p:fltVal val="0"/>
                                          </p:val>
                                        </p:tav>
                                        <p:tav tm="100000">
                                          <p:val>
                                            <p:strVal val="#ppt_w"/>
                                          </p:val>
                                        </p:tav>
                                      </p:tavLst>
                                    </p:anim>
                                    <p:anim calcmode="lin" valueType="num">
                                      <p:cBhvr>
                                        <p:cTn id="111" dur="500" fill="hold"/>
                                        <p:tgtEl>
                                          <p:spTgt spid="28"/>
                                        </p:tgtEl>
                                        <p:attrNameLst>
                                          <p:attrName>ppt_h</p:attrName>
                                        </p:attrNameLst>
                                      </p:cBhvr>
                                      <p:tavLst>
                                        <p:tav tm="0">
                                          <p:val>
                                            <p:fltVal val="0"/>
                                          </p:val>
                                        </p:tav>
                                        <p:tav tm="100000">
                                          <p:val>
                                            <p:strVal val="#ppt_h"/>
                                          </p:val>
                                        </p:tav>
                                      </p:tavLst>
                                    </p:anim>
                                  </p:childTnLst>
                                </p:cTn>
                              </p:par>
                              <p:par>
                                <p:cTn id="112" presetID="19" presetClass="emph" presetSubtype="0" fill="hold" grpId="1" nodeType="withEffect">
                                  <p:stCondLst>
                                    <p:cond delay="2000"/>
                                  </p:stCondLst>
                                  <p:childTnLst>
                                    <p:animClr clrSpc="rgb" dir="cw">
                                      <p:cBhvr override="childStyle">
                                        <p:cTn id="113" dur="500" fill="hold"/>
                                        <p:tgtEl>
                                          <p:spTgt spid="27"/>
                                        </p:tgtEl>
                                        <p:attrNameLst>
                                          <p:attrName>style.color</p:attrName>
                                        </p:attrNameLst>
                                      </p:cBhvr>
                                      <p:to>
                                        <a:schemeClr val="bg1"/>
                                      </p:to>
                                    </p:animClr>
                                    <p:animClr clrSpc="rgb" dir="cw">
                                      <p:cBhvr>
                                        <p:cTn id="114" dur="500" fill="hold"/>
                                        <p:tgtEl>
                                          <p:spTgt spid="27"/>
                                        </p:tgtEl>
                                        <p:attrNameLst>
                                          <p:attrName>fillcolor</p:attrName>
                                        </p:attrNameLst>
                                      </p:cBhvr>
                                      <p:to>
                                        <a:schemeClr val="bg1"/>
                                      </p:to>
                                    </p:animClr>
                                    <p:set>
                                      <p:cBhvr>
                                        <p:cTn id="115" dur="500" fill="hold"/>
                                        <p:tgtEl>
                                          <p:spTgt spid="27"/>
                                        </p:tgtEl>
                                        <p:attrNameLst>
                                          <p:attrName>fill.type</p:attrName>
                                        </p:attrNameLst>
                                      </p:cBhvr>
                                      <p:to>
                                        <p:strVal val="solid"/>
                                      </p:to>
                                    </p:set>
                                    <p:set>
                                      <p:cBhvr>
                                        <p:cTn id="116" dur="500" fill="hold"/>
                                        <p:tgtEl>
                                          <p:spTgt spid="27"/>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p:bldP spid="7" grpId="0" animBg="1"/>
      <p:bldP spid="8" grpId="0"/>
      <p:bldP spid="9" grpId="0" animBg="1"/>
      <p:bldP spid="10" grpId="0" animBg="1"/>
      <p:bldP spid="11" grpId="0" animBg="1"/>
      <p:bldP spid="14" grpId="0" animBg="1"/>
      <p:bldP spid="17" grpId="0" animBg="1"/>
      <p:bldP spid="17" grpId="1" animBg="1"/>
      <p:bldP spid="18" grpId="0"/>
      <p:bldP spid="19" grpId="0" animBg="1"/>
      <p:bldP spid="19" grpId="1" animBg="1"/>
      <p:bldP spid="20" grpId="0"/>
      <p:bldP spid="21" grpId="0" animBg="1"/>
      <p:bldP spid="21" grpId="1" animBg="1"/>
      <p:bldP spid="22" grpId="0"/>
      <p:bldP spid="23" grpId="0" animBg="1"/>
      <p:bldP spid="23" grpId="1" animBg="1"/>
      <p:bldP spid="24" grpId="0"/>
      <p:bldP spid="25" grpId="0" animBg="1"/>
      <p:bldP spid="27" grpId="0" animBg="1"/>
      <p:bldP spid="27" grpId="1" animBg="1"/>
      <p:bldP spid="28"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弦形 3"/>
          <p:cNvSpPr/>
          <p:nvPr/>
        </p:nvSpPr>
        <p:spPr>
          <a:xfrm>
            <a:off x="4385274" y="1034359"/>
            <a:ext cx="3421452" cy="3421452"/>
          </a:xfrm>
          <a:prstGeom prst="chord">
            <a:avLst>
              <a:gd name="adj1" fmla="val 3775932"/>
              <a:gd name="adj2" fmla="val 11713819"/>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5" name="直接连接符 4"/>
          <p:cNvCxnSpPr/>
          <p:nvPr/>
        </p:nvCxnSpPr>
        <p:spPr>
          <a:xfrm>
            <a:off x="4226359" y="2119086"/>
            <a:ext cx="2871127" cy="2315150"/>
          </a:xfrm>
          <a:prstGeom prst="line">
            <a:avLst/>
          </a:prstGeom>
          <a:ln w="28575">
            <a:solidFill>
              <a:srgbClr val="E9118C"/>
            </a:solidFill>
          </a:ln>
        </p:spPr>
        <p:style>
          <a:lnRef idx="1">
            <a:schemeClr val="accent1"/>
          </a:lnRef>
          <a:fillRef idx="0">
            <a:schemeClr val="accent1"/>
          </a:fillRef>
          <a:effectRef idx="0">
            <a:schemeClr val="accent1"/>
          </a:effectRef>
          <a:fontRef idx="minor">
            <a:schemeClr val="tx1"/>
          </a:fontRef>
        </p:style>
      </p:cxnSp>
      <p:sp>
        <p:nvSpPr>
          <p:cNvPr id="6" name="文本框 5"/>
          <p:cNvSpPr txBox="1"/>
          <p:nvPr/>
        </p:nvSpPr>
        <p:spPr>
          <a:xfrm>
            <a:off x="4955014" y="2514252"/>
            <a:ext cx="2281971" cy="461665"/>
          </a:xfrm>
          <a:prstGeom prst="rect">
            <a:avLst/>
          </a:prstGeom>
          <a:noFill/>
        </p:spPr>
        <p:txBody>
          <a:bodyPr wrap="none" rtlCol="0">
            <a:spAutoFit/>
          </a:bodyPr>
          <a:lstStyle/>
          <a:p>
            <a:pPr algn="ctr"/>
            <a:r>
              <a:rPr lang="en-US" altLang="zh-CN" sz="2400" b="1" dirty="0">
                <a:solidFill>
                  <a:schemeClr val="bg1"/>
                </a:solidFill>
              </a:rPr>
              <a:t>Enter  Your  Title</a:t>
            </a:r>
            <a:endParaRPr lang="zh-CN" altLang="en-US" sz="2400" b="1" dirty="0">
              <a:solidFill>
                <a:schemeClr val="bg1"/>
              </a:solidFill>
            </a:endParaRPr>
          </a:p>
        </p:txBody>
      </p:sp>
      <p:sp>
        <p:nvSpPr>
          <p:cNvPr id="7" name="椭圆 6"/>
          <p:cNvSpPr/>
          <p:nvPr/>
        </p:nvSpPr>
        <p:spPr>
          <a:xfrm>
            <a:off x="4385274" y="1019845"/>
            <a:ext cx="3421452" cy="3421448"/>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文本框 7"/>
          <p:cNvSpPr txBox="1"/>
          <p:nvPr/>
        </p:nvSpPr>
        <p:spPr>
          <a:xfrm>
            <a:off x="5038178" y="4745518"/>
            <a:ext cx="1983428" cy="584775"/>
          </a:xfrm>
          <a:prstGeom prst="rect">
            <a:avLst/>
          </a:prstGeom>
          <a:noFill/>
        </p:spPr>
        <p:txBody>
          <a:bodyPr wrap="none" rtlCol="0">
            <a:spAutoFit/>
          </a:bodyPr>
          <a:lstStyle/>
          <a:p>
            <a:r>
              <a:rPr lang="en-US" altLang="zh-CN" sz="3200" dirty="0">
                <a:solidFill>
                  <a:schemeClr val="bg1"/>
                </a:solidFill>
                <a:latin typeface="微软雅黑" pitchFamily="34" charset="-122"/>
                <a:ea typeface="微软雅黑" pitchFamily="34" charset="-122"/>
              </a:rPr>
              <a:t>Part </a:t>
            </a:r>
            <a:r>
              <a:rPr lang="en-US" altLang="zh-CN" sz="3200" dirty="0" smtClean="0">
                <a:solidFill>
                  <a:schemeClr val="bg1"/>
                </a:solidFill>
                <a:latin typeface="微软雅黑" pitchFamily="34" charset="-122"/>
                <a:ea typeface="微软雅黑" pitchFamily="34" charset="-122"/>
              </a:rPr>
              <a:t>Four</a:t>
            </a:r>
            <a:endParaRPr lang="zh-CN" altLang="en-US" sz="3200" dirty="0">
              <a:solidFill>
                <a:schemeClr val="bg1"/>
              </a:solidFill>
              <a:latin typeface="微软雅黑" pitchFamily="34" charset="-122"/>
              <a:ea typeface="微软雅黑" pitchFamily="34" charset="-122"/>
            </a:endParaRPr>
          </a:p>
        </p:txBody>
      </p:sp>
      <p:cxnSp>
        <p:nvCxnSpPr>
          <p:cNvPr id="9" name="直接连接符 8"/>
          <p:cNvCxnSpPr/>
          <p:nvPr/>
        </p:nvCxnSpPr>
        <p:spPr>
          <a:xfrm>
            <a:off x="1794474" y="5097986"/>
            <a:ext cx="2868431" cy="0"/>
          </a:xfrm>
          <a:prstGeom prst="line">
            <a:avLst/>
          </a:prstGeom>
          <a:ln w="952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p:nvCxnSpPr>
        <p:spPr>
          <a:xfrm>
            <a:off x="7528560" y="5097986"/>
            <a:ext cx="2868431" cy="0"/>
          </a:xfrm>
          <a:prstGeom prst="line">
            <a:avLst/>
          </a:prstGeom>
          <a:ln w="9525">
            <a:solidFill>
              <a:schemeClr val="bg1"/>
            </a:solidFill>
          </a:ln>
        </p:spPr>
        <p:style>
          <a:lnRef idx="1">
            <a:schemeClr val="accent1"/>
          </a:lnRef>
          <a:fillRef idx="0">
            <a:schemeClr val="accent1"/>
          </a:fillRef>
          <a:effectRef idx="0">
            <a:schemeClr val="accent1"/>
          </a:effectRef>
          <a:fontRef idx="minor">
            <a:schemeClr val="tx1"/>
          </a:fontRef>
        </p:style>
      </p:cxnSp>
      <p:sp>
        <p:nvSpPr>
          <p:cNvPr id="11" name="矩形 10"/>
          <p:cNvSpPr/>
          <p:nvPr/>
        </p:nvSpPr>
        <p:spPr>
          <a:xfrm>
            <a:off x="5141511" y="5189292"/>
            <a:ext cx="1908984" cy="338554"/>
          </a:xfrm>
          <a:prstGeom prst="rect">
            <a:avLst/>
          </a:prstGeom>
        </p:spPr>
        <p:txBody>
          <a:bodyPr wrap="none">
            <a:spAutoFit/>
          </a:bodyPr>
          <a:lstStyle/>
          <a:p>
            <a:pPr algn="ctr"/>
            <a:r>
              <a:rPr lang="en-US" altLang="zh-CN" sz="1600" dirty="0" smtClean="0">
                <a:solidFill>
                  <a:srgbClr val="FFFF00"/>
                </a:solidFill>
                <a:latin typeface="微软雅黑" panose="020B0503020204020204" pitchFamily="34" charset="-122"/>
                <a:ea typeface="微软雅黑" panose="020B0503020204020204" pitchFamily="34" charset="-122"/>
              </a:rPr>
              <a:t>Enter information</a:t>
            </a:r>
            <a:endParaRPr lang="zh-CN" altLang="en-US" sz="1600" dirty="0">
              <a:solidFill>
                <a:srgbClr val="FFFF00"/>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1094232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down)">
                                      <p:cBhvr>
                                        <p:cTn id="7" dur="1000"/>
                                        <p:tgtEl>
                                          <p:spTgt spid="7"/>
                                        </p:tgtEl>
                                      </p:cBhvr>
                                    </p:animEffect>
                                  </p:childTnLst>
                                </p:cTn>
                              </p:par>
                              <p:par>
                                <p:cTn id="8" presetID="22" presetClass="entr" presetSubtype="4" fill="hold" grpId="0" nodeType="withEffect">
                                  <p:stCondLst>
                                    <p:cond delay="500"/>
                                  </p:stCondLst>
                                  <p:childTnLst>
                                    <p:set>
                                      <p:cBhvr>
                                        <p:cTn id="9" dur="1" fill="hold">
                                          <p:stCondLst>
                                            <p:cond delay="0"/>
                                          </p:stCondLst>
                                        </p:cTn>
                                        <p:tgtEl>
                                          <p:spTgt spid="4"/>
                                        </p:tgtEl>
                                        <p:attrNameLst>
                                          <p:attrName>style.visibility</p:attrName>
                                        </p:attrNameLst>
                                      </p:cBhvr>
                                      <p:to>
                                        <p:strVal val="visible"/>
                                      </p:to>
                                    </p:set>
                                    <p:animEffect transition="in" filter="wipe(down)">
                                      <p:cBhvr>
                                        <p:cTn id="10" dur="500"/>
                                        <p:tgtEl>
                                          <p:spTgt spid="4"/>
                                        </p:tgtEl>
                                      </p:cBhvr>
                                    </p:animEffect>
                                  </p:childTnLst>
                                </p:cTn>
                              </p:par>
                              <p:par>
                                <p:cTn id="11" presetID="22" presetClass="entr" presetSubtype="4" fill="hold" nodeType="withEffect">
                                  <p:stCondLst>
                                    <p:cond delay="500"/>
                                  </p:stCondLst>
                                  <p:childTnLst>
                                    <p:set>
                                      <p:cBhvr>
                                        <p:cTn id="12" dur="1" fill="hold">
                                          <p:stCondLst>
                                            <p:cond delay="0"/>
                                          </p:stCondLst>
                                        </p:cTn>
                                        <p:tgtEl>
                                          <p:spTgt spid="5"/>
                                        </p:tgtEl>
                                        <p:attrNameLst>
                                          <p:attrName>style.visibility</p:attrName>
                                        </p:attrNameLst>
                                      </p:cBhvr>
                                      <p:to>
                                        <p:strVal val="visible"/>
                                      </p:to>
                                    </p:set>
                                    <p:animEffect transition="in" filter="wipe(down)">
                                      <p:cBhvr>
                                        <p:cTn id="13" dur="500"/>
                                        <p:tgtEl>
                                          <p:spTgt spid="5"/>
                                        </p:tgtEl>
                                      </p:cBhvr>
                                    </p:animEffect>
                                  </p:childTnLst>
                                </p:cTn>
                              </p:par>
                              <p:par>
                                <p:cTn id="14" presetID="22" presetClass="entr" presetSubtype="8" fill="hold" nodeType="withEffect">
                                  <p:stCondLst>
                                    <p:cond delay="500"/>
                                  </p:stCondLst>
                                  <p:childTnLst>
                                    <p:set>
                                      <p:cBhvr>
                                        <p:cTn id="15" dur="1" fill="hold">
                                          <p:stCondLst>
                                            <p:cond delay="0"/>
                                          </p:stCondLst>
                                        </p:cTn>
                                        <p:tgtEl>
                                          <p:spTgt spid="9"/>
                                        </p:tgtEl>
                                        <p:attrNameLst>
                                          <p:attrName>style.visibility</p:attrName>
                                        </p:attrNameLst>
                                      </p:cBhvr>
                                      <p:to>
                                        <p:strVal val="visible"/>
                                      </p:to>
                                    </p:set>
                                    <p:animEffect transition="in" filter="wipe(left)">
                                      <p:cBhvr>
                                        <p:cTn id="16" dur="500"/>
                                        <p:tgtEl>
                                          <p:spTgt spid="9"/>
                                        </p:tgtEl>
                                      </p:cBhvr>
                                    </p:animEffect>
                                  </p:childTnLst>
                                </p:cTn>
                              </p:par>
                              <p:par>
                                <p:cTn id="17" presetID="22" presetClass="entr" presetSubtype="2" fill="hold" nodeType="withEffect">
                                  <p:stCondLst>
                                    <p:cond delay="500"/>
                                  </p:stCondLst>
                                  <p:childTnLst>
                                    <p:set>
                                      <p:cBhvr>
                                        <p:cTn id="18" dur="1" fill="hold">
                                          <p:stCondLst>
                                            <p:cond delay="0"/>
                                          </p:stCondLst>
                                        </p:cTn>
                                        <p:tgtEl>
                                          <p:spTgt spid="10"/>
                                        </p:tgtEl>
                                        <p:attrNameLst>
                                          <p:attrName>style.visibility</p:attrName>
                                        </p:attrNameLst>
                                      </p:cBhvr>
                                      <p:to>
                                        <p:strVal val="visible"/>
                                      </p:to>
                                    </p:set>
                                    <p:animEffect transition="in" filter="wipe(right)">
                                      <p:cBhvr>
                                        <p:cTn id="19" dur="500"/>
                                        <p:tgtEl>
                                          <p:spTgt spid="10"/>
                                        </p:tgtEl>
                                      </p:cBhvr>
                                    </p:animEffect>
                                  </p:childTnLst>
                                </p:cTn>
                              </p:par>
                              <p:par>
                                <p:cTn id="20" presetID="47" presetClass="entr" presetSubtype="0" fill="hold" grpId="0" nodeType="withEffect">
                                  <p:stCondLst>
                                    <p:cond delay="500"/>
                                  </p:stCondLst>
                                  <p:childTnLst>
                                    <p:set>
                                      <p:cBhvr>
                                        <p:cTn id="21" dur="1" fill="hold">
                                          <p:stCondLst>
                                            <p:cond delay="0"/>
                                          </p:stCondLst>
                                        </p:cTn>
                                        <p:tgtEl>
                                          <p:spTgt spid="6"/>
                                        </p:tgtEl>
                                        <p:attrNameLst>
                                          <p:attrName>style.visibility</p:attrName>
                                        </p:attrNameLst>
                                      </p:cBhvr>
                                      <p:to>
                                        <p:strVal val="visible"/>
                                      </p:to>
                                    </p:set>
                                    <p:animEffect transition="in" filter="fade">
                                      <p:cBhvr>
                                        <p:cTn id="22" dur="1000"/>
                                        <p:tgtEl>
                                          <p:spTgt spid="6"/>
                                        </p:tgtEl>
                                      </p:cBhvr>
                                    </p:animEffect>
                                    <p:anim calcmode="lin" valueType="num">
                                      <p:cBhvr>
                                        <p:cTn id="23" dur="1000" fill="hold"/>
                                        <p:tgtEl>
                                          <p:spTgt spid="6"/>
                                        </p:tgtEl>
                                        <p:attrNameLst>
                                          <p:attrName>ppt_x</p:attrName>
                                        </p:attrNameLst>
                                      </p:cBhvr>
                                      <p:tavLst>
                                        <p:tav tm="0">
                                          <p:val>
                                            <p:strVal val="#ppt_x"/>
                                          </p:val>
                                        </p:tav>
                                        <p:tav tm="100000">
                                          <p:val>
                                            <p:strVal val="#ppt_x"/>
                                          </p:val>
                                        </p:tav>
                                      </p:tavLst>
                                    </p:anim>
                                    <p:anim calcmode="lin" valueType="num">
                                      <p:cBhvr>
                                        <p:cTn id="24" dur="1000" fill="hold"/>
                                        <p:tgtEl>
                                          <p:spTgt spid="6"/>
                                        </p:tgtEl>
                                        <p:attrNameLst>
                                          <p:attrName>ppt_y</p:attrName>
                                        </p:attrNameLst>
                                      </p:cBhvr>
                                      <p:tavLst>
                                        <p:tav tm="0">
                                          <p:val>
                                            <p:strVal val="#ppt_y-.1"/>
                                          </p:val>
                                        </p:tav>
                                        <p:tav tm="100000">
                                          <p:val>
                                            <p:strVal val="#ppt_y"/>
                                          </p:val>
                                        </p:tav>
                                      </p:tavLst>
                                    </p:anim>
                                  </p:childTnLst>
                                </p:cTn>
                              </p:par>
                              <p:par>
                                <p:cTn id="25" presetID="37" presetClass="entr" presetSubtype="0" fill="hold" grpId="0" nodeType="withEffect">
                                  <p:stCondLst>
                                    <p:cond delay="500"/>
                                  </p:stCondLst>
                                  <p:childTnLst>
                                    <p:set>
                                      <p:cBhvr>
                                        <p:cTn id="26" dur="1" fill="hold">
                                          <p:stCondLst>
                                            <p:cond delay="0"/>
                                          </p:stCondLst>
                                        </p:cTn>
                                        <p:tgtEl>
                                          <p:spTgt spid="11"/>
                                        </p:tgtEl>
                                        <p:attrNameLst>
                                          <p:attrName>style.visibility</p:attrName>
                                        </p:attrNameLst>
                                      </p:cBhvr>
                                      <p:to>
                                        <p:strVal val="visible"/>
                                      </p:to>
                                    </p:set>
                                    <p:animEffect transition="in" filter="fade">
                                      <p:cBhvr>
                                        <p:cTn id="27" dur="1000"/>
                                        <p:tgtEl>
                                          <p:spTgt spid="11"/>
                                        </p:tgtEl>
                                      </p:cBhvr>
                                    </p:animEffect>
                                    <p:anim calcmode="lin" valueType="num">
                                      <p:cBhvr>
                                        <p:cTn id="28" dur="1000" fill="hold"/>
                                        <p:tgtEl>
                                          <p:spTgt spid="11"/>
                                        </p:tgtEl>
                                        <p:attrNameLst>
                                          <p:attrName>ppt_x</p:attrName>
                                        </p:attrNameLst>
                                      </p:cBhvr>
                                      <p:tavLst>
                                        <p:tav tm="0">
                                          <p:val>
                                            <p:strVal val="#ppt_x"/>
                                          </p:val>
                                        </p:tav>
                                        <p:tav tm="100000">
                                          <p:val>
                                            <p:strVal val="#ppt_x"/>
                                          </p:val>
                                        </p:tav>
                                      </p:tavLst>
                                    </p:anim>
                                    <p:anim calcmode="lin" valueType="num">
                                      <p:cBhvr>
                                        <p:cTn id="29" dur="900" decel="100000" fill="hold"/>
                                        <p:tgtEl>
                                          <p:spTgt spid="11"/>
                                        </p:tgtEl>
                                        <p:attrNameLst>
                                          <p:attrName>ppt_y</p:attrName>
                                        </p:attrNameLst>
                                      </p:cBhvr>
                                      <p:tavLst>
                                        <p:tav tm="0">
                                          <p:val>
                                            <p:strVal val="#ppt_y+1"/>
                                          </p:val>
                                        </p:tav>
                                        <p:tav tm="100000">
                                          <p:val>
                                            <p:strVal val="#ppt_y-.03"/>
                                          </p:val>
                                        </p:tav>
                                      </p:tavLst>
                                    </p:anim>
                                    <p:anim calcmode="lin" valueType="num">
                                      <p:cBhvr>
                                        <p:cTn id="30" dur="100" accel="100000" fill="hold">
                                          <p:stCondLst>
                                            <p:cond delay="900"/>
                                          </p:stCondLst>
                                        </p:cTn>
                                        <p:tgtEl>
                                          <p:spTgt spid="11"/>
                                        </p:tgtEl>
                                        <p:attrNameLst>
                                          <p:attrName>ppt_y</p:attrName>
                                        </p:attrNameLst>
                                      </p:cBhvr>
                                      <p:tavLst>
                                        <p:tav tm="0">
                                          <p:val>
                                            <p:strVal val="#ppt_y-.03"/>
                                          </p:val>
                                        </p:tav>
                                        <p:tav tm="100000">
                                          <p:val>
                                            <p:strVal val="#ppt_y"/>
                                          </p:val>
                                        </p:tav>
                                      </p:tavLst>
                                    </p:anim>
                                  </p:childTnLst>
                                </p:cTn>
                              </p:par>
                              <p:par>
                                <p:cTn id="31" presetID="37" presetClass="entr" presetSubtype="0" fill="hold" grpId="0" nodeType="withEffect">
                                  <p:stCondLst>
                                    <p:cond delay="500"/>
                                  </p:stCondLst>
                                  <p:childTnLst>
                                    <p:set>
                                      <p:cBhvr>
                                        <p:cTn id="32" dur="1" fill="hold">
                                          <p:stCondLst>
                                            <p:cond delay="0"/>
                                          </p:stCondLst>
                                        </p:cTn>
                                        <p:tgtEl>
                                          <p:spTgt spid="8"/>
                                        </p:tgtEl>
                                        <p:attrNameLst>
                                          <p:attrName>style.visibility</p:attrName>
                                        </p:attrNameLst>
                                      </p:cBhvr>
                                      <p:to>
                                        <p:strVal val="visible"/>
                                      </p:to>
                                    </p:set>
                                    <p:animEffect transition="in" filter="fade">
                                      <p:cBhvr>
                                        <p:cTn id="33" dur="1000"/>
                                        <p:tgtEl>
                                          <p:spTgt spid="8"/>
                                        </p:tgtEl>
                                      </p:cBhvr>
                                    </p:animEffect>
                                    <p:anim calcmode="lin" valueType="num">
                                      <p:cBhvr>
                                        <p:cTn id="34" dur="1000" fill="hold"/>
                                        <p:tgtEl>
                                          <p:spTgt spid="8"/>
                                        </p:tgtEl>
                                        <p:attrNameLst>
                                          <p:attrName>ppt_x</p:attrName>
                                        </p:attrNameLst>
                                      </p:cBhvr>
                                      <p:tavLst>
                                        <p:tav tm="0">
                                          <p:val>
                                            <p:strVal val="#ppt_x"/>
                                          </p:val>
                                        </p:tav>
                                        <p:tav tm="100000">
                                          <p:val>
                                            <p:strVal val="#ppt_x"/>
                                          </p:val>
                                        </p:tav>
                                      </p:tavLst>
                                    </p:anim>
                                    <p:anim calcmode="lin" valueType="num">
                                      <p:cBhvr>
                                        <p:cTn id="35" dur="900" decel="100000" fill="hold"/>
                                        <p:tgtEl>
                                          <p:spTgt spid="8"/>
                                        </p:tgtEl>
                                        <p:attrNameLst>
                                          <p:attrName>ppt_y</p:attrName>
                                        </p:attrNameLst>
                                      </p:cBhvr>
                                      <p:tavLst>
                                        <p:tav tm="0">
                                          <p:val>
                                            <p:strVal val="#ppt_y+1"/>
                                          </p:val>
                                        </p:tav>
                                        <p:tav tm="100000">
                                          <p:val>
                                            <p:strVal val="#ppt_y-.03"/>
                                          </p:val>
                                        </p:tav>
                                      </p:tavLst>
                                    </p:anim>
                                    <p:anim calcmode="lin" valueType="num">
                                      <p:cBhvr>
                                        <p:cTn id="36" dur="100" accel="100000" fill="hold">
                                          <p:stCondLst>
                                            <p:cond delay="900"/>
                                          </p:stCondLst>
                                        </p:cTn>
                                        <p:tgtEl>
                                          <p:spTgt spid="8"/>
                                        </p:tgtEl>
                                        <p:attrNameLst>
                                          <p:attrName>ppt_y</p:attrName>
                                        </p:attrNameLst>
                                      </p:cBhvr>
                                      <p:tavLst>
                                        <p:tav tm="0">
                                          <p:val>
                                            <p:strVal val="#ppt_y-.03"/>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2" presetClass="exit" presetSubtype="2" fill="hold" grpId="1" nodeType="clickEffect">
                                  <p:stCondLst>
                                    <p:cond delay="0"/>
                                  </p:stCondLst>
                                  <p:childTnLst>
                                    <p:anim calcmode="lin" valueType="num">
                                      <p:cBhvr additive="base">
                                        <p:cTn id="40" dur="500"/>
                                        <p:tgtEl>
                                          <p:spTgt spid="7"/>
                                        </p:tgtEl>
                                        <p:attrNameLst>
                                          <p:attrName>ppt_x</p:attrName>
                                        </p:attrNameLst>
                                      </p:cBhvr>
                                      <p:tavLst>
                                        <p:tav tm="0">
                                          <p:val>
                                            <p:strVal val="ppt_x"/>
                                          </p:val>
                                        </p:tav>
                                        <p:tav tm="100000">
                                          <p:val>
                                            <p:strVal val="1+ppt_w/2"/>
                                          </p:val>
                                        </p:tav>
                                      </p:tavLst>
                                    </p:anim>
                                    <p:anim calcmode="lin" valueType="num">
                                      <p:cBhvr additive="base">
                                        <p:cTn id="41" dur="500"/>
                                        <p:tgtEl>
                                          <p:spTgt spid="7"/>
                                        </p:tgtEl>
                                        <p:attrNameLst>
                                          <p:attrName>ppt_y</p:attrName>
                                        </p:attrNameLst>
                                      </p:cBhvr>
                                      <p:tavLst>
                                        <p:tav tm="0">
                                          <p:val>
                                            <p:strVal val="ppt_y"/>
                                          </p:val>
                                        </p:tav>
                                        <p:tav tm="100000">
                                          <p:val>
                                            <p:strVal val="ppt_y"/>
                                          </p:val>
                                        </p:tav>
                                      </p:tavLst>
                                    </p:anim>
                                    <p:set>
                                      <p:cBhvr>
                                        <p:cTn id="42" dur="1" fill="hold">
                                          <p:stCondLst>
                                            <p:cond delay="499"/>
                                          </p:stCondLst>
                                        </p:cTn>
                                        <p:tgtEl>
                                          <p:spTgt spid="7"/>
                                        </p:tgtEl>
                                        <p:attrNameLst>
                                          <p:attrName>style.visibility</p:attrName>
                                        </p:attrNameLst>
                                      </p:cBhvr>
                                      <p:to>
                                        <p:strVal val="hidden"/>
                                      </p:to>
                                    </p:set>
                                  </p:childTnLst>
                                </p:cTn>
                              </p:par>
                              <p:par>
                                <p:cTn id="43" presetID="2" presetClass="exit" presetSubtype="8" fill="hold" grpId="1" nodeType="withEffect">
                                  <p:stCondLst>
                                    <p:cond delay="100"/>
                                  </p:stCondLst>
                                  <p:childTnLst>
                                    <p:anim calcmode="lin" valueType="num">
                                      <p:cBhvr additive="base">
                                        <p:cTn id="44" dur="500"/>
                                        <p:tgtEl>
                                          <p:spTgt spid="4"/>
                                        </p:tgtEl>
                                        <p:attrNameLst>
                                          <p:attrName>ppt_x</p:attrName>
                                        </p:attrNameLst>
                                      </p:cBhvr>
                                      <p:tavLst>
                                        <p:tav tm="0">
                                          <p:val>
                                            <p:strVal val="ppt_x"/>
                                          </p:val>
                                        </p:tav>
                                        <p:tav tm="100000">
                                          <p:val>
                                            <p:strVal val="0-ppt_w/2"/>
                                          </p:val>
                                        </p:tav>
                                      </p:tavLst>
                                    </p:anim>
                                    <p:anim calcmode="lin" valueType="num">
                                      <p:cBhvr additive="base">
                                        <p:cTn id="45" dur="500"/>
                                        <p:tgtEl>
                                          <p:spTgt spid="4"/>
                                        </p:tgtEl>
                                        <p:attrNameLst>
                                          <p:attrName>ppt_y</p:attrName>
                                        </p:attrNameLst>
                                      </p:cBhvr>
                                      <p:tavLst>
                                        <p:tav tm="0">
                                          <p:val>
                                            <p:strVal val="ppt_y"/>
                                          </p:val>
                                        </p:tav>
                                        <p:tav tm="100000">
                                          <p:val>
                                            <p:strVal val="ppt_y"/>
                                          </p:val>
                                        </p:tav>
                                      </p:tavLst>
                                    </p:anim>
                                    <p:set>
                                      <p:cBhvr>
                                        <p:cTn id="46" dur="1" fill="hold">
                                          <p:stCondLst>
                                            <p:cond delay="499"/>
                                          </p:stCondLst>
                                        </p:cTn>
                                        <p:tgtEl>
                                          <p:spTgt spid="4"/>
                                        </p:tgtEl>
                                        <p:attrNameLst>
                                          <p:attrName>style.visibility</p:attrName>
                                        </p:attrNameLst>
                                      </p:cBhvr>
                                      <p:to>
                                        <p:strVal val="hidden"/>
                                      </p:to>
                                    </p:set>
                                  </p:childTnLst>
                                </p:cTn>
                              </p:par>
                              <p:par>
                                <p:cTn id="47" presetID="2" presetClass="exit" presetSubtype="8" fill="hold" nodeType="withEffect">
                                  <p:stCondLst>
                                    <p:cond delay="0"/>
                                  </p:stCondLst>
                                  <p:childTnLst>
                                    <p:anim calcmode="lin" valueType="num">
                                      <p:cBhvr additive="base">
                                        <p:cTn id="48" dur="500"/>
                                        <p:tgtEl>
                                          <p:spTgt spid="5"/>
                                        </p:tgtEl>
                                        <p:attrNameLst>
                                          <p:attrName>ppt_x</p:attrName>
                                        </p:attrNameLst>
                                      </p:cBhvr>
                                      <p:tavLst>
                                        <p:tav tm="0">
                                          <p:val>
                                            <p:strVal val="ppt_x"/>
                                          </p:val>
                                        </p:tav>
                                        <p:tav tm="100000">
                                          <p:val>
                                            <p:strVal val="0-ppt_w/2"/>
                                          </p:val>
                                        </p:tav>
                                      </p:tavLst>
                                    </p:anim>
                                    <p:anim calcmode="lin" valueType="num">
                                      <p:cBhvr additive="base">
                                        <p:cTn id="49" dur="500"/>
                                        <p:tgtEl>
                                          <p:spTgt spid="5"/>
                                        </p:tgtEl>
                                        <p:attrNameLst>
                                          <p:attrName>ppt_y</p:attrName>
                                        </p:attrNameLst>
                                      </p:cBhvr>
                                      <p:tavLst>
                                        <p:tav tm="0">
                                          <p:val>
                                            <p:strVal val="ppt_y"/>
                                          </p:val>
                                        </p:tav>
                                        <p:tav tm="100000">
                                          <p:val>
                                            <p:strVal val="ppt_y"/>
                                          </p:val>
                                        </p:tav>
                                      </p:tavLst>
                                    </p:anim>
                                    <p:set>
                                      <p:cBhvr>
                                        <p:cTn id="50" dur="1" fill="hold">
                                          <p:stCondLst>
                                            <p:cond delay="499"/>
                                          </p:stCondLst>
                                        </p:cTn>
                                        <p:tgtEl>
                                          <p:spTgt spid="5"/>
                                        </p:tgtEl>
                                        <p:attrNameLst>
                                          <p:attrName>style.visibility</p:attrName>
                                        </p:attrNameLst>
                                      </p:cBhvr>
                                      <p:to>
                                        <p:strVal val="hidden"/>
                                      </p:to>
                                    </p:set>
                                  </p:childTnLst>
                                </p:cTn>
                              </p:par>
                              <p:par>
                                <p:cTn id="51" presetID="2" presetClass="exit" presetSubtype="4" fill="hold" nodeType="withEffect">
                                  <p:stCondLst>
                                    <p:cond delay="100"/>
                                  </p:stCondLst>
                                  <p:childTnLst>
                                    <p:anim calcmode="lin" valueType="num">
                                      <p:cBhvr additive="base">
                                        <p:cTn id="52" dur="500"/>
                                        <p:tgtEl>
                                          <p:spTgt spid="9"/>
                                        </p:tgtEl>
                                        <p:attrNameLst>
                                          <p:attrName>ppt_x</p:attrName>
                                        </p:attrNameLst>
                                      </p:cBhvr>
                                      <p:tavLst>
                                        <p:tav tm="0">
                                          <p:val>
                                            <p:strVal val="ppt_x"/>
                                          </p:val>
                                        </p:tav>
                                        <p:tav tm="100000">
                                          <p:val>
                                            <p:strVal val="ppt_x"/>
                                          </p:val>
                                        </p:tav>
                                      </p:tavLst>
                                    </p:anim>
                                    <p:anim calcmode="lin" valueType="num">
                                      <p:cBhvr additive="base">
                                        <p:cTn id="53" dur="500"/>
                                        <p:tgtEl>
                                          <p:spTgt spid="9"/>
                                        </p:tgtEl>
                                        <p:attrNameLst>
                                          <p:attrName>ppt_y</p:attrName>
                                        </p:attrNameLst>
                                      </p:cBhvr>
                                      <p:tavLst>
                                        <p:tav tm="0">
                                          <p:val>
                                            <p:strVal val="ppt_y"/>
                                          </p:val>
                                        </p:tav>
                                        <p:tav tm="100000">
                                          <p:val>
                                            <p:strVal val="1+ppt_h/2"/>
                                          </p:val>
                                        </p:tav>
                                      </p:tavLst>
                                    </p:anim>
                                    <p:set>
                                      <p:cBhvr>
                                        <p:cTn id="54" dur="1" fill="hold">
                                          <p:stCondLst>
                                            <p:cond delay="499"/>
                                          </p:stCondLst>
                                        </p:cTn>
                                        <p:tgtEl>
                                          <p:spTgt spid="9"/>
                                        </p:tgtEl>
                                        <p:attrNameLst>
                                          <p:attrName>style.visibility</p:attrName>
                                        </p:attrNameLst>
                                      </p:cBhvr>
                                      <p:to>
                                        <p:strVal val="hidden"/>
                                      </p:to>
                                    </p:set>
                                  </p:childTnLst>
                                </p:cTn>
                              </p:par>
                              <p:par>
                                <p:cTn id="55" presetID="2" presetClass="exit" presetSubtype="4" fill="hold" nodeType="withEffect">
                                  <p:stCondLst>
                                    <p:cond delay="0"/>
                                  </p:stCondLst>
                                  <p:childTnLst>
                                    <p:anim calcmode="lin" valueType="num">
                                      <p:cBhvr additive="base">
                                        <p:cTn id="56" dur="500"/>
                                        <p:tgtEl>
                                          <p:spTgt spid="10"/>
                                        </p:tgtEl>
                                        <p:attrNameLst>
                                          <p:attrName>ppt_x</p:attrName>
                                        </p:attrNameLst>
                                      </p:cBhvr>
                                      <p:tavLst>
                                        <p:tav tm="0">
                                          <p:val>
                                            <p:strVal val="ppt_x"/>
                                          </p:val>
                                        </p:tav>
                                        <p:tav tm="100000">
                                          <p:val>
                                            <p:strVal val="ppt_x"/>
                                          </p:val>
                                        </p:tav>
                                      </p:tavLst>
                                    </p:anim>
                                    <p:anim calcmode="lin" valueType="num">
                                      <p:cBhvr additive="base">
                                        <p:cTn id="57" dur="500"/>
                                        <p:tgtEl>
                                          <p:spTgt spid="10"/>
                                        </p:tgtEl>
                                        <p:attrNameLst>
                                          <p:attrName>ppt_y</p:attrName>
                                        </p:attrNameLst>
                                      </p:cBhvr>
                                      <p:tavLst>
                                        <p:tav tm="0">
                                          <p:val>
                                            <p:strVal val="ppt_y"/>
                                          </p:val>
                                        </p:tav>
                                        <p:tav tm="100000">
                                          <p:val>
                                            <p:strVal val="1+ppt_h/2"/>
                                          </p:val>
                                        </p:tav>
                                      </p:tavLst>
                                    </p:anim>
                                    <p:set>
                                      <p:cBhvr>
                                        <p:cTn id="58" dur="1" fill="hold">
                                          <p:stCondLst>
                                            <p:cond delay="499"/>
                                          </p:stCondLst>
                                        </p:cTn>
                                        <p:tgtEl>
                                          <p:spTgt spid="10"/>
                                        </p:tgtEl>
                                        <p:attrNameLst>
                                          <p:attrName>style.visibility</p:attrName>
                                        </p:attrNameLst>
                                      </p:cBhvr>
                                      <p:to>
                                        <p:strVal val="hidden"/>
                                      </p:to>
                                    </p:set>
                                  </p:childTnLst>
                                </p:cTn>
                              </p:par>
                              <p:par>
                                <p:cTn id="59" presetID="2" presetClass="exit" presetSubtype="1" fill="hold" grpId="1" nodeType="withEffect">
                                  <p:stCondLst>
                                    <p:cond delay="100"/>
                                  </p:stCondLst>
                                  <p:childTnLst>
                                    <p:anim calcmode="lin" valueType="num">
                                      <p:cBhvr additive="base">
                                        <p:cTn id="60" dur="500"/>
                                        <p:tgtEl>
                                          <p:spTgt spid="6"/>
                                        </p:tgtEl>
                                        <p:attrNameLst>
                                          <p:attrName>ppt_x</p:attrName>
                                        </p:attrNameLst>
                                      </p:cBhvr>
                                      <p:tavLst>
                                        <p:tav tm="0">
                                          <p:val>
                                            <p:strVal val="ppt_x"/>
                                          </p:val>
                                        </p:tav>
                                        <p:tav tm="100000">
                                          <p:val>
                                            <p:strVal val="ppt_x"/>
                                          </p:val>
                                        </p:tav>
                                      </p:tavLst>
                                    </p:anim>
                                    <p:anim calcmode="lin" valueType="num">
                                      <p:cBhvr additive="base">
                                        <p:cTn id="61" dur="500"/>
                                        <p:tgtEl>
                                          <p:spTgt spid="6"/>
                                        </p:tgtEl>
                                        <p:attrNameLst>
                                          <p:attrName>ppt_y</p:attrName>
                                        </p:attrNameLst>
                                      </p:cBhvr>
                                      <p:tavLst>
                                        <p:tav tm="0">
                                          <p:val>
                                            <p:strVal val="ppt_y"/>
                                          </p:val>
                                        </p:tav>
                                        <p:tav tm="100000">
                                          <p:val>
                                            <p:strVal val="0-ppt_h/2"/>
                                          </p:val>
                                        </p:tav>
                                      </p:tavLst>
                                    </p:anim>
                                    <p:set>
                                      <p:cBhvr>
                                        <p:cTn id="62" dur="1" fill="hold">
                                          <p:stCondLst>
                                            <p:cond delay="499"/>
                                          </p:stCondLst>
                                        </p:cTn>
                                        <p:tgtEl>
                                          <p:spTgt spid="6"/>
                                        </p:tgtEl>
                                        <p:attrNameLst>
                                          <p:attrName>style.visibility</p:attrName>
                                        </p:attrNameLst>
                                      </p:cBhvr>
                                      <p:to>
                                        <p:strVal val="hidden"/>
                                      </p:to>
                                    </p:set>
                                  </p:childTnLst>
                                </p:cTn>
                              </p:par>
                              <p:par>
                                <p:cTn id="63" presetID="2" presetClass="exit" presetSubtype="4" fill="hold" grpId="1" nodeType="withEffect">
                                  <p:stCondLst>
                                    <p:cond delay="0"/>
                                  </p:stCondLst>
                                  <p:childTnLst>
                                    <p:anim calcmode="lin" valueType="num">
                                      <p:cBhvr additive="base">
                                        <p:cTn id="64" dur="500"/>
                                        <p:tgtEl>
                                          <p:spTgt spid="11"/>
                                        </p:tgtEl>
                                        <p:attrNameLst>
                                          <p:attrName>ppt_x</p:attrName>
                                        </p:attrNameLst>
                                      </p:cBhvr>
                                      <p:tavLst>
                                        <p:tav tm="0">
                                          <p:val>
                                            <p:strVal val="ppt_x"/>
                                          </p:val>
                                        </p:tav>
                                        <p:tav tm="100000">
                                          <p:val>
                                            <p:strVal val="ppt_x"/>
                                          </p:val>
                                        </p:tav>
                                      </p:tavLst>
                                    </p:anim>
                                    <p:anim calcmode="lin" valueType="num">
                                      <p:cBhvr additive="base">
                                        <p:cTn id="65" dur="500"/>
                                        <p:tgtEl>
                                          <p:spTgt spid="11"/>
                                        </p:tgtEl>
                                        <p:attrNameLst>
                                          <p:attrName>ppt_y</p:attrName>
                                        </p:attrNameLst>
                                      </p:cBhvr>
                                      <p:tavLst>
                                        <p:tav tm="0">
                                          <p:val>
                                            <p:strVal val="ppt_y"/>
                                          </p:val>
                                        </p:tav>
                                        <p:tav tm="100000">
                                          <p:val>
                                            <p:strVal val="1+ppt_h/2"/>
                                          </p:val>
                                        </p:tav>
                                      </p:tavLst>
                                    </p:anim>
                                    <p:set>
                                      <p:cBhvr>
                                        <p:cTn id="66" dur="1" fill="hold">
                                          <p:stCondLst>
                                            <p:cond delay="499"/>
                                          </p:stCondLst>
                                        </p:cTn>
                                        <p:tgtEl>
                                          <p:spTgt spid="11"/>
                                        </p:tgtEl>
                                        <p:attrNameLst>
                                          <p:attrName>style.visibility</p:attrName>
                                        </p:attrNameLst>
                                      </p:cBhvr>
                                      <p:to>
                                        <p:strVal val="hidden"/>
                                      </p:to>
                                    </p:set>
                                  </p:childTnLst>
                                </p:cTn>
                              </p:par>
                              <p:par>
                                <p:cTn id="67" presetID="2" presetClass="exit" presetSubtype="4" fill="hold" grpId="1" nodeType="withEffect">
                                  <p:stCondLst>
                                    <p:cond delay="100"/>
                                  </p:stCondLst>
                                  <p:childTnLst>
                                    <p:anim calcmode="lin" valueType="num">
                                      <p:cBhvr additive="base">
                                        <p:cTn id="68" dur="500"/>
                                        <p:tgtEl>
                                          <p:spTgt spid="8"/>
                                        </p:tgtEl>
                                        <p:attrNameLst>
                                          <p:attrName>ppt_x</p:attrName>
                                        </p:attrNameLst>
                                      </p:cBhvr>
                                      <p:tavLst>
                                        <p:tav tm="0">
                                          <p:val>
                                            <p:strVal val="ppt_x"/>
                                          </p:val>
                                        </p:tav>
                                        <p:tav tm="100000">
                                          <p:val>
                                            <p:strVal val="ppt_x"/>
                                          </p:val>
                                        </p:tav>
                                      </p:tavLst>
                                    </p:anim>
                                    <p:anim calcmode="lin" valueType="num">
                                      <p:cBhvr additive="base">
                                        <p:cTn id="69" dur="500"/>
                                        <p:tgtEl>
                                          <p:spTgt spid="8"/>
                                        </p:tgtEl>
                                        <p:attrNameLst>
                                          <p:attrName>ppt_y</p:attrName>
                                        </p:attrNameLst>
                                      </p:cBhvr>
                                      <p:tavLst>
                                        <p:tav tm="0">
                                          <p:val>
                                            <p:strVal val="ppt_y"/>
                                          </p:val>
                                        </p:tav>
                                        <p:tav tm="100000">
                                          <p:val>
                                            <p:strVal val="1+ppt_h/2"/>
                                          </p:val>
                                        </p:tav>
                                      </p:tavLst>
                                    </p:anim>
                                    <p:set>
                                      <p:cBhvr>
                                        <p:cTn id="70" dur="1" fill="hold">
                                          <p:stCondLst>
                                            <p:cond delay="499"/>
                                          </p:stCondLst>
                                        </p:cTn>
                                        <p:tgtEl>
                                          <p:spTgt spid="8"/>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4" grpId="1" animBg="1"/>
      <p:bldP spid="6" grpId="0"/>
      <p:bldP spid="6" grpId="1"/>
      <p:bldP spid="7" grpId="0" animBg="1"/>
      <p:bldP spid="7" grpId="1" animBg="1"/>
      <p:bldP spid="8" grpId="0"/>
      <p:bldP spid="8" grpId="1"/>
      <p:bldP spid="11" grpId="0"/>
      <p:bldP spid="11" grpId="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椭圆 3"/>
          <p:cNvSpPr/>
          <p:nvPr/>
        </p:nvSpPr>
        <p:spPr>
          <a:xfrm>
            <a:off x="7347440" y="1794165"/>
            <a:ext cx="3964592" cy="3964592"/>
          </a:xfrm>
          <a:prstGeom prst="ellipse">
            <a:avLst/>
          </a:prstGeom>
          <a:solidFill>
            <a:srgbClr val="E9118C">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a:off x="7796225" y="2424199"/>
            <a:ext cx="3268908" cy="2862322"/>
          </a:xfrm>
          <a:prstGeom prst="rect">
            <a:avLst/>
          </a:prstGeom>
        </p:spPr>
        <p:txBody>
          <a:bodyPr wrap="square">
            <a:spAutoFit/>
          </a:bodyPr>
          <a:lstStyle/>
          <a:p>
            <a:pPr>
              <a:lnSpc>
                <a:spcPct val="150000"/>
              </a:lnSpc>
            </a:pPr>
            <a:r>
              <a:rPr lang="en-US" altLang="zh-CN" sz="2000" dirty="0">
                <a:solidFill>
                  <a:schemeClr val="bg1"/>
                </a:solidFill>
              </a:rPr>
              <a:t>You can click here to enter your text . You can click here to enter your text . You can click here to enter your text You can click here to enter your text . </a:t>
            </a:r>
            <a:endParaRPr lang="zh-CN" altLang="en-US" sz="2000" spc="300" dirty="0">
              <a:solidFill>
                <a:schemeClr val="bg1"/>
              </a:solidFill>
            </a:endParaRPr>
          </a:p>
        </p:txBody>
      </p:sp>
      <p:grpSp>
        <p:nvGrpSpPr>
          <p:cNvPr id="6" name="组合 5"/>
          <p:cNvGrpSpPr/>
          <p:nvPr/>
        </p:nvGrpSpPr>
        <p:grpSpPr>
          <a:xfrm>
            <a:off x="751904" y="1267983"/>
            <a:ext cx="1323980" cy="4687107"/>
            <a:chOff x="751904" y="1267983"/>
            <a:chExt cx="1323980" cy="4687107"/>
          </a:xfrm>
        </p:grpSpPr>
        <p:cxnSp>
          <p:nvCxnSpPr>
            <p:cNvPr id="7" name="直接连接符 6"/>
            <p:cNvCxnSpPr/>
            <p:nvPr/>
          </p:nvCxnSpPr>
          <p:spPr>
            <a:xfrm>
              <a:off x="1414232" y="1267983"/>
              <a:ext cx="0" cy="3358031"/>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8" name="弧形 7"/>
            <p:cNvSpPr/>
            <p:nvPr/>
          </p:nvSpPr>
          <p:spPr>
            <a:xfrm>
              <a:off x="751904" y="4631110"/>
              <a:ext cx="1323980" cy="1323980"/>
            </a:xfrm>
            <a:prstGeom prst="arc">
              <a:avLst>
                <a:gd name="adj1" fmla="val 12935667"/>
                <a:gd name="adj2" fmla="val 19476206"/>
              </a:avLst>
            </a:prstGeom>
            <a:ln>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grpSp>
      <p:sp>
        <p:nvSpPr>
          <p:cNvPr id="9" name="椭圆 8"/>
          <p:cNvSpPr/>
          <p:nvPr/>
        </p:nvSpPr>
        <p:spPr>
          <a:xfrm>
            <a:off x="813730" y="4808816"/>
            <a:ext cx="1200329" cy="1200329"/>
          </a:xfrm>
          <a:prstGeom prst="ellipse">
            <a:avLst/>
          </a:prstGeom>
          <a:solidFill>
            <a:schemeClr val="bg1">
              <a:alpha val="2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0" name="组合 9"/>
          <p:cNvGrpSpPr/>
          <p:nvPr/>
        </p:nvGrpSpPr>
        <p:grpSpPr>
          <a:xfrm>
            <a:off x="2156053" y="1267920"/>
            <a:ext cx="1323980" cy="2977675"/>
            <a:chOff x="2156053" y="1267920"/>
            <a:chExt cx="1323980" cy="2977675"/>
          </a:xfrm>
        </p:grpSpPr>
        <p:cxnSp>
          <p:nvCxnSpPr>
            <p:cNvPr id="11" name="直接连接符 10"/>
            <p:cNvCxnSpPr/>
            <p:nvPr/>
          </p:nvCxnSpPr>
          <p:spPr>
            <a:xfrm>
              <a:off x="2818381" y="1267920"/>
              <a:ext cx="0" cy="1648599"/>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12" name="弧形 11"/>
            <p:cNvSpPr/>
            <p:nvPr/>
          </p:nvSpPr>
          <p:spPr>
            <a:xfrm>
              <a:off x="2156053" y="2921615"/>
              <a:ext cx="1323980" cy="1323980"/>
            </a:xfrm>
            <a:prstGeom prst="arc">
              <a:avLst>
                <a:gd name="adj1" fmla="val 12935667"/>
                <a:gd name="adj2" fmla="val 19476206"/>
              </a:avLst>
            </a:prstGeom>
            <a:ln>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grpSp>
      <p:sp>
        <p:nvSpPr>
          <p:cNvPr id="13" name="椭圆 12"/>
          <p:cNvSpPr/>
          <p:nvPr/>
        </p:nvSpPr>
        <p:spPr>
          <a:xfrm>
            <a:off x="2217879" y="3099321"/>
            <a:ext cx="1200329" cy="1200329"/>
          </a:xfrm>
          <a:prstGeom prst="ellipse">
            <a:avLst/>
          </a:prstGeom>
          <a:solidFill>
            <a:schemeClr val="bg1">
              <a:alpha val="2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4" name="组合 13"/>
          <p:cNvGrpSpPr/>
          <p:nvPr/>
        </p:nvGrpSpPr>
        <p:grpSpPr>
          <a:xfrm>
            <a:off x="3683979" y="1267920"/>
            <a:ext cx="1323980" cy="3708024"/>
            <a:chOff x="3683979" y="1267920"/>
            <a:chExt cx="1323980" cy="3708024"/>
          </a:xfrm>
        </p:grpSpPr>
        <p:cxnSp>
          <p:nvCxnSpPr>
            <p:cNvPr id="15" name="直接连接符 14"/>
            <p:cNvCxnSpPr/>
            <p:nvPr/>
          </p:nvCxnSpPr>
          <p:spPr>
            <a:xfrm>
              <a:off x="4346307" y="1267920"/>
              <a:ext cx="0" cy="2378948"/>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16" name="弧形 15"/>
            <p:cNvSpPr/>
            <p:nvPr/>
          </p:nvSpPr>
          <p:spPr>
            <a:xfrm>
              <a:off x="3683979" y="3651964"/>
              <a:ext cx="1323980" cy="1323980"/>
            </a:xfrm>
            <a:prstGeom prst="arc">
              <a:avLst>
                <a:gd name="adj1" fmla="val 12935667"/>
                <a:gd name="adj2" fmla="val 19476206"/>
              </a:avLst>
            </a:prstGeom>
            <a:ln>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grpSp>
      <p:sp>
        <p:nvSpPr>
          <p:cNvPr id="17" name="椭圆 16"/>
          <p:cNvSpPr/>
          <p:nvPr/>
        </p:nvSpPr>
        <p:spPr>
          <a:xfrm>
            <a:off x="3745805" y="3829670"/>
            <a:ext cx="1200329" cy="1200329"/>
          </a:xfrm>
          <a:prstGeom prst="ellipse">
            <a:avLst/>
          </a:prstGeom>
          <a:solidFill>
            <a:schemeClr val="bg1">
              <a:alpha val="2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8" name="组合 17"/>
          <p:cNvGrpSpPr/>
          <p:nvPr/>
        </p:nvGrpSpPr>
        <p:grpSpPr>
          <a:xfrm>
            <a:off x="5080905" y="1280132"/>
            <a:ext cx="1323980" cy="2502173"/>
            <a:chOff x="5080905" y="1263803"/>
            <a:chExt cx="1323980" cy="2502173"/>
          </a:xfrm>
        </p:grpSpPr>
        <p:cxnSp>
          <p:nvCxnSpPr>
            <p:cNvPr id="19" name="直接连接符 18"/>
            <p:cNvCxnSpPr/>
            <p:nvPr/>
          </p:nvCxnSpPr>
          <p:spPr>
            <a:xfrm>
              <a:off x="5743233" y="1263803"/>
              <a:ext cx="0" cy="1173097"/>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20" name="弧形 19"/>
            <p:cNvSpPr/>
            <p:nvPr/>
          </p:nvSpPr>
          <p:spPr>
            <a:xfrm>
              <a:off x="5080905" y="2441996"/>
              <a:ext cx="1323980" cy="1323980"/>
            </a:xfrm>
            <a:prstGeom prst="arc">
              <a:avLst>
                <a:gd name="adj1" fmla="val 12935667"/>
                <a:gd name="adj2" fmla="val 19476206"/>
              </a:avLst>
            </a:prstGeom>
            <a:ln>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grpSp>
      <p:sp>
        <p:nvSpPr>
          <p:cNvPr id="21" name="椭圆 20"/>
          <p:cNvSpPr/>
          <p:nvPr/>
        </p:nvSpPr>
        <p:spPr>
          <a:xfrm>
            <a:off x="5142731" y="2636031"/>
            <a:ext cx="1200329" cy="1200329"/>
          </a:xfrm>
          <a:prstGeom prst="ellipse">
            <a:avLst/>
          </a:prstGeom>
          <a:solidFill>
            <a:schemeClr val="bg1">
              <a:alpha val="2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22" name="矩形 21"/>
          <p:cNvSpPr/>
          <p:nvPr/>
        </p:nvSpPr>
        <p:spPr>
          <a:xfrm>
            <a:off x="2151833" y="3468652"/>
            <a:ext cx="1321517" cy="461665"/>
          </a:xfrm>
          <a:prstGeom prst="rect">
            <a:avLst/>
          </a:prstGeom>
        </p:spPr>
        <p:txBody>
          <a:bodyPr wrap="none">
            <a:spAutoFit/>
          </a:bodyPr>
          <a:lstStyle/>
          <a:p>
            <a:pPr algn="ctr"/>
            <a:r>
              <a:rPr lang="en-US" altLang="zh-CN" sz="2400" dirty="0">
                <a:solidFill>
                  <a:schemeClr val="bg1"/>
                </a:solidFill>
              </a:rPr>
              <a:t>Your Text</a:t>
            </a:r>
            <a:endParaRPr lang="zh-CN" altLang="en-US" sz="2400" dirty="0">
              <a:solidFill>
                <a:schemeClr val="bg1"/>
              </a:solidFill>
            </a:endParaRPr>
          </a:p>
        </p:txBody>
      </p:sp>
      <p:sp>
        <p:nvSpPr>
          <p:cNvPr id="23" name="矩形 22"/>
          <p:cNvSpPr/>
          <p:nvPr/>
        </p:nvSpPr>
        <p:spPr>
          <a:xfrm>
            <a:off x="3684871" y="4199001"/>
            <a:ext cx="1321517" cy="461665"/>
          </a:xfrm>
          <a:prstGeom prst="rect">
            <a:avLst/>
          </a:prstGeom>
        </p:spPr>
        <p:txBody>
          <a:bodyPr wrap="none">
            <a:spAutoFit/>
          </a:bodyPr>
          <a:lstStyle/>
          <a:p>
            <a:pPr algn="ctr"/>
            <a:r>
              <a:rPr lang="en-US" altLang="zh-CN" sz="2400" dirty="0">
                <a:solidFill>
                  <a:schemeClr val="bg1"/>
                </a:solidFill>
              </a:rPr>
              <a:t>Your Text</a:t>
            </a:r>
            <a:endParaRPr lang="zh-CN" altLang="en-US" sz="2400" dirty="0">
              <a:solidFill>
                <a:schemeClr val="bg1"/>
              </a:solidFill>
            </a:endParaRPr>
          </a:p>
        </p:txBody>
      </p:sp>
      <p:sp>
        <p:nvSpPr>
          <p:cNvPr id="24" name="矩形 23"/>
          <p:cNvSpPr/>
          <p:nvPr/>
        </p:nvSpPr>
        <p:spPr>
          <a:xfrm>
            <a:off x="5082136" y="3006987"/>
            <a:ext cx="1321517" cy="461665"/>
          </a:xfrm>
          <a:prstGeom prst="rect">
            <a:avLst/>
          </a:prstGeom>
        </p:spPr>
        <p:txBody>
          <a:bodyPr wrap="none">
            <a:spAutoFit/>
          </a:bodyPr>
          <a:lstStyle/>
          <a:p>
            <a:pPr algn="ctr"/>
            <a:r>
              <a:rPr lang="en-US" altLang="zh-CN" sz="2400" dirty="0">
                <a:solidFill>
                  <a:schemeClr val="bg1"/>
                </a:solidFill>
              </a:rPr>
              <a:t>Your Text</a:t>
            </a:r>
            <a:endParaRPr lang="zh-CN" altLang="en-US" sz="2400" dirty="0">
              <a:solidFill>
                <a:schemeClr val="bg1"/>
              </a:solidFill>
            </a:endParaRPr>
          </a:p>
        </p:txBody>
      </p:sp>
      <p:sp>
        <p:nvSpPr>
          <p:cNvPr id="25" name="文本框 24"/>
          <p:cNvSpPr txBox="1"/>
          <p:nvPr/>
        </p:nvSpPr>
        <p:spPr>
          <a:xfrm>
            <a:off x="753135" y="5178147"/>
            <a:ext cx="1321517" cy="461665"/>
          </a:xfrm>
          <a:prstGeom prst="rect">
            <a:avLst/>
          </a:prstGeom>
          <a:noFill/>
        </p:spPr>
        <p:txBody>
          <a:bodyPr wrap="none" rtlCol="0">
            <a:spAutoFit/>
          </a:bodyPr>
          <a:lstStyle/>
          <a:p>
            <a:pPr algn="ctr"/>
            <a:r>
              <a:rPr lang="en-US" altLang="zh-CN" sz="2400" dirty="0">
                <a:solidFill>
                  <a:schemeClr val="bg1"/>
                </a:solidFill>
              </a:rPr>
              <a:t>Your Text</a:t>
            </a:r>
            <a:endParaRPr lang="zh-CN" altLang="en-US" sz="2400" dirty="0">
              <a:solidFill>
                <a:schemeClr val="bg1"/>
              </a:solidFill>
            </a:endParaRPr>
          </a:p>
        </p:txBody>
      </p:sp>
      <p:sp>
        <p:nvSpPr>
          <p:cNvPr id="26" name="矩形 25"/>
          <p:cNvSpPr/>
          <p:nvPr/>
        </p:nvSpPr>
        <p:spPr>
          <a:xfrm>
            <a:off x="7566281" y="733349"/>
            <a:ext cx="2026920" cy="533400"/>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矩形 26"/>
          <p:cNvSpPr/>
          <p:nvPr/>
        </p:nvSpPr>
        <p:spPr>
          <a:xfrm>
            <a:off x="7765515" y="804254"/>
            <a:ext cx="1665164" cy="400110"/>
          </a:xfrm>
          <a:prstGeom prst="rect">
            <a:avLst/>
          </a:prstGeom>
        </p:spPr>
        <p:txBody>
          <a:bodyPr wrap="square">
            <a:spAutoFit/>
          </a:bodyPr>
          <a:lstStyle/>
          <a:p>
            <a:r>
              <a:rPr lang="en-US" altLang="zh-CN" sz="2000" b="1" dirty="0" smtClean="0">
                <a:solidFill>
                  <a:srgbClr val="D2107F"/>
                </a:solidFill>
              </a:rPr>
              <a:t>Information</a:t>
            </a:r>
            <a:endParaRPr lang="zh-CN" altLang="en-US" sz="2000" b="1" dirty="0">
              <a:solidFill>
                <a:srgbClr val="D2107F"/>
              </a:solidFill>
            </a:endParaRPr>
          </a:p>
        </p:txBody>
      </p:sp>
      <p:sp>
        <p:nvSpPr>
          <p:cNvPr id="28" name="矩形 27"/>
          <p:cNvSpPr/>
          <p:nvPr/>
        </p:nvSpPr>
        <p:spPr>
          <a:xfrm>
            <a:off x="496655" y="580409"/>
            <a:ext cx="1034257" cy="646331"/>
          </a:xfrm>
          <a:prstGeom prst="rect">
            <a:avLst/>
          </a:prstGeom>
        </p:spPr>
        <p:txBody>
          <a:bodyPr wrap="none">
            <a:spAutoFit/>
          </a:bodyPr>
          <a:lstStyle/>
          <a:p>
            <a:r>
              <a:rPr lang="en-US" altLang="zh-CN" sz="3600" b="1" dirty="0" smtClean="0">
                <a:solidFill>
                  <a:srgbClr val="FFFF00"/>
                </a:solidFill>
                <a:ea typeface="微软雅黑" panose="020B0503020204020204" pitchFamily="34" charset="-122"/>
                <a:cs typeface="Times New Roman" panose="02020603050405020304" pitchFamily="18" charset="0"/>
              </a:rPr>
              <a:t>Title</a:t>
            </a:r>
            <a:endParaRPr lang="zh-CN" altLang="en-US" sz="3600" b="1" dirty="0">
              <a:solidFill>
                <a:srgbClr val="FFFF00"/>
              </a:solidFill>
              <a:ea typeface="微软雅黑" panose="020B0503020204020204" pitchFamily="34" charset="-122"/>
              <a:cs typeface="Times New Roman" panose="02020603050405020304" pitchFamily="18" charset="0"/>
            </a:endParaRPr>
          </a:p>
        </p:txBody>
      </p:sp>
      <p:cxnSp>
        <p:nvCxnSpPr>
          <p:cNvPr id="29" name="直接连接符 28"/>
          <p:cNvCxnSpPr/>
          <p:nvPr/>
        </p:nvCxnSpPr>
        <p:spPr>
          <a:xfrm>
            <a:off x="0" y="536400"/>
            <a:ext cx="2648802"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a:off x="0" y="1267920"/>
            <a:ext cx="958596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251260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withEffect">
                                  <p:stCondLst>
                                    <p:cond delay="0"/>
                                  </p:stCondLst>
                                  <p:childTnLst>
                                    <p:set>
                                      <p:cBhvr>
                                        <p:cTn id="6" dur="1" fill="hold">
                                          <p:stCondLst>
                                            <p:cond delay="0"/>
                                          </p:stCondLst>
                                        </p:cTn>
                                        <p:tgtEl>
                                          <p:spTgt spid="29"/>
                                        </p:tgtEl>
                                        <p:attrNameLst>
                                          <p:attrName>style.visibility</p:attrName>
                                        </p:attrNameLst>
                                      </p:cBhvr>
                                      <p:to>
                                        <p:strVal val="visible"/>
                                      </p:to>
                                    </p:set>
                                    <p:anim calcmode="lin" valueType="num">
                                      <p:cBhvr additive="base">
                                        <p:cTn id="7" dur="500" fill="hold"/>
                                        <p:tgtEl>
                                          <p:spTgt spid="29"/>
                                        </p:tgtEl>
                                        <p:attrNameLst>
                                          <p:attrName>ppt_x</p:attrName>
                                        </p:attrNameLst>
                                      </p:cBhvr>
                                      <p:tavLst>
                                        <p:tav tm="0">
                                          <p:val>
                                            <p:strVal val="#ppt_x"/>
                                          </p:val>
                                        </p:tav>
                                        <p:tav tm="100000">
                                          <p:val>
                                            <p:strVal val="#ppt_x"/>
                                          </p:val>
                                        </p:tav>
                                      </p:tavLst>
                                    </p:anim>
                                    <p:anim calcmode="lin" valueType="num">
                                      <p:cBhvr additive="base">
                                        <p:cTn id="8" dur="500" fill="hold"/>
                                        <p:tgtEl>
                                          <p:spTgt spid="29"/>
                                        </p:tgtEl>
                                        <p:attrNameLst>
                                          <p:attrName>ppt_y</p:attrName>
                                        </p:attrNameLst>
                                      </p:cBhvr>
                                      <p:tavLst>
                                        <p:tav tm="0">
                                          <p:val>
                                            <p:strVal val="0-#ppt_h/2"/>
                                          </p:val>
                                        </p:tav>
                                        <p:tav tm="100000">
                                          <p:val>
                                            <p:strVal val="#ppt_y"/>
                                          </p:val>
                                        </p:tav>
                                      </p:tavLst>
                                    </p:anim>
                                  </p:childTnLst>
                                </p:cTn>
                              </p:par>
                              <p:par>
                                <p:cTn id="9" presetID="22" presetClass="entr" presetSubtype="8" fill="hold" nodeType="withEffect">
                                  <p:stCondLst>
                                    <p:cond delay="0"/>
                                  </p:stCondLst>
                                  <p:childTnLst>
                                    <p:set>
                                      <p:cBhvr>
                                        <p:cTn id="10" dur="1" fill="hold">
                                          <p:stCondLst>
                                            <p:cond delay="0"/>
                                          </p:stCondLst>
                                        </p:cTn>
                                        <p:tgtEl>
                                          <p:spTgt spid="30"/>
                                        </p:tgtEl>
                                        <p:attrNameLst>
                                          <p:attrName>style.visibility</p:attrName>
                                        </p:attrNameLst>
                                      </p:cBhvr>
                                      <p:to>
                                        <p:strVal val="visible"/>
                                      </p:to>
                                    </p:set>
                                    <p:animEffect transition="in" filter="wipe(left)">
                                      <p:cBhvr>
                                        <p:cTn id="11" dur="1900"/>
                                        <p:tgtEl>
                                          <p:spTgt spid="30"/>
                                        </p:tgtEl>
                                      </p:cBhvr>
                                    </p:animEffect>
                                  </p:childTnLst>
                                </p:cTn>
                              </p:par>
                              <p:par>
                                <p:cTn id="12" presetID="10" presetClass="entr" presetSubtype="0" fill="hold" grpId="0" nodeType="withEffect">
                                  <p:stCondLst>
                                    <p:cond delay="1000"/>
                                  </p:stCondLst>
                                  <p:childTnLst>
                                    <p:set>
                                      <p:cBhvr>
                                        <p:cTn id="13" dur="1" fill="hold">
                                          <p:stCondLst>
                                            <p:cond delay="0"/>
                                          </p:stCondLst>
                                        </p:cTn>
                                        <p:tgtEl>
                                          <p:spTgt spid="28"/>
                                        </p:tgtEl>
                                        <p:attrNameLst>
                                          <p:attrName>style.visibility</p:attrName>
                                        </p:attrNameLst>
                                      </p:cBhvr>
                                      <p:to>
                                        <p:strVal val="visible"/>
                                      </p:to>
                                    </p:set>
                                    <p:animEffect transition="in" filter="fade">
                                      <p:cBhvr>
                                        <p:cTn id="14" dur="500"/>
                                        <p:tgtEl>
                                          <p:spTgt spid="28"/>
                                        </p:tgtEl>
                                      </p:cBhvr>
                                    </p:animEffect>
                                  </p:childTnLst>
                                </p:cTn>
                              </p:par>
                              <p:par>
                                <p:cTn id="15" presetID="22" presetClass="entr" presetSubtype="4" fill="hold" grpId="0" nodeType="withEffect">
                                  <p:stCondLst>
                                    <p:cond delay="0"/>
                                  </p:stCondLst>
                                  <p:childTnLst>
                                    <p:set>
                                      <p:cBhvr>
                                        <p:cTn id="16" dur="1" fill="hold">
                                          <p:stCondLst>
                                            <p:cond delay="0"/>
                                          </p:stCondLst>
                                        </p:cTn>
                                        <p:tgtEl>
                                          <p:spTgt spid="26"/>
                                        </p:tgtEl>
                                        <p:attrNameLst>
                                          <p:attrName>style.visibility</p:attrName>
                                        </p:attrNameLst>
                                      </p:cBhvr>
                                      <p:to>
                                        <p:strVal val="visible"/>
                                      </p:to>
                                    </p:set>
                                    <p:animEffect transition="in" filter="wipe(down)">
                                      <p:cBhvr>
                                        <p:cTn id="17" dur="500"/>
                                        <p:tgtEl>
                                          <p:spTgt spid="26"/>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27"/>
                                        </p:tgtEl>
                                        <p:attrNameLst>
                                          <p:attrName>style.visibility</p:attrName>
                                        </p:attrNameLst>
                                      </p:cBhvr>
                                      <p:to>
                                        <p:strVal val="visible"/>
                                      </p:to>
                                    </p:set>
                                    <p:animEffect transition="in" filter="fade">
                                      <p:cBhvr>
                                        <p:cTn id="20" dur="500"/>
                                        <p:tgtEl>
                                          <p:spTgt spid="27"/>
                                        </p:tgtEl>
                                      </p:cBhvr>
                                    </p:animEffect>
                                  </p:childTnLst>
                                </p:cTn>
                              </p:par>
                              <p:par>
                                <p:cTn id="21" presetID="22" presetClass="entr" presetSubtype="1" fill="hold" nodeType="withEffect">
                                  <p:stCondLst>
                                    <p:cond delay="0"/>
                                  </p:stCondLst>
                                  <p:childTnLst>
                                    <p:set>
                                      <p:cBhvr>
                                        <p:cTn id="22" dur="1" fill="hold">
                                          <p:stCondLst>
                                            <p:cond delay="0"/>
                                          </p:stCondLst>
                                        </p:cTn>
                                        <p:tgtEl>
                                          <p:spTgt spid="6"/>
                                        </p:tgtEl>
                                        <p:attrNameLst>
                                          <p:attrName>style.visibility</p:attrName>
                                        </p:attrNameLst>
                                      </p:cBhvr>
                                      <p:to>
                                        <p:strVal val="visible"/>
                                      </p:to>
                                    </p:set>
                                    <p:animEffect transition="in" filter="wipe(up)">
                                      <p:cBhvr>
                                        <p:cTn id="23" dur="500"/>
                                        <p:tgtEl>
                                          <p:spTgt spid="6"/>
                                        </p:tgtEl>
                                      </p:cBhvr>
                                    </p:animEffect>
                                  </p:childTnLst>
                                </p:cTn>
                              </p:par>
                              <p:par>
                                <p:cTn id="24" presetID="37" presetClass="entr" presetSubtype="0" fill="hold" grpId="0" nodeType="withEffect">
                                  <p:stCondLst>
                                    <p:cond delay="500"/>
                                  </p:stCondLst>
                                  <p:childTnLst>
                                    <p:set>
                                      <p:cBhvr>
                                        <p:cTn id="25" dur="1" fill="hold">
                                          <p:stCondLst>
                                            <p:cond delay="0"/>
                                          </p:stCondLst>
                                        </p:cTn>
                                        <p:tgtEl>
                                          <p:spTgt spid="9"/>
                                        </p:tgtEl>
                                        <p:attrNameLst>
                                          <p:attrName>style.visibility</p:attrName>
                                        </p:attrNameLst>
                                      </p:cBhvr>
                                      <p:to>
                                        <p:strVal val="visible"/>
                                      </p:to>
                                    </p:set>
                                    <p:animEffect transition="in" filter="fade">
                                      <p:cBhvr>
                                        <p:cTn id="26" dur="1000"/>
                                        <p:tgtEl>
                                          <p:spTgt spid="9"/>
                                        </p:tgtEl>
                                      </p:cBhvr>
                                    </p:animEffect>
                                    <p:anim calcmode="lin" valueType="num">
                                      <p:cBhvr>
                                        <p:cTn id="27" dur="1000" fill="hold"/>
                                        <p:tgtEl>
                                          <p:spTgt spid="9"/>
                                        </p:tgtEl>
                                        <p:attrNameLst>
                                          <p:attrName>ppt_x</p:attrName>
                                        </p:attrNameLst>
                                      </p:cBhvr>
                                      <p:tavLst>
                                        <p:tav tm="0">
                                          <p:val>
                                            <p:strVal val="#ppt_x"/>
                                          </p:val>
                                        </p:tav>
                                        <p:tav tm="100000">
                                          <p:val>
                                            <p:strVal val="#ppt_x"/>
                                          </p:val>
                                        </p:tav>
                                      </p:tavLst>
                                    </p:anim>
                                    <p:anim calcmode="lin" valueType="num">
                                      <p:cBhvr>
                                        <p:cTn id="28" dur="900" decel="100000" fill="hold"/>
                                        <p:tgtEl>
                                          <p:spTgt spid="9"/>
                                        </p:tgtEl>
                                        <p:attrNameLst>
                                          <p:attrName>ppt_y</p:attrName>
                                        </p:attrNameLst>
                                      </p:cBhvr>
                                      <p:tavLst>
                                        <p:tav tm="0">
                                          <p:val>
                                            <p:strVal val="#ppt_y+1"/>
                                          </p:val>
                                        </p:tav>
                                        <p:tav tm="100000">
                                          <p:val>
                                            <p:strVal val="#ppt_y-.03"/>
                                          </p:val>
                                        </p:tav>
                                      </p:tavLst>
                                    </p:anim>
                                    <p:anim calcmode="lin" valueType="num">
                                      <p:cBhvr>
                                        <p:cTn id="29" dur="100" accel="100000" fill="hold">
                                          <p:stCondLst>
                                            <p:cond delay="900"/>
                                          </p:stCondLst>
                                        </p:cTn>
                                        <p:tgtEl>
                                          <p:spTgt spid="9"/>
                                        </p:tgtEl>
                                        <p:attrNameLst>
                                          <p:attrName>ppt_y</p:attrName>
                                        </p:attrNameLst>
                                      </p:cBhvr>
                                      <p:tavLst>
                                        <p:tav tm="0">
                                          <p:val>
                                            <p:strVal val="#ppt_y-.03"/>
                                          </p:val>
                                        </p:tav>
                                        <p:tav tm="100000">
                                          <p:val>
                                            <p:strVal val="#ppt_y"/>
                                          </p:val>
                                        </p:tav>
                                      </p:tavLst>
                                    </p:anim>
                                  </p:childTnLst>
                                </p:cTn>
                              </p:par>
                              <p:par>
                                <p:cTn id="30" presetID="19" presetClass="emph" presetSubtype="0" fill="hold" grpId="1" nodeType="withEffect">
                                  <p:stCondLst>
                                    <p:cond delay="1500"/>
                                  </p:stCondLst>
                                  <p:childTnLst>
                                    <p:animClr clrSpc="rgb" dir="cw">
                                      <p:cBhvr override="childStyle">
                                        <p:cTn id="31" dur="500" fill="hold"/>
                                        <p:tgtEl>
                                          <p:spTgt spid="9"/>
                                        </p:tgtEl>
                                        <p:attrNameLst>
                                          <p:attrName>style.color</p:attrName>
                                        </p:attrNameLst>
                                      </p:cBhvr>
                                      <p:to>
                                        <a:srgbClr val="FFFF00"/>
                                      </p:to>
                                    </p:animClr>
                                    <p:animClr clrSpc="rgb" dir="cw">
                                      <p:cBhvr>
                                        <p:cTn id="32" dur="500" fill="hold"/>
                                        <p:tgtEl>
                                          <p:spTgt spid="9"/>
                                        </p:tgtEl>
                                        <p:attrNameLst>
                                          <p:attrName>fillcolor</p:attrName>
                                        </p:attrNameLst>
                                      </p:cBhvr>
                                      <p:to>
                                        <a:srgbClr val="FFFF00"/>
                                      </p:to>
                                    </p:animClr>
                                    <p:set>
                                      <p:cBhvr>
                                        <p:cTn id="33" dur="500" fill="hold"/>
                                        <p:tgtEl>
                                          <p:spTgt spid="9"/>
                                        </p:tgtEl>
                                        <p:attrNameLst>
                                          <p:attrName>fill.type</p:attrName>
                                        </p:attrNameLst>
                                      </p:cBhvr>
                                      <p:to>
                                        <p:strVal val="solid"/>
                                      </p:to>
                                    </p:set>
                                    <p:set>
                                      <p:cBhvr>
                                        <p:cTn id="34" dur="500" fill="hold"/>
                                        <p:tgtEl>
                                          <p:spTgt spid="9"/>
                                        </p:tgtEl>
                                        <p:attrNameLst>
                                          <p:attrName>fill.on</p:attrName>
                                        </p:attrNameLst>
                                      </p:cBhvr>
                                      <p:to>
                                        <p:strVal val="true"/>
                                      </p:to>
                                    </p:set>
                                  </p:childTnLst>
                                </p:cTn>
                              </p:par>
                              <p:par>
                                <p:cTn id="35" presetID="22" presetClass="entr" presetSubtype="1" fill="hold" nodeType="withEffect">
                                  <p:stCondLst>
                                    <p:cond delay="300"/>
                                  </p:stCondLst>
                                  <p:childTnLst>
                                    <p:set>
                                      <p:cBhvr>
                                        <p:cTn id="36" dur="1" fill="hold">
                                          <p:stCondLst>
                                            <p:cond delay="0"/>
                                          </p:stCondLst>
                                        </p:cTn>
                                        <p:tgtEl>
                                          <p:spTgt spid="10"/>
                                        </p:tgtEl>
                                        <p:attrNameLst>
                                          <p:attrName>style.visibility</p:attrName>
                                        </p:attrNameLst>
                                      </p:cBhvr>
                                      <p:to>
                                        <p:strVal val="visible"/>
                                      </p:to>
                                    </p:set>
                                    <p:animEffect transition="in" filter="wipe(up)">
                                      <p:cBhvr>
                                        <p:cTn id="37" dur="500"/>
                                        <p:tgtEl>
                                          <p:spTgt spid="10"/>
                                        </p:tgtEl>
                                      </p:cBhvr>
                                    </p:animEffect>
                                  </p:childTnLst>
                                </p:cTn>
                              </p:par>
                              <p:par>
                                <p:cTn id="38" presetID="37" presetClass="entr" presetSubtype="0" fill="hold" grpId="0" nodeType="withEffect">
                                  <p:stCondLst>
                                    <p:cond delay="800"/>
                                  </p:stCondLst>
                                  <p:childTnLst>
                                    <p:set>
                                      <p:cBhvr>
                                        <p:cTn id="39" dur="1" fill="hold">
                                          <p:stCondLst>
                                            <p:cond delay="0"/>
                                          </p:stCondLst>
                                        </p:cTn>
                                        <p:tgtEl>
                                          <p:spTgt spid="13"/>
                                        </p:tgtEl>
                                        <p:attrNameLst>
                                          <p:attrName>style.visibility</p:attrName>
                                        </p:attrNameLst>
                                      </p:cBhvr>
                                      <p:to>
                                        <p:strVal val="visible"/>
                                      </p:to>
                                    </p:set>
                                    <p:animEffect transition="in" filter="fade">
                                      <p:cBhvr>
                                        <p:cTn id="40" dur="1000"/>
                                        <p:tgtEl>
                                          <p:spTgt spid="13"/>
                                        </p:tgtEl>
                                      </p:cBhvr>
                                    </p:animEffect>
                                    <p:anim calcmode="lin" valueType="num">
                                      <p:cBhvr>
                                        <p:cTn id="41" dur="1000" fill="hold"/>
                                        <p:tgtEl>
                                          <p:spTgt spid="13"/>
                                        </p:tgtEl>
                                        <p:attrNameLst>
                                          <p:attrName>ppt_x</p:attrName>
                                        </p:attrNameLst>
                                      </p:cBhvr>
                                      <p:tavLst>
                                        <p:tav tm="0">
                                          <p:val>
                                            <p:strVal val="#ppt_x"/>
                                          </p:val>
                                        </p:tav>
                                        <p:tav tm="100000">
                                          <p:val>
                                            <p:strVal val="#ppt_x"/>
                                          </p:val>
                                        </p:tav>
                                      </p:tavLst>
                                    </p:anim>
                                    <p:anim calcmode="lin" valueType="num">
                                      <p:cBhvr>
                                        <p:cTn id="42" dur="900" decel="100000" fill="hold"/>
                                        <p:tgtEl>
                                          <p:spTgt spid="13"/>
                                        </p:tgtEl>
                                        <p:attrNameLst>
                                          <p:attrName>ppt_y</p:attrName>
                                        </p:attrNameLst>
                                      </p:cBhvr>
                                      <p:tavLst>
                                        <p:tav tm="0">
                                          <p:val>
                                            <p:strVal val="#ppt_y+1"/>
                                          </p:val>
                                        </p:tav>
                                        <p:tav tm="100000">
                                          <p:val>
                                            <p:strVal val="#ppt_y-.03"/>
                                          </p:val>
                                        </p:tav>
                                      </p:tavLst>
                                    </p:anim>
                                    <p:anim calcmode="lin" valueType="num">
                                      <p:cBhvr>
                                        <p:cTn id="43" dur="100" accel="100000" fill="hold">
                                          <p:stCondLst>
                                            <p:cond delay="900"/>
                                          </p:stCondLst>
                                        </p:cTn>
                                        <p:tgtEl>
                                          <p:spTgt spid="13"/>
                                        </p:tgtEl>
                                        <p:attrNameLst>
                                          <p:attrName>ppt_y</p:attrName>
                                        </p:attrNameLst>
                                      </p:cBhvr>
                                      <p:tavLst>
                                        <p:tav tm="0">
                                          <p:val>
                                            <p:strVal val="#ppt_y-.03"/>
                                          </p:val>
                                        </p:tav>
                                        <p:tav tm="100000">
                                          <p:val>
                                            <p:strVal val="#ppt_y"/>
                                          </p:val>
                                        </p:tav>
                                      </p:tavLst>
                                    </p:anim>
                                  </p:childTnLst>
                                </p:cTn>
                              </p:par>
                              <p:par>
                                <p:cTn id="44" presetID="19" presetClass="emph" presetSubtype="0" fill="hold" grpId="1" nodeType="withEffect">
                                  <p:stCondLst>
                                    <p:cond delay="1800"/>
                                  </p:stCondLst>
                                  <p:childTnLst>
                                    <p:animClr clrSpc="rgb" dir="cw">
                                      <p:cBhvr override="childStyle">
                                        <p:cTn id="45" dur="500" fill="hold"/>
                                        <p:tgtEl>
                                          <p:spTgt spid="13"/>
                                        </p:tgtEl>
                                        <p:attrNameLst>
                                          <p:attrName>style.color</p:attrName>
                                        </p:attrNameLst>
                                      </p:cBhvr>
                                      <p:to>
                                        <a:srgbClr val="FFFF00"/>
                                      </p:to>
                                    </p:animClr>
                                    <p:animClr clrSpc="rgb" dir="cw">
                                      <p:cBhvr>
                                        <p:cTn id="46" dur="500" fill="hold"/>
                                        <p:tgtEl>
                                          <p:spTgt spid="13"/>
                                        </p:tgtEl>
                                        <p:attrNameLst>
                                          <p:attrName>fillcolor</p:attrName>
                                        </p:attrNameLst>
                                      </p:cBhvr>
                                      <p:to>
                                        <a:srgbClr val="FFFF00"/>
                                      </p:to>
                                    </p:animClr>
                                    <p:set>
                                      <p:cBhvr>
                                        <p:cTn id="47" dur="500" fill="hold"/>
                                        <p:tgtEl>
                                          <p:spTgt spid="13"/>
                                        </p:tgtEl>
                                        <p:attrNameLst>
                                          <p:attrName>fill.type</p:attrName>
                                        </p:attrNameLst>
                                      </p:cBhvr>
                                      <p:to>
                                        <p:strVal val="solid"/>
                                      </p:to>
                                    </p:set>
                                    <p:set>
                                      <p:cBhvr>
                                        <p:cTn id="48" dur="500" fill="hold"/>
                                        <p:tgtEl>
                                          <p:spTgt spid="13"/>
                                        </p:tgtEl>
                                        <p:attrNameLst>
                                          <p:attrName>fill.on</p:attrName>
                                        </p:attrNameLst>
                                      </p:cBhvr>
                                      <p:to>
                                        <p:strVal val="true"/>
                                      </p:to>
                                    </p:set>
                                  </p:childTnLst>
                                </p:cTn>
                              </p:par>
                              <p:par>
                                <p:cTn id="49" presetID="22" presetClass="entr" presetSubtype="1" fill="hold" nodeType="withEffect">
                                  <p:stCondLst>
                                    <p:cond delay="600"/>
                                  </p:stCondLst>
                                  <p:childTnLst>
                                    <p:set>
                                      <p:cBhvr>
                                        <p:cTn id="50" dur="1" fill="hold">
                                          <p:stCondLst>
                                            <p:cond delay="0"/>
                                          </p:stCondLst>
                                        </p:cTn>
                                        <p:tgtEl>
                                          <p:spTgt spid="14"/>
                                        </p:tgtEl>
                                        <p:attrNameLst>
                                          <p:attrName>style.visibility</p:attrName>
                                        </p:attrNameLst>
                                      </p:cBhvr>
                                      <p:to>
                                        <p:strVal val="visible"/>
                                      </p:to>
                                    </p:set>
                                    <p:animEffect transition="in" filter="wipe(up)">
                                      <p:cBhvr>
                                        <p:cTn id="51" dur="500"/>
                                        <p:tgtEl>
                                          <p:spTgt spid="14"/>
                                        </p:tgtEl>
                                      </p:cBhvr>
                                    </p:animEffect>
                                  </p:childTnLst>
                                </p:cTn>
                              </p:par>
                              <p:par>
                                <p:cTn id="52" presetID="37" presetClass="entr" presetSubtype="0" fill="hold" grpId="0" nodeType="withEffect">
                                  <p:stCondLst>
                                    <p:cond delay="1100"/>
                                  </p:stCondLst>
                                  <p:childTnLst>
                                    <p:set>
                                      <p:cBhvr>
                                        <p:cTn id="53" dur="1" fill="hold">
                                          <p:stCondLst>
                                            <p:cond delay="0"/>
                                          </p:stCondLst>
                                        </p:cTn>
                                        <p:tgtEl>
                                          <p:spTgt spid="17"/>
                                        </p:tgtEl>
                                        <p:attrNameLst>
                                          <p:attrName>style.visibility</p:attrName>
                                        </p:attrNameLst>
                                      </p:cBhvr>
                                      <p:to>
                                        <p:strVal val="visible"/>
                                      </p:to>
                                    </p:set>
                                    <p:animEffect transition="in" filter="fade">
                                      <p:cBhvr>
                                        <p:cTn id="54" dur="1000"/>
                                        <p:tgtEl>
                                          <p:spTgt spid="17"/>
                                        </p:tgtEl>
                                      </p:cBhvr>
                                    </p:animEffect>
                                    <p:anim calcmode="lin" valueType="num">
                                      <p:cBhvr>
                                        <p:cTn id="55" dur="1000" fill="hold"/>
                                        <p:tgtEl>
                                          <p:spTgt spid="17"/>
                                        </p:tgtEl>
                                        <p:attrNameLst>
                                          <p:attrName>ppt_x</p:attrName>
                                        </p:attrNameLst>
                                      </p:cBhvr>
                                      <p:tavLst>
                                        <p:tav tm="0">
                                          <p:val>
                                            <p:strVal val="#ppt_x"/>
                                          </p:val>
                                        </p:tav>
                                        <p:tav tm="100000">
                                          <p:val>
                                            <p:strVal val="#ppt_x"/>
                                          </p:val>
                                        </p:tav>
                                      </p:tavLst>
                                    </p:anim>
                                    <p:anim calcmode="lin" valueType="num">
                                      <p:cBhvr>
                                        <p:cTn id="56" dur="900" decel="100000" fill="hold"/>
                                        <p:tgtEl>
                                          <p:spTgt spid="17"/>
                                        </p:tgtEl>
                                        <p:attrNameLst>
                                          <p:attrName>ppt_y</p:attrName>
                                        </p:attrNameLst>
                                      </p:cBhvr>
                                      <p:tavLst>
                                        <p:tav tm="0">
                                          <p:val>
                                            <p:strVal val="#ppt_y+1"/>
                                          </p:val>
                                        </p:tav>
                                        <p:tav tm="100000">
                                          <p:val>
                                            <p:strVal val="#ppt_y-.03"/>
                                          </p:val>
                                        </p:tav>
                                      </p:tavLst>
                                    </p:anim>
                                    <p:anim calcmode="lin" valueType="num">
                                      <p:cBhvr>
                                        <p:cTn id="57" dur="100" accel="100000" fill="hold">
                                          <p:stCondLst>
                                            <p:cond delay="900"/>
                                          </p:stCondLst>
                                        </p:cTn>
                                        <p:tgtEl>
                                          <p:spTgt spid="17"/>
                                        </p:tgtEl>
                                        <p:attrNameLst>
                                          <p:attrName>ppt_y</p:attrName>
                                        </p:attrNameLst>
                                      </p:cBhvr>
                                      <p:tavLst>
                                        <p:tav tm="0">
                                          <p:val>
                                            <p:strVal val="#ppt_y-.03"/>
                                          </p:val>
                                        </p:tav>
                                        <p:tav tm="100000">
                                          <p:val>
                                            <p:strVal val="#ppt_y"/>
                                          </p:val>
                                        </p:tav>
                                      </p:tavLst>
                                    </p:anim>
                                  </p:childTnLst>
                                </p:cTn>
                              </p:par>
                              <p:par>
                                <p:cTn id="58" presetID="19" presetClass="emph" presetSubtype="0" fill="hold" grpId="1" nodeType="withEffect">
                                  <p:stCondLst>
                                    <p:cond delay="2100"/>
                                  </p:stCondLst>
                                  <p:childTnLst>
                                    <p:animClr clrSpc="rgb" dir="cw">
                                      <p:cBhvr override="childStyle">
                                        <p:cTn id="59" dur="500" fill="hold"/>
                                        <p:tgtEl>
                                          <p:spTgt spid="17"/>
                                        </p:tgtEl>
                                        <p:attrNameLst>
                                          <p:attrName>style.color</p:attrName>
                                        </p:attrNameLst>
                                      </p:cBhvr>
                                      <p:to>
                                        <a:srgbClr val="FFFF00"/>
                                      </p:to>
                                    </p:animClr>
                                    <p:animClr clrSpc="rgb" dir="cw">
                                      <p:cBhvr>
                                        <p:cTn id="60" dur="500" fill="hold"/>
                                        <p:tgtEl>
                                          <p:spTgt spid="17"/>
                                        </p:tgtEl>
                                        <p:attrNameLst>
                                          <p:attrName>fillcolor</p:attrName>
                                        </p:attrNameLst>
                                      </p:cBhvr>
                                      <p:to>
                                        <a:srgbClr val="FFFF00"/>
                                      </p:to>
                                    </p:animClr>
                                    <p:set>
                                      <p:cBhvr>
                                        <p:cTn id="61" dur="500" fill="hold"/>
                                        <p:tgtEl>
                                          <p:spTgt spid="17"/>
                                        </p:tgtEl>
                                        <p:attrNameLst>
                                          <p:attrName>fill.type</p:attrName>
                                        </p:attrNameLst>
                                      </p:cBhvr>
                                      <p:to>
                                        <p:strVal val="solid"/>
                                      </p:to>
                                    </p:set>
                                    <p:set>
                                      <p:cBhvr>
                                        <p:cTn id="62" dur="500" fill="hold"/>
                                        <p:tgtEl>
                                          <p:spTgt spid="17"/>
                                        </p:tgtEl>
                                        <p:attrNameLst>
                                          <p:attrName>fill.on</p:attrName>
                                        </p:attrNameLst>
                                      </p:cBhvr>
                                      <p:to>
                                        <p:strVal val="true"/>
                                      </p:to>
                                    </p:set>
                                  </p:childTnLst>
                                </p:cTn>
                              </p:par>
                              <p:par>
                                <p:cTn id="63" presetID="22" presetClass="entr" presetSubtype="1" fill="hold" nodeType="withEffect">
                                  <p:stCondLst>
                                    <p:cond delay="900"/>
                                  </p:stCondLst>
                                  <p:childTnLst>
                                    <p:set>
                                      <p:cBhvr>
                                        <p:cTn id="64" dur="1" fill="hold">
                                          <p:stCondLst>
                                            <p:cond delay="0"/>
                                          </p:stCondLst>
                                        </p:cTn>
                                        <p:tgtEl>
                                          <p:spTgt spid="18"/>
                                        </p:tgtEl>
                                        <p:attrNameLst>
                                          <p:attrName>style.visibility</p:attrName>
                                        </p:attrNameLst>
                                      </p:cBhvr>
                                      <p:to>
                                        <p:strVal val="visible"/>
                                      </p:to>
                                    </p:set>
                                    <p:animEffect transition="in" filter="wipe(up)">
                                      <p:cBhvr>
                                        <p:cTn id="65" dur="500"/>
                                        <p:tgtEl>
                                          <p:spTgt spid="18"/>
                                        </p:tgtEl>
                                      </p:cBhvr>
                                    </p:animEffect>
                                  </p:childTnLst>
                                </p:cTn>
                              </p:par>
                              <p:par>
                                <p:cTn id="66" presetID="37" presetClass="entr" presetSubtype="0" fill="hold" grpId="0" nodeType="withEffect">
                                  <p:stCondLst>
                                    <p:cond delay="1400"/>
                                  </p:stCondLst>
                                  <p:childTnLst>
                                    <p:set>
                                      <p:cBhvr>
                                        <p:cTn id="67" dur="1" fill="hold">
                                          <p:stCondLst>
                                            <p:cond delay="0"/>
                                          </p:stCondLst>
                                        </p:cTn>
                                        <p:tgtEl>
                                          <p:spTgt spid="21"/>
                                        </p:tgtEl>
                                        <p:attrNameLst>
                                          <p:attrName>style.visibility</p:attrName>
                                        </p:attrNameLst>
                                      </p:cBhvr>
                                      <p:to>
                                        <p:strVal val="visible"/>
                                      </p:to>
                                    </p:set>
                                    <p:animEffect transition="in" filter="fade">
                                      <p:cBhvr>
                                        <p:cTn id="68" dur="1000"/>
                                        <p:tgtEl>
                                          <p:spTgt spid="21"/>
                                        </p:tgtEl>
                                      </p:cBhvr>
                                    </p:animEffect>
                                    <p:anim calcmode="lin" valueType="num">
                                      <p:cBhvr>
                                        <p:cTn id="69" dur="1000" fill="hold"/>
                                        <p:tgtEl>
                                          <p:spTgt spid="21"/>
                                        </p:tgtEl>
                                        <p:attrNameLst>
                                          <p:attrName>ppt_x</p:attrName>
                                        </p:attrNameLst>
                                      </p:cBhvr>
                                      <p:tavLst>
                                        <p:tav tm="0">
                                          <p:val>
                                            <p:strVal val="#ppt_x"/>
                                          </p:val>
                                        </p:tav>
                                        <p:tav tm="100000">
                                          <p:val>
                                            <p:strVal val="#ppt_x"/>
                                          </p:val>
                                        </p:tav>
                                      </p:tavLst>
                                    </p:anim>
                                    <p:anim calcmode="lin" valueType="num">
                                      <p:cBhvr>
                                        <p:cTn id="70" dur="900" decel="100000" fill="hold"/>
                                        <p:tgtEl>
                                          <p:spTgt spid="21"/>
                                        </p:tgtEl>
                                        <p:attrNameLst>
                                          <p:attrName>ppt_y</p:attrName>
                                        </p:attrNameLst>
                                      </p:cBhvr>
                                      <p:tavLst>
                                        <p:tav tm="0">
                                          <p:val>
                                            <p:strVal val="#ppt_y+1"/>
                                          </p:val>
                                        </p:tav>
                                        <p:tav tm="100000">
                                          <p:val>
                                            <p:strVal val="#ppt_y-.03"/>
                                          </p:val>
                                        </p:tav>
                                      </p:tavLst>
                                    </p:anim>
                                    <p:anim calcmode="lin" valueType="num">
                                      <p:cBhvr>
                                        <p:cTn id="71" dur="100" accel="100000" fill="hold">
                                          <p:stCondLst>
                                            <p:cond delay="900"/>
                                          </p:stCondLst>
                                        </p:cTn>
                                        <p:tgtEl>
                                          <p:spTgt spid="21"/>
                                        </p:tgtEl>
                                        <p:attrNameLst>
                                          <p:attrName>ppt_y</p:attrName>
                                        </p:attrNameLst>
                                      </p:cBhvr>
                                      <p:tavLst>
                                        <p:tav tm="0">
                                          <p:val>
                                            <p:strVal val="#ppt_y-.03"/>
                                          </p:val>
                                        </p:tav>
                                        <p:tav tm="100000">
                                          <p:val>
                                            <p:strVal val="#ppt_y"/>
                                          </p:val>
                                        </p:tav>
                                      </p:tavLst>
                                    </p:anim>
                                  </p:childTnLst>
                                </p:cTn>
                              </p:par>
                              <p:par>
                                <p:cTn id="72" presetID="19" presetClass="emph" presetSubtype="0" fill="hold" grpId="1" nodeType="withEffect">
                                  <p:stCondLst>
                                    <p:cond delay="2400"/>
                                  </p:stCondLst>
                                  <p:childTnLst>
                                    <p:animClr clrSpc="rgb" dir="cw">
                                      <p:cBhvr override="childStyle">
                                        <p:cTn id="73" dur="500" fill="hold"/>
                                        <p:tgtEl>
                                          <p:spTgt spid="21"/>
                                        </p:tgtEl>
                                        <p:attrNameLst>
                                          <p:attrName>style.color</p:attrName>
                                        </p:attrNameLst>
                                      </p:cBhvr>
                                      <p:to>
                                        <a:srgbClr val="FFFF00"/>
                                      </p:to>
                                    </p:animClr>
                                    <p:animClr clrSpc="rgb" dir="cw">
                                      <p:cBhvr>
                                        <p:cTn id="74" dur="500" fill="hold"/>
                                        <p:tgtEl>
                                          <p:spTgt spid="21"/>
                                        </p:tgtEl>
                                        <p:attrNameLst>
                                          <p:attrName>fillcolor</p:attrName>
                                        </p:attrNameLst>
                                      </p:cBhvr>
                                      <p:to>
                                        <a:srgbClr val="FFFF00"/>
                                      </p:to>
                                    </p:animClr>
                                    <p:set>
                                      <p:cBhvr>
                                        <p:cTn id="75" dur="500" fill="hold"/>
                                        <p:tgtEl>
                                          <p:spTgt spid="21"/>
                                        </p:tgtEl>
                                        <p:attrNameLst>
                                          <p:attrName>fill.type</p:attrName>
                                        </p:attrNameLst>
                                      </p:cBhvr>
                                      <p:to>
                                        <p:strVal val="solid"/>
                                      </p:to>
                                    </p:set>
                                    <p:set>
                                      <p:cBhvr>
                                        <p:cTn id="76" dur="500" fill="hold"/>
                                        <p:tgtEl>
                                          <p:spTgt spid="21"/>
                                        </p:tgtEl>
                                        <p:attrNameLst>
                                          <p:attrName>fill.on</p:attrName>
                                        </p:attrNameLst>
                                      </p:cBhvr>
                                      <p:to>
                                        <p:strVal val="true"/>
                                      </p:to>
                                    </p:set>
                                  </p:childTnLst>
                                </p:cTn>
                              </p:par>
                              <p:par>
                                <p:cTn id="77" presetID="10" presetClass="entr" presetSubtype="0" fill="hold" grpId="0" nodeType="withEffect">
                                  <p:stCondLst>
                                    <p:cond delay="0"/>
                                  </p:stCondLst>
                                  <p:childTnLst>
                                    <p:set>
                                      <p:cBhvr>
                                        <p:cTn id="78" dur="1" fill="hold">
                                          <p:stCondLst>
                                            <p:cond delay="0"/>
                                          </p:stCondLst>
                                        </p:cTn>
                                        <p:tgtEl>
                                          <p:spTgt spid="4"/>
                                        </p:tgtEl>
                                        <p:attrNameLst>
                                          <p:attrName>style.visibility</p:attrName>
                                        </p:attrNameLst>
                                      </p:cBhvr>
                                      <p:to>
                                        <p:strVal val="visible"/>
                                      </p:to>
                                    </p:set>
                                    <p:animEffect transition="in" filter="fade">
                                      <p:cBhvr>
                                        <p:cTn id="79" dur="500"/>
                                        <p:tgtEl>
                                          <p:spTgt spid="4"/>
                                        </p:tgtEl>
                                      </p:cBhvr>
                                    </p:animEffect>
                                  </p:childTnLst>
                                </p:cTn>
                              </p:par>
                              <p:par>
                                <p:cTn id="80" presetID="10" presetClass="entr" presetSubtype="0" fill="hold" grpId="0" nodeType="withEffect">
                                  <p:stCondLst>
                                    <p:cond delay="2400"/>
                                  </p:stCondLst>
                                  <p:childTnLst>
                                    <p:set>
                                      <p:cBhvr>
                                        <p:cTn id="81" dur="1" fill="hold">
                                          <p:stCondLst>
                                            <p:cond delay="0"/>
                                          </p:stCondLst>
                                        </p:cTn>
                                        <p:tgtEl>
                                          <p:spTgt spid="5"/>
                                        </p:tgtEl>
                                        <p:attrNameLst>
                                          <p:attrName>style.visibility</p:attrName>
                                        </p:attrNameLst>
                                      </p:cBhvr>
                                      <p:to>
                                        <p:strVal val="visible"/>
                                      </p:to>
                                    </p:set>
                                    <p:animEffect transition="in" filter="fade">
                                      <p:cBhvr>
                                        <p:cTn id="82" dur="500"/>
                                        <p:tgtEl>
                                          <p:spTgt spid="5"/>
                                        </p:tgtEl>
                                      </p:cBhvr>
                                    </p:animEffect>
                                  </p:childTnLst>
                                </p:cTn>
                              </p:par>
                              <p:par>
                                <p:cTn id="83" presetID="10" presetClass="entr" presetSubtype="0" fill="hold" grpId="0" nodeType="withEffect">
                                  <p:stCondLst>
                                    <p:cond delay="2400"/>
                                  </p:stCondLst>
                                  <p:childTnLst>
                                    <p:set>
                                      <p:cBhvr>
                                        <p:cTn id="84" dur="1" fill="hold">
                                          <p:stCondLst>
                                            <p:cond delay="0"/>
                                          </p:stCondLst>
                                        </p:cTn>
                                        <p:tgtEl>
                                          <p:spTgt spid="25"/>
                                        </p:tgtEl>
                                        <p:attrNameLst>
                                          <p:attrName>style.visibility</p:attrName>
                                        </p:attrNameLst>
                                      </p:cBhvr>
                                      <p:to>
                                        <p:strVal val="visible"/>
                                      </p:to>
                                    </p:set>
                                    <p:animEffect transition="in" filter="fade">
                                      <p:cBhvr>
                                        <p:cTn id="85" dur="500"/>
                                        <p:tgtEl>
                                          <p:spTgt spid="25"/>
                                        </p:tgtEl>
                                      </p:cBhvr>
                                    </p:animEffect>
                                  </p:childTnLst>
                                </p:cTn>
                              </p:par>
                              <p:par>
                                <p:cTn id="86" presetID="10" presetClass="entr" presetSubtype="0" fill="hold" grpId="0" nodeType="withEffect">
                                  <p:stCondLst>
                                    <p:cond delay="2400"/>
                                  </p:stCondLst>
                                  <p:childTnLst>
                                    <p:set>
                                      <p:cBhvr>
                                        <p:cTn id="87" dur="1" fill="hold">
                                          <p:stCondLst>
                                            <p:cond delay="0"/>
                                          </p:stCondLst>
                                        </p:cTn>
                                        <p:tgtEl>
                                          <p:spTgt spid="22"/>
                                        </p:tgtEl>
                                        <p:attrNameLst>
                                          <p:attrName>style.visibility</p:attrName>
                                        </p:attrNameLst>
                                      </p:cBhvr>
                                      <p:to>
                                        <p:strVal val="visible"/>
                                      </p:to>
                                    </p:set>
                                    <p:animEffect transition="in" filter="fade">
                                      <p:cBhvr>
                                        <p:cTn id="88" dur="500"/>
                                        <p:tgtEl>
                                          <p:spTgt spid="22"/>
                                        </p:tgtEl>
                                      </p:cBhvr>
                                    </p:animEffect>
                                  </p:childTnLst>
                                </p:cTn>
                              </p:par>
                              <p:par>
                                <p:cTn id="89" presetID="10" presetClass="entr" presetSubtype="0" fill="hold" grpId="0" nodeType="withEffect">
                                  <p:stCondLst>
                                    <p:cond delay="2400"/>
                                  </p:stCondLst>
                                  <p:childTnLst>
                                    <p:set>
                                      <p:cBhvr>
                                        <p:cTn id="90" dur="1" fill="hold">
                                          <p:stCondLst>
                                            <p:cond delay="0"/>
                                          </p:stCondLst>
                                        </p:cTn>
                                        <p:tgtEl>
                                          <p:spTgt spid="23"/>
                                        </p:tgtEl>
                                        <p:attrNameLst>
                                          <p:attrName>style.visibility</p:attrName>
                                        </p:attrNameLst>
                                      </p:cBhvr>
                                      <p:to>
                                        <p:strVal val="visible"/>
                                      </p:to>
                                    </p:set>
                                    <p:animEffect transition="in" filter="fade">
                                      <p:cBhvr>
                                        <p:cTn id="91" dur="500"/>
                                        <p:tgtEl>
                                          <p:spTgt spid="23"/>
                                        </p:tgtEl>
                                      </p:cBhvr>
                                    </p:animEffect>
                                  </p:childTnLst>
                                </p:cTn>
                              </p:par>
                              <p:par>
                                <p:cTn id="92" presetID="10" presetClass="entr" presetSubtype="0" fill="hold" grpId="0" nodeType="withEffect">
                                  <p:stCondLst>
                                    <p:cond delay="2400"/>
                                  </p:stCondLst>
                                  <p:childTnLst>
                                    <p:set>
                                      <p:cBhvr>
                                        <p:cTn id="93" dur="1" fill="hold">
                                          <p:stCondLst>
                                            <p:cond delay="0"/>
                                          </p:stCondLst>
                                        </p:cTn>
                                        <p:tgtEl>
                                          <p:spTgt spid="24"/>
                                        </p:tgtEl>
                                        <p:attrNameLst>
                                          <p:attrName>style.visibility</p:attrName>
                                        </p:attrNameLst>
                                      </p:cBhvr>
                                      <p:to>
                                        <p:strVal val="visible"/>
                                      </p:to>
                                    </p:set>
                                    <p:animEffect transition="in" filter="fade">
                                      <p:cBhvr>
                                        <p:cTn id="94"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p:bldP spid="9" grpId="0" animBg="1"/>
      <p:bldP spid="9" grpId="1" animBg="1"/>
      <p:bldP spid="13" grpId="0" animBg="1"/>
      <p:bldP spid="13" grpId="1" animBg="1"/>
      <p:bldP spid="17" grpId="0" animBg="1"/>
      <p:bldP spid="17" grpId="1" animBg="1"/>
      <p:bldP spid="21" grpId="0" animBg="1"/>
      <p:bldP spid="21" grpId="1" animBg="1"/>
      <p:bldP spid="22" grpId="0"/>
      <p:bldP spid="23" grpId="0"/>
      <p:bldP spid="24" grpId="0"/>
      <p:bldP spid="25" grpId="0"/>
      <p:bldP spid="26" grpId="0" animBg="1"/>
      <p:bldP spid="27" grpId="0"/>
      <p:bldP spid="28"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743800" y="2944404"/>
            <a:ext cx="5599855" cy="3168748"/>
          </a:xfrm>
          <a:prstGeom prst="rect">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a:off x="1039222" y="3128570"/>
            <a:ext cx="5009012" cy="2862322"/>
          </a:xfrm>
          <a:prstGeom prst="rect">
            <a:avLst/>
          </a:prstGeom>
        </p:spPr>
        <p:txBody>
          <a:bodyPr wrap="square">
            <a:spAutoFit/>
          </a:bodyPr>
          <a:lstStyle/>
          <a:p>
            <a:pPr algn="just">
              <a:lnSpc>
                <a:spcPct val="150000"/>
              </a:lnSpc>
              <a:spcAft>
                <a:spcPts val="0"/>
              </a:spcAft>
            </a:pPr>
            <a:r>
              <a:rPr lang="en-US" altLang="zh-CN" sz="2000" dirty="0">
                <a:solidFill>
                  <a:schemeClr val="bg1"/>
                </a:solidFill>
              </a:rPr>
              <a:t>You can click here to enter your text </a:t>
            </a:r>
            <a:r>
              <a:rPr lang="en-US" altLang="zh-CN" sz="2000" dirty="0" smtClean="0">
                <a:solidFill>
                  <a:schemeClr val="bg1"/>
                </a:solidFill>
              </a:rPr>
              <a:t>.</a:t>
            </a:r>
            <a:r>
              <a:rPr lang="en-US" altLang="zh-CN" sz="2000" dirty="0">
                <a:solidFill>
                  <a:schemeClr val="bg1"/>
                </a:solidFill>
              </a:rPr>
              <a:t> You can click here to enter your text . You can click here to enter your text . You can click here to enter your text . You can click here to enter your text . You can click here to enter your text . </a:t>
            </a:r>
            <a:endParaRPr lang="zh-CN" altLang="zh-CN" sz="2000" kern="100" spc="300" dirty="0">
              <a:solidFill>
                <a:schemeClr val="bg1"/>
              </a:solidFill>
              <a:latin typeface="Calibri" panose="020F0502020204030204" pitchFamily="34" charset="0"/>
              <a:cs typeface="Times New Roman" panose="02020603050405020304" pitchFamily="18" charset="0"/>
            </a:endParaRPr>
          </a:p>
        </p:txBody>
      </p:sp>
      <p:sp>
        <p:nvSpPr>
          <p:cNvPr id="6" name="矩形 5"/>
          <p:cNvSpPr/>
          <p:nvPr/>
        </p:nvSpPr>
        <p:spPr>
          <a:xfrm>
            <a:off x="3898211" y="443972"/>
            <a:ext cx="5246757" cy="837473"/>
          </a:xfrm>
          <a:prstGeom prst="rect">
            <a:avLst/>
          </a:prstGeom>
        </p:spPr>
        <p:txBody>
          <a:bodyPr wrap="none">
            <a:spAutoFit/>
          </a:bodyPr>
          <a:lstStyle/>
          <a:p>
            <a:pPr>
              <a:lnSpc>
                <a:spcPct val="150000"/>
              </a:lnSpc>
              <a:spcAft>
                <a:spcPts val="0"/>
              </a:spcAft>
            </a:pPr>
            <a:r>
              <a:rPr lang="en-US" altLang="zh-CN" sz="3600" b="1" dirty="0">
                <a:solidFill>
                  <a:srgbClr val="FFFF00"/>
                </a:solidFill>
              </a:rPr>
              <a:t>Click here to add your title</a:t>
            </a:r>
            <a:endParaRPr lang="zh-CN" altLang="zh-CN" sz="3600" kern="100" dirty="0">
              <a:solidFill>
                <a:srgbClr val="FFFF00"/>
              </a:solidFill>
              <a:latin typeface="Calibri" panose="020F0502020204030204" pitchFamily="34" charset="0"/>
              <a:cs typeface="Times New Roman" panose="02020603050405020304" pitchFamily="18" charset="0"/>
            </a:endParaRPr>
          </a:p>
        </p:txBody>
      </p:sp>
      <p:sp>
        <p:nvSpPr>
          <p:cNvPr id="7" name="矩形 6"/>
          <p:cNvSpPr/>
          <p:nvPr/>
        </p:nvSpPr>
        <p:spPr>
          <a:xfrm>
            <a:off x="3543728" y="486074"/>
            <a:ext cx="364845" cy="1547446"/>
          </a:xfrm>
          <a:prstGeom prst="rect">
            <a:avLst/>
          </a:prstGeom>
          <a:solidFill>
            <a:srgbClr val="E9118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p:cNvSpPr/>
          <p:nvPr/>
        </p:nvSpPr>
        <p:spPr>
          <a:xfrm>
            <a:off x="3908573" y="1259797"/>
            <a:ext cx="7369752" cy="773723"/>
          </a:xfrm>
          <a:prstGeom prst="rect">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文本框 8"/>
          <p:cNvSpPr txBox="1"/>
          <p:nvPr/>
        </p:nvSpPr>
        <p:spPr>
          <a:xfrm>
            <a:off x="3898211" y="1415825"/>
            <a:ext cx="4801443" cy="461665"/>
          </a:xfrm>
          <a:prstGeom prst="rect">
            <a:avLst/>
          </a:prstGeom>
          <a:noFill/>
        </p:spPr>
        <p:txBody>
          <a:bodyPr wrap="none" rtlCol="0">
            <a:spAutoFit/>
          </a:bodyPr>
          <a:lstStyle/>
          <a:p>
            <a:r>
              <a:rPr lang="en-US" altLang="zh-CN" sz="2400" dirty="0">
                <a:solidFill>
                  <a:schemeClr val="bg1"/>
                </a:solidFill>
              </a:rPr>
              <a:t>You can click here to enter your text .</a:t>
            </a:r>
            <a:endParaRPr lang="zh-CN" altLang="en-US" sz="24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cxnSp>
        <p:nvCxnSpPr>
          <p:cNvPr id="10" name="直接连接符 9"/>
          <p:cNvCxnSpPr/>
          <p:nvPr/>
        </p:nvCxnSpPr>
        <p:spPr>
          <a:xfrm flipV="1">
            <a:off x="1978923" y="1275148"/>
            <a:ext cx="1564805" cy="6297"/>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11" name="弦形 10"/>
          <p:cNvSpPr/>
          <p:nvPr/>
        </p:nvSpPr>
        <p:spPr>
          <a:xfrm>
            <a:off x="8426545" y="3128570"/>
            <a:ext cx="2922666" cy="2922666"/>
          </a:xfrm>
          <a:prstGeom prst="chord">
            <a:avLst>
              <a:gd name="adj1" fmla="val 5412741"/>
              <a:gd name="adj2" fmla="val 16200000"/>
            </a:avLst>
          </a:pr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空心弧 11"/>
          <p:cNvSpPr/>
          <p:nvPr/>
        </p:nvSpPr>
        <p:spPr>
          <a:xfrm rot="5400000">
            <a:off x="8609275" y="3311300"/>
            <a:ext cx="2557205" cy="2557205"/>
          </a:xfrm>
          <a:prstGeom prst="blockArc">
            <a:avLst>
              <a:gd name="adj1" fmla="val 10800000"/>
              <a:gd name="adj2" fmla="val 21597935"/>
              <a:gd name="adj3" fmla="val 11700"/>
            </a:avLst>
          </a:prstGeom>
          <a:solidFill>
            <a:srgbClr val="E9118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3" name="弧形 12"/>
          <p:cNvSpPr/>
          <p:nvPr/>
        </p:nvSpPr>
        <p:spPr>
          <a:xfrm rot="10800000">
            <a:off x="8771808" y="3503894"/>
            <a:ext cx="2232140" cy="2232140"/>
          </a:xfrm>
          <a:prstGeom prst="arc">
            <a:avLst>
              <a:gd name="adj1" fmla="val 16200000"/>
              <a:gd name="adj2" fmla="val 5348564"/>
            </a:avLst>
          </a:prstGeom>
          <a:ln w="19050">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4" name="文本框 13"/>
          <p:cNvSpPr txBox="1"/>
          <p:nvPr/>
        </p:nvSpPr>
        <p:spPr>
          <a:xfrm>
            <a:off x="6976933" y="4266021"/>
            <a:ext cx="1394997" cy="707886"/>
          </a:xfrm>
          <a:prstGeom prst="rect">
            <a:avLst/>
          </a:prstGeom>
          <a:noFill/>
        </p:spPr>
        <p:txBody>
          <a:bodyPr wrap="none" rtlCol="0">
            <a:spAutoFit/>
          </a:bodyPr>
          <a:lstStyle/>
          <a:p>
            <a:r>
              <a:rPr lang="en-US" altLang="zh-CN" sz="4000" dirty="0" smtClean="0">
                <a:solidFill>
                  <a:srgbClr val="D2107F"/>
                </a:solidFill>
                <a:latin typeface="微软雅黑" panose="020B0503020204020204" pitchFamily="34" charset="-122"/>
                <a:ea typeface="微软雅黑" panose="020B0503020204020204" pitchFamily="34" charset="-122"/>
              </a:rPr>
              <a:t>TEXT</a:t>
            </a:r>
            <a:endParaRPr lang="zh-CN" altLang="en-US" sz="4000" dirty="0">
              <a:solidFill>
                <a:srgbClr val="D2107F"/>
              </a:solidFill>
              <a:latin typeface="微软雅黑" panose="020B0503020204020204" pitchFamily="34" charset="-122"/>
              <a:ea typeface="微软雅黑" panose="020B0503020204020204" pitchFamily="34" charset="-122"/>
            </a:endParaRPr>
          </a:p>
        </p:txBody>
      </p:sp>
      <p:sp>
        <p:nvSpPr>
          <p:cNvPr id="15" name="文本框 14"/>
          <p:cNvSpPr txBox="1"/>
          <p:nvPr/>
        </p:nvSpPr>
        <p:spPr>
          <a:xfrm>
            <a:off x="8477923" y="3991676"/>
            <a:ext cx="2649315" cy="1200329"/>
          </a:xfrm>
          <a:prstGeom prst="rect">
            <a:avLst/>
          </a:prstGeom>
          <a:noFill/>
        </p:spPr>
        <p:txBody>
          <a:bodyPr wrap="none" rtlCol="0">
            <a:spAutoFit/>
          </a:bodyPr>
          <a:lstStyle/>
          <a:p>
            <a:r>
              <a:rPr lang="en-US" altLang="zh-CN" sz="7200" b="1" dirty="0" smtClean="0">
                <a:solidFill>
                  <a:schemeClr val="bg1"/>
                </a:solidFill>
                <a:latin typeface="Broadway" panose="04040905080B02020502" pitchFamily="82" charset="0"/>
                <a:ea typeface="时尚中黑简体" panose="01010104010101010101" pitchFamily="2" charset="-122"/>
              </a:rPr>
              <a:t>100%</a:t>
            </a:r>
            <a:endParaRPr lang="zh-CN" altLang="en-US" sz="7200" b="1" dirty="0">
              <a:solidFill>
                <a:schemeClr val="bg1"/>
              </a:solidFill>
              <a:latin typeface="Broadway" panose="04040905080B02020502" pitchFamily="82" charset="0"/>
              <a:ea typeface="时尚中黑简体" panose="01010104010101010101" pitchFamily="2" charset="-122"/>
            </a:endParaRPr>
          </a:p>
        </p:txBody>
      </p:sp>
      <p:cxnSp>
        <p:nvCxnSpPr>
          <p:cNvPr id="16" name="直接连接符 15"/>
          <p:cNvCxnSpPr/>
          <p:nvPr/>
        </p:nvCxnSpPr>
        <p:spPr>
          <a:xfrm>
            <a:off x="1978923" y="1261500"/>
            <a:ext cx="0" cy="1682904"/>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pic>
        <p:nvPicPr>
          <p:cNvPr id="17" name="Picture 4"/>
          <p:cNvPicPr>
            <a:picLocks noChangeAspect="1" noChangeArrowheads="1"/>
          </p:cNvPicPr>
          <p:nvPr/>
        </p:nvPicPr>
        <p:blipFill>
          <a:blip r:embed="rId2" cstate="print">
            <a:extLst>
              <a:ext uri="{28A0092B-C50C-407E-A947-70E740481C1C}">
                <a14:useLocalDpi xmlns:a14="http://schemas.microsoft.com/office/drawing/2010/main" val="0"/>
              </a:ext>
            </a:extLst>
          </a:blip>
          <a:stretch>
            <a:fillRect/>
          </a:stretch>
        </p:blipFill>
        <p:spPr bwMode="auto">
          <a:xfrm>
            <a:off x="743800" y="494773"/>
            <a:ext cx="2316965" cy="154539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955742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left)">
                                      <p:cBhvr>
                                        <p:cTn id="7" dur="500"/>
                                        <p:tgtEl>
                                          <p:spTgt spid="10"/>
                                        </p:tgtEl>
                                      </p:cBhvr>
                                    </p:animEffect>
                                  </p:childTnLst>
                                </p:cTn>
                              </p:par>
                              <p:par>
                                <p:cTn id="8" presetID="22" presetClass="entr" presetSubtype="1" fill="hold" nodeType="withEffect">
                                  <p:stCondLst>
                                    <p:cond delay="0"/>
                                  </p:stCondLst>
                                  <p:childTnLst>
                                    <p:set>
                                      <p:cBhvr>
                                        <p:cTn id="9" dur="1" fill="hold">
                                          <p:stCondLst>
                                            <p:cond delay="0"/>
                                          </p:stCondLst>
                                        </p:cTn>
                                        <p:tgtEl>
                                          <p:spTgt spid="16"/>
                                        </p:tgtEl>
                                        <p:attrNameLst>
                                          <p:attrName>style.visibility</p:attrName>
                                        </p:attrNameLst>
                                      </p:cBhvr>
                                      <p:to>
                                        <p:strVal val="visible"/>
                                      </p:to>
                                    </p:set>
                                    <p:animEffect transition="in" filter="wipe(up)">
                                      <p:cBhvr>
                                        <p:cTn id="10" dur="500"/>
                                        <p:tgtEl>
                                          <p:spTgt spid="16"/>
                                        </p:tgtEl>
                                      </p:cBhvr>
                                    </p:animEffect>
                                  </p:childTnLst>
                                </p:cTn>
                              </p:par>
                              <p:par>
                                <p:cTn id="11" presetID="19" presetClass="emph" presetSubtype="0" fill="hold" grpId="0" nodeType="withEffect">
                                  <p:stCondLst>
                                    <p:cond delay="500"/>
                                  </p:stCondLst>
                                  <p:childTnLst>
                                    <p:animClr clrSpc="rgb" dir="cw">
                                      <p:cBhvr override="childStyle">
                                        <p:cTn id="12" dur="1000" fill="hold"/>
                                        <p:tgtEl>
                                          <p:spTgt spid="4"/>
                                        </p:tgtEl>
                                        <p:attrNameLst>
                                          <p:attrName>style.color</p:attrName>
                                        </p:attrNameLst>
                                      </p:cBhvr>
                                      <p:to>
                                        <a:srgbClr val="E9118C"/>
                                      </p:to>
                                    </p:animClr>
                                    <p:animClr clrSpc="rgb" dir="cw">
                                      <p:cBhvr>
                                        <p:cTn id="13" dur="1000" fill="hold"/>
                                        <p:tgtEl>
                                          <p:spTgt spid="4"/>
                                        </p:tgtEl>
                                        <p:attrNameLst>
                                          <p:attrName>fillcolor</p:attrName>
                                        </p:attrNameLst>
                                      </p:cBhvr>
                                      <p:to>
                                        <a:srgbClr val="E9118C"/>
                                      </p:to>
                                    </p:animClr>
                                    <p:set>
                                      <p:cBhvr>
                                        <p:cTn id="14" dur="1000" fill="hold"/>
                                        <p:tgtEl>
                                          <p:spTgt spid="4"/>
                                        </p:tgtEl>
                                        <p:attrNameLst>
                                          <p:attrName>fill.type</p:attrName>
                                        </p:attrNameLst>
                                      </p:cBhvr>
                                      <p:to>
                                        <p:strVal val="solid"/>
                                      </p:to>
                                    </p:set>
                                    <p:set>
                                      <p:cBhvr>
                                        <p:cTn id="15" dur="1000" fill="hold"/>
                                        <p:tgtEl>
                                          <p:spTgt spid="4"/>
                                        </p:tgtEl>
                                        <p:attrNameLst>
                                          <p:attrName>fill.on</p:attrName>
                                        </p:attrNameLst>
                                      </p:cBhvr>
                                      <p:to>
                                        <p:strVal val="true"/>
                                      </p:to>
                                    </p:set>
                                  </p:childTnLst>
                                </p:cTn>
                              </p:par>
                              <p:par>
                                <p:cTn id="16" presetID="10" presetClass="entr" presetSubtype="0" fill="hold" grpId="0" nodeType="withEffect">
                                  <p:stCondLst>
                                    <p:cond delay="500"/>
                                  </p:stCondLst>
                                  <p:childTnLst>
                                    <p:set>
                                      <p:cBhvr>
                                        <p:cTn id="17" dur="1" fill="hold">
                                          <p:stCondLst>
                                            <p:cond delay="0"/>
                                          </p:stCondLst>
                                        </p:cTn>
                                        <p:tgtEl>
                                          <p:spTgt spid="5"/>
                                        </p:tgtEl>
                                        <p:attrNameLst>
                                          <p:attrName>style.visibility</p:attrName>
                                        </p:attrNameLst>
                                      </p:cBhvr>
                                      <p:to>
                                        <p:strVal val="visible"/>
                                      </p:to>
                                    </p:set>
                                    <p:animEffect transition="in" filter="fade">
                                      <p:cBhvr>
                                        <p:cTn id="18" dur="1000"/>
                                        <p:tgtEl>
                                          <p:spTgt spid="5"/>
                                        </p:tgtEl>
                                      </p:cBhvr>
                                    </p:animEffect>
                                  </p:childTnLst>
                                </p:cTn>
                              </p:par>
                              <p:par>
                                <p:cTn id="19" presetID="22" presetClass="entr" presetSubtype="8" fill="hold" grpId="0" nodeType="withEffect">
                                  <p:stCondLst>
                                    <p:cond delay="500"/>
                                  </p:stCondLst>
                                  <p:childTnLst>
                                    <p:set>
                                      <p:cBhvr>
                                        <p:cTn id="20" dur="1" fill="hold">
                                          <p:stCondLst>
                                            <p:cond delay="0"/>
                                          </p:stCondLst>
                                        </p:cTn>
                                        <p:tgtEl>
                                          <p:spTgt spid="7"/>
                                        </p:tgtEl>
                                        <p:attrNameLst>
                                          <p:attrName>style.visibility</p:attrName>
                                        </p:attrNameLst>
                                      </p:cBhvr>
                                      <p:to>
                                        <p:strVal val="visible"/>
                                      </p:to>
                                    </p:set>
                                    <p:animEffect transition="in" filter="wipe(left)">
                                      <p:cBhvr>
                                        <p:cTn id="21" dur="500"/>
                                        <p:tgtEl>
                                          <p:spTgt spid="7"/>
                                        </p:tgtEl>
                                      </p:cBhvr>
                                    </p:animEffect>
                                  </p:childTnLst>
                                </p:cTn>
                              </p:par>
                              <p:par>
                                <p:cTn id="22" presetID="22" presetClass="entr" presetSubtype="8" fill="hold" grpId="0" nodeType="withEffect">
                                  <p:stCondLst>
                                    <p:cond delay="1000"/>
                                  </p:stCondLst>
                                  <p:childTnLst>
                                    <p:set>
                                      <p:cBhvr>
                                        <p:cTn id="23" dur="1" fill="hold">
                                          <p:stCondLst>
                                            <p:cond delay="0"/>
                                          </p:stCondLst>
                                        </p:cTn>
                                        <p:tgtEl>
                                          <p:spTgt spid="8"/>
                                        </p:tgtEl>
                                        <p:attrNameLst>
                                          <p:attrName>style.visibility</p:attrName>
                                        </p:attrNameLst>
                                      </p:cBhvr>
                                      <p:to>
                                        <p:strVal val="visible"/>
                                      </p:to>
                                    </p:set>
                                    <p:animEffect transition="in" filter="wipe(left)">
                                      <p:cBhvr>
                                        <p:cTn id="24" dur="1000"/>
                                        <p:tgtEl>
                                          <p:spTgt spid="8"/>
                                        </p:tgtEl>
                                      </p:cBhvr>
                                    </p:animEffect>
                                  </p:childTnLst>
                                </p:cTn>
                              </p:par>
                              <p:par>
                                <p:cTn id="25" presetID="22" presetClass="entr" presetSubtype="8" fill="hold" grpId="0" nodeType="withEffect">
                                  <p:stCondLst>
                                    <p:cond delay="1000"/>
                                  </p:stCondLst>
                                  <p:childTnLst>
                                    <p:set>
                                      <p:cBhvr>
                                        <p:cTn id="26" dur="1" fill="hold">
                                          <p:stCondLst>
                                            <p:cond delay="0"/>
                                          </p:stCondLst>
                                        </p:cTn>
                                        <p:tgtEl>
                                          <p:spTgt spid="9"/>
                                        </p:tgtEl>
                                        <p:attrNameLst>
                                          <p:attrName>style.visibility</p:attrName>
                                        </p:attrNameLst>
                                      </p:cBhvr>
                                      <p:to>
                                        <p:strVal val="visible"/>
                                      </p:to>
                                    </p:set>
                                    <p:animEffect transition="in" filter="wipe(left)">
                                      <p:cBhvr>
                                        <p:cTn id="27" dur="1000"/>
                                        <p:tgtEl>
                                          <p:spTgt spid="9"/>
                                        </p:tgtEl>
                                      </p:cBhvr>
                                    </p:animEffect>
                                  </p:childTnLst>
                                </p:cTn>
                              </p:par>
                              <p:par>
                                <p:cTn id="28" presetID="22" presetClass="entr" presetSubtype="8" fill="hold" grpId="0" nodeType="withEffect">
                                  <p:stCondLst>
                                    <p:cond delay="1000"/>
                                  </p:stCondLst>
                                  <p:childTnLst>
                                    <p:set>
                                      <p:cBhvr>
                                        <p:cTn id="29" dur="1" fill="hold">
                                          <p:stCondLst>
                                            <p:cond delay="0"/>
                                          </p:stCondLst>
                                        </p:cTn>
                                        <p:tgtEl>
                                          <p:spTgt spid="6"/>
                                        </p:tgtEl>
                                        <p:attrNameLst>
                                          <p:attrName>style.visibility</p:attrName>
                                        </p:attrNameLst>
                                      </p:cBhvr>
                                      <p:to>
                                        <p:strVal val="visible"/>
                                      </p:to>
                                    </p:set>
                                    <p:animEffect transition="in" filter="wipe(left)">
                                      <p:cBhvr>
                                        <p:cTn id="30" dur="1000"/>
                                        <p:tgtEl>
                                          <p:spTgt spid="6"/>
                                        </p:tgtEl>
                                      </p:cBhvr>
                                    </p:animEffect>
                                  </p:childTnLst>
                                </p:cTn>
                              </p:par>
                              <p:par>
                                <p:cTn id="31" presetID="23" presetClass="entr" presetSubtype="36" fill="hold" grpId="0" nodeType="withEffect">
                                  <p:stCondLst>
                                    <p:cond delay="1500"/>
                                  </p:stCondLst>
                                  <p:childTnLst>
                                    <p:set>
                                      <p:cBhvr>
                                        <p:cTn id="32" dur="1" fill="hold">
                                          <p:stCondLst>
                                            <p:cond delay="0"/>
                                          </p:stCondLst>
                                        </p:cTn>
                                        <p:tgtEl>
                                          <p:spTgt spid="14"/>
                                        </p:tgtEl>
                                        <p:attrNameLst>
                                          <p:attrName>style.visibility</p:attrName>
                                        </p:attrNameLst>
                                      </p:cBhvr>
                                      <p:to>
                                        <p:strVal val="visible"/>
                                      </p:to>
                                    </p:set>
                                    <p:anim calcmode="lin" valueType="num">
                                      <p:cBhvr>
                                        <p:cTn id="33" dur="500" fill="hold"/>
                                        <p:tgtEl>
                                          <p:spTgt spid="14"/>
                                        </p:tgtEl>
                                        <p:attrNameLst>
                                          <p:attrName>ppt_w</p:attrName>
                                        </p:attrNameLst>
                                      </p:cBhvr>
                                      <p:tavLst>
                                        <p:tav tm="0">
                                          <p:val>
                                            <p:strVal val="(6*min(max(#ppt_w*#ppt_h,.3),1)-7.4)/-.7*#ppt_w"/>
                                          </p:val>
                                        </p:tav>
                                        <p:tav tm="100000">
                                          <p:val>
                                            <p:strVal val="#ppt_w"/>
                                          </p:val>
                                        </p:tav>
                                      </p:tavLst>
                                    </p:anim>
                                    <p:anim calcmode="lin" valueType="num">
                                      <p:cBhvr>
                                        <p:cTn id="34" dur="500" fill="hold"/>
                                        <p:tgtEl>
                                          <p:spTgt spid="14"/>
                                        </p:tgtEl>
                                        <p:attrNameLst>
                                          <p:attrName>ppt_h</p:attrName>
                                        </p:attrNameLst>
                                      </p:cBhvr>
                                      <p:tavLst>
                                        <p:tav tm="0">
                                          <p:val>
                                            <p:strVal val="(6*min(max(#ppt_w*#ppt_h,.3),1)-7.4)/-.7*#ppt_h"/>
                                          </p:val>
                                        </p:tav>
                                        <p:tav tm="100000">
                                          <p:val>
                                            <p:strVal val="#ppt_h"/>
                                          </p:val>
                                        </p:tav>
                                      </p:tavLst>
                                    </p:anim>
                                    <p:anim calcmode="lin" valueType="num">
                                      <p:cBhvr>
                                        <p:cTn id="35" dur="500" fill="hold"/>
                                        <p:tgtEl>
                                          <p:spTgt spid="14"/>
                                        </p:tgtEl>
                                        <p:attrNameLst>
                                          <p:attrName>ppt_x</p:attrName>
                                        </p:attrNameLst>
                                      </p:cBhvr>
                                      <p:tavLst>
                                        <p:tav tm="0">
                                          <p:val>
                                            <p:fltVal val="0.5"/>
                                          </p:val>
                                        </p:tav>
                                        <p:tav tm="100000">
                                          <p:val>
                                            <p:strVal val="#ppt_x"/>
                                          </p:val>
                                        </p:tav>
                                      </p:tavLst>
                                    </p:anim>
                                    <p:anim calcmode="lin" valueType="num">
                                      <p:cBhvr>
                                        <p:cTn id="36" dur="500" fill="hold"/>
                                        <p:tgtEl>
                                          <p:spTgt spid="14"/>
                                        </p:tgtEl>
                                        <p:attrNameLst>
                                          <p:attrName>ppt_y</p:attrName>
                                        </p:attrNameLst>
                                      </p:cBhvr>
                                      <p:tavLst>
                                        <p:tav tm="0">
                                          <p:val>
                                            <p:strVal val="1+(6*min(max(#ppt_w*#ppt_h,.3),1)-7.4)/-.7*#ppt_h/2"/>
                                          </p:val>
                                        </p:tav>
                                        <p:tav tm="100000">
                                          <p:val>
                                            <p:strVal val="#ppt_y"/>
                                          </p:val>
                                        </p:tav>
                                      </p:tavLst>
                                    </p:anim>
                                  </p:childTnLst>
                                </p:cTn>
                              </p:par>
                              <p:par>
                                <p:cTn id="37" presetID="23" presetClass="entr" presetSubtype="16" fill="hold" grpId="0" nodeType="withEffect">
                                  <p:stCondLst>
                                    <p:cond delay="1500"/>
                                  </p:stCondLst>
                                  <p:childTnLst>
                                    <p:set>
                                      <p:cBhvr>
                                        <p:cTn id="38" dur="1" fill="hold">
                                          <p:stCondLst>
                                            <p:cond delay="0"/>
                                          </p:stCondLst>
                                        </p:cTn>
                                        <p:tgtEl>
                                          <p:spTgt spid="11"/>
                                        </p:tgtEl>
                                        <p:attrNameLst>
                                          <p:attrName>style.visibility</p:attrName>
                                        </p:attrNameLst>
                                      </p:cBhvr>
                                      <p:to>
                                        <p:strVal val="visible"/>
                                      </p:to>
                                    </p:set>
                                    <p:anim calcmode="lin" valueType="num">
                                      <p:cBhvr>
                                        <p:cTn id="39" dur="500" fill="hold"/>
                                        <p:tgtEl>
                                          <p:spTgt spid="11"/>
                                        </p:tgtEl>
                                        <p:attrNameLst>
                                          <p:attrName>ppt_w</p:attrName>
                                        </p:attrNameLst>
                                      </p:cBhvr>
                                      <p:tavLst>
                                        <p:tav tm="0">
                                          <p:val>
                                            <p:fltVal val="0"/>
                                          </p:val>
                                        </p:tav>
                                        <p:tav tm="100000">
                                          <p:val>
                                            <p:strVal val="#ppt_w"/>
                                          </p:val>
                                        </p:tav>
                                      </p:tavLst>
                                    </p:anim>
                                    <p:anim calcmode="lin" valueType="num">
                                      <p:cBhvr>
                                        <p:cTn id="40" dur="500" fill="hold"/>
                                        <p:tgtEl>
                                          <p:spTgt spid="11"/>
                                        </p:tgtEl>
                                        <p:attrNameLst>
                                          <p:attrName>ppt_h</p:attrName>
                                        </p:attrNameLst>
                                      </p:cBhvr>
                                      <p:tavLst>
                                        <p:tav tm="0">
                                          <p:val>
                                            <p:fltVal val="0"/>
                                          </p:val>
                                        </p:tav>
                                        <p:tav tm="100000">
                                          <p:val>
                                            <p:strVal val="#ppt_h"/>
                                          </p:val>
                                        </p:tav>
                                      </p:tavLst>
                                    </p:anim>
                                  </p:childTnLst>
                                </p:cTn>
                              </p:par>
                              <p:par>
                                <p:cTn id="41" presetID="22" presetClass="entr" presetSubtype="4" fill="hold" grpId="0" nodeType="withEffect">
                                  <p:stCondLst>
                                    <p:cond delay="1500"/>
                                  </p:stCondLst>
                                  <p:childTnLst>
                                    <p:set>
                                      <p:cBhvr>
                                        <p:cTn id="42" dur="1" fill="hold">
                                          <p:stCondLst>
                                            <p:cond delay="0"/>
                                          </p:stCondLst>
                                        </p:cTn>
                                        <p:tgtEl>
                                          <p:spTgt spid="13"/>
                                        </p:tgtEl>
                                        <p:attrNameLst>
                                          <p:attrName>style.visibility</p:attrName>
                                        </p:attrNameLst>
                                      </p:cBhvr>
                                      <p:to>
                                        <p:strVal val="visible"/>
                                      </p:to>
                                    </p:set>
                                    <p:animEffect transition="in" filter="wipe(down)">
                                      <p:cBhvr>
                                        <p:cTn id="43" dur="500"/>
                                        <p:tgtEl>
                                          <p:spTgt spid="13"/>
                                        </p:tgtEl>
                                      </p:cBhvr>
                                    </p:animEffect>
                                  </p:childTnLst>
                                </p:cTn>
                              </p:par>
                              <p:par>
                                <p:cTn id="44" presetID="22" presetClass="entr" presetSubtype="1" fill="hold" grpId="0" nodeType="withEffect">
                                  <p:stCondLst>
                                    <p:cond delay="1500"/>
                                  </p:stCondLst>
                                  <p:childTnLst>
                                    <p:set>
                                      <p:cBhvr>
                                        <p:cTn id="45" dur="1" fill="hold">
                                          <p:stCondLst>
                                            <p:cond delay="0"/>
                                          </p:stCondLst>
                                        </p:cTn>
                                        <p:tgtEl>
                                          <p:spTgt spid="12"/>
                                        </p:tgtEl>
                                        <p:attrNameLst>
                                          <p:attrName>style.visibility</p:attrName>
                                        </p:attrNameLst>
                                      </p:cBhvr>
                                      <p:to>
                                        <p:strVal val="visible"/>
                                      </p:to>
                                    </p:set>
                                    <p:animEffect transition="in" filter="wipe(up)">
                                      <p:cBhvr>
                                        <p:cTn id="46" dur="500"/>
                                        <p:tgtEl>
                                          <p:spTgt spid="12"/>
                                        </p:tgtEl>
                                      </p:cBhvr>
                                    </p:animEffect>
                                  </p:childTnLst>
                                </p:cTn>
                              </p:par>
                              <p:par>
                                <p:cTn id="47" presetID="23" presetClass="entr" presetSubtype="32" fill="hold" grpId="0" nodeType="withEffect">
                                  <p:stCondLst>
                                    <p:cond delay="2000"/>
                                  </p:stCondLst>
                                  <p:childTnLst>
                                    <p:set>
                                      <p:cBhvr>
                                        <p:cTn id="48" dur="1" fill="hold">
                                          <p:stCondLst>
                                            <p:cond delay="0"/>
                                          </p:stCondLst>
                                        </p:cTn>
                                        <p:tgtEl>
                                          <p:spTgt spid="15"/>
                                        </p:tgtEl>
                                        <p:attrNameLst>
                                          <p:attrName>style.visibility</p:attrName>
                                        </p:attrNameLst>
                                      </p:cBhvr>
                                      <p:to>
                                        <p:strVal val="visible"/>
                                      </p:to>
                                    </p:set>
                                    <p:anim calcmode="lin" valueType="num">
                                      <p:cBhvr>
                                        <p:cTn id="49" dur="500" fill="hold"/>
                                        <p:tgtEl>
                                          <p:spTgt spid="15"/>
                                        </p:tgtEl>
                                        <p:attrNameLst>
                                          <p:attrName>ppt_w</p:attrName>
                                        </p:attrNameLst>
                                      </p:cBhvr>
                                      <p:tavLst>
                                        <p:tav tm="0">
                                          <p:val>
                                            <p:strVal val="4*#ppt_w"/>
                                          </p:val>
                                        </p:tav>
                                        <p:tav tm="100000">
                                          <p:val>
                                            <p:strVal val="#ppt_w"/>
                                          </p:val>
                                        </p:tav>
                                      </p:tavLst>
                                    </p:anim>
                                    <p:anim calcmode="lin" valueType="num">
                                      <p:cBhvr>
                                        <p:cTn id="50" dur="500" fill="hold"/>
                                        <p:tgtEl>
                                          <p:spTgt spid="15"/>
                                        </p:tgtEl>
                                        <p:attrNameLst>
                                          <p:attrName>ppt_h</p:attrName>
                                        </p:attrNameLst>
                                      </p:cBhvr>
                                      <p:tavLst>
                                        <p:tav tm="0">
                                          <p:val>
                                            <p:strVal val="4*#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p:bldP spid="6" grpId="0"/>
      <p:bldP spid="7" grpId="0" animBg="1"/>
      <p:bldP spid="8" grpId="0" animBg="1"/>
      <p:bldP spid="9" grpId="0"/>
      <p:bldP spid="11" grpId="0" animBg="1"/>
      <p:bldP spid="12" grpId="0" animBg="1"/>
      <p:bldP spid="13" grpId="0" animBg="1"/>
      <p:bldP spid="14" grpId="0"/>
      <p:bldP spid="15" grpId="0"/>
    </p:bldLst>
  </p:timing>
</p:sld>
</file>

<file path=ppt/slides/slide19.xml><?xml version="1.0" encoding="utf-8"?>
<p:sld xmlns:a="http://schemas.openxmlformats.org/drawingml/2006/main" xmlns:r="http://schemas.openxmlformats.org/officeDocument/2006/relationships" xmlns:p="http://schemas.openxmlformats.org/presentationml/2006/main">
  <p:cSld>
    <p:bg>
      <p:bgPr>
        <a:solidFill>
          <a:srgbClr val="00B050"/>
        </a:solidFill>
        <a:effectLst/>
      </p:bgPr>
    </p:bg>
    <p:spTree>
      <p:nvGrpSpPr>
        <p:cNvPr id="1" name=""/>
        <p:cNvGrpSpPr/>
        <p:nvPr/>
      </p:nvGrpSpPr>
      <p:grpSpPr>
        <a:xfrm>
          <a:off x="0" y="0"/>
          <a:ext cx="0" cy="0"/>
          <a:chOff x="0" y="0"/>
          <a:chExt cx="0" cy="0"/>
        </a:xfrm>
      </p:grpSpPr>
      <p:sp>
        <p:nvSpPr>
          <p:cNvPr id="62" name="矩形 61"/>
          <p:cNvSpPr/>
          <p:nvPr/>
        </p:nvSpPr>
        <p:spPr>
          <a:xfrm>
            <a:off x="456250" y="4499834"/>
            <a:ext cx="4120636" cy="926329"/>
          </a:xfrm>
          <a:prstGeom prst="rect">
            <a:avLst/>
          </a:prstGeom>
          <a:solidFill>
            <a:srgbClr val="DA1067">
              <a:alpha val="4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48" name="直接连接符 47"/>
          <p:cNvCxnSpPr/>
          <p:nvPr/>
        </p:nvCxnSpPr>
        <p:spPr>
          <a:xfrm flipV="1">
            <a:off x="7030322" y="2084481"/>
            <a:ext cx="601068" cy="440007"/>
          </a:xfrm>
          <a:prstGeom prst="line">
            <a:avLst/>
          </a:prstGeom>
          <a:ln>
            <a:solidFill>
              <a:srgbClr val="E9118C"/>
            </a:solidFill>
          </a:ln>
        </p:spPr>
        <p:style>
          <a:lnRef idx="1">
            <a:schemeClr val="accent1"/>
          </a:lnRef>
          <a:fillRef idx="0">
            <a:schemeClr val="accent1"/>
          </a:fillRef>
          <a:effectRef idx="0">
            <a:schemeClr val="accent1"/>
          </a:effectRef>
          <a:fontRef idx="minor">
            <a:schemeClr val="tx1"/>
          </a:fontRef>
        </p:style>
      </p:cxnSp>
      <p:cxnSp>
        <p:nvCxnSpPr>
          <p:cNvPr id="49" name="直接连接符 48"/>
          <p:cNvCxnSpPr/>
          <p:nvPr/>
        </p:nvCxnSpPr>
        <p:spPr>
          <a:xfrm>
            <a:off x="7631390" y="2044478"/>
            <a:ext cx="4120636" cy="0"/>
          </a:xfrm>
          <a:prstGeom prst="line">
            <a:avLst/>
          </a:prstGeom>
          <a:ln>
            <a:solidFill>
              <a:srgbClr val="E9118C"/>
            </a:solidFill>
          </a:ln>
        </p:spPr>
        <p:style>
          <a:lnRef idx="1">
            <a:schemeClr val="accent1"/>
          </a:lnRef>
          <a:fillRef idx="0">
            <a:schemeClr val="accent1"/>
          </a:fillRef>
          <a:effectRef idx="0">
            <a:schemeClr val="accent1"/>
          </a:effectRef>
          <a:fontRef idx="minor">
            <a:schemeClr val="tx1"/>
          </a:fontRef>
        </p:style>
      </p:cxnSp>
      <p:sp>
        <p:nvSpPr>
          <p:cNvPr id="50" name="矩形 49"/>
          <p:cNvSpPr/>
          <p:nvPr/>
        </p:nvSpPr>
        <p:spPr>
          <a:xfrm flipH="1">
            <a:off x="7631390" y="2055737"/>
            <a:ext cx="4120636" cy="1201318"/>
          </a:xfrm>
          <a:prstGeom prst="rect">
            <a:avLst/>
          </a:prstGeom>
          <a:solidFill>
            <a:srgbClr val="DA1067">
              <a:alpha val="4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矩形 43"/>
          <p:cNvSpPr/>
          <p:nvPr/>
        </p:nvSpPr>
        <p:spPr>
          <a:xfrm>
            <a:off x="475239" y="2901095"/>
            <a:ext cx="4120636" cy="1194101"/>
          </a:xfrm>
          <a:prstGeom prst="rect">
            <a:avLst/>
          </a:prstGeom>
          <a:solidFill>
            <a:srgbClr val="DA1067">
              <a:alpha val="4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椭圆 19"/>
          <p:cNvSpPr/>
          <p:nvPr/>
        </p:nvSpPr>
        <p:spPr>
          <a:xfrm>
            <a:off x="5555047" y="2887673"/>
            <a:ext cx="1129049" cy="1129049"/>
          </a:xfrm>
          <a:prstGeom prst="ellipse">
            <a:avLst/>
          </a:prstGeom>
          <a:gradFill flip="none" rotWithShape="1">
            <a:gsLst>
              <a:gs pos="0">
                <a:srgbClr val="EC52C0"/>
              </a:gs>
              <a:gs pos="71000">
                <a:srgbClr val="DA1067"/>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4" name="组合 23"/>
          <p:cNvGrpSpPr/>
          <p:nvPr/>
        </p:nvGrpSpPr>
        <p:grpSpPr>
          <a:xfrm rot="12733870">
            <a:off x="5245548" y="2581373"/>
            <a:ext cx="1737042" cy="1737042"/>
            <a:chOff x="5144035" y="2472278"/>
            <a:chExt cx="1913441" cy="1913441"/>
          </a:xfrm>
          <a:gradFill flip="none" rotWithShape="1">
            <a:gsLst>
              <a:gs pos="43000">
                <a:srgbClr val="DA1067"/>
              </a:gs>
              <a:gs pos="0">
                <a:schemeClr val="bg1">
                  <a:alpha val="21000"/>
                </a:schemeClr>
              </a:gs>
            </a:gsLst>
            <a:lin ang="2700000" scaled="1"/>
            <a:tileRect/>
          </a:gradFill>
        </p:grpSpPr>
        <p:sp>
          <p:nvSpPr>
            <p:cNvPr id="19" name="同心圆 18"/>
            <p:cNvSpPr/>
            <p:nvPr/>
          </p:nvSpPr>
          <p:spPr>
            <a:xfrm>
              <a:off x="5144035" y="2472278"/>
              <a:ext cx="1913441" cy="1913441"/>
            </a:xfrm>
            <a:prstGeom prst="donut">
              <a:avLst>
                <a:gd name="adj" fmla="val 1103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2" name="等腰三角形 21"/>
            <p:cNvSpPr/>
            <p:nvPr/>
          </p:nvSpPr>
          <p:spPr>
            <a:xfrm rot="18407413">
              <a:off x="6455263" y="3586150"/>
              <a:ext cx="293400" cy="358930"/>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3" name="组合 22"/>
          <p:cNvGrpSpPr/>
          <p:nvPr/>
        </p:nvGrpSpPr>
        <p:grpSpPr>
          <a:xfrm rot="12733870">
            <a:off x="4790727" y="2125202"/>
            <a:ext cx="2653989" cy="2653989"/>
            <a:chOff x="4634247" y="1967247"/>
            <a:chExt cx="2923505" cy="2923505"/>
          </a:xfrm>
          <a:gradFill>
            <a:gsLst>
              <a:gs pos="63000">
                <a:srgbClr val="DA1067"/>
              </a:gs>
              <a:gs pos="100000">
                <a:schemeClr val="bg1">
                  <a:alpha val="21000"/>
                </a:schemeClr>
              </a:gs>
            </a:gsLst>
            <a:lin ang="0" scaled="1"/>
          </a:gradFill>
        </p:grpSpPr>
        <p:sp>
          <p:nvSpPr>
            <p:cNvPr id="18" name="同心圆 17"/>
            <p:cNvSpPr/>
            <p:nvPr/>
          </p:nvSpPr>
          <p:spPr>
            <a:xfrm>
              <a:off x="4634247" y="1967247"/>
              <a:ext cx="2923505" cy="2923505"/>
            </a:xfrm>
            <a:prstGeom prst="donut">
              <a:avLst>
                <a:gd name="adj" fmla="val 11344"/>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1" name="等腰三角形 20"/>
            <p:cNvSpPr/>
            <p:nvPr/>
          </p:nvSpPr>
          <p:spPr>
            <a:xfrm rot="5400000">
              <a:off x="5001632" y="3170928"/>
              <a:ext cx="437940" cy="535753"/>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5" name="文本框 24"/>
          <p:cNvSpPr txBox="1"/>
          <p:nvPr/>
        </p:nvSpPr>
        <p:spPr>
          <a:xfrm>
            <a:off x="5666317" y="3190587"/>
            <a:ext cx="918841" cy="523220"/>
          </a:xfrm>
          <a:prstGeom prst="rect">
            <a:avLst/>
          </a:prstGeom>
          <a:noFill/>
        </p:spPr>
        <p:txBody>
          <a:bodyPr wrap="none" rtlCol="0">
            <a:spAutoFit/>
          </a:bodyPr>
          <a:lstStyle/>
          <a:p>
            <a:r>
              <a:rPr lang="en-US" altLang="zh-CN" sz="2800" dirty="0" smtClean="0">
                <a:solidFill>
                  <a:schemeClr val="bg1"/>
                </a:solidFill>
                <a:latin typeface="微软雅黑" panose="020B0503020204020204" pitchFamily="34" charset="-122"/>
                <a:ea typeface="微软雅黑" panose="020B0503020204020204" pitchFamily="34" charset="-122"/>
              </a:rPr>
              <a:t>Title</a:t>
            </a:r>
            <a:endParaRPr lang="zh-CN" altLang="en-US" sz="2800" dirty="0">
              <a:solidFill>
                <a:schemeClr val="bg1"/>
              </a:solidFill>
              <a:latin typeface="微软雅黑" panose="020B0503020204020204" pitchFamily="34" charset="-122"/>
              <a:ea typeface="微软雅黑" panose="020B0503020204020204" pitchFamily="34" charset="-122"/>
            </a:endParaRPr>
          </a:p>
        </p:txBody>
      </p:sp>
      <p:sp>
        <p:nvSpPr>
          <p:cNvPr id="27" name="矩形 26"/>
          <p:cNvSpPr/>
          <p:nvPr/>
        </p:nvSpPr>
        <p:spPr>
          <a:xfrm>
            <a:off x="597011" y="2773742"/>
            <a:ext cx="3888987" cy="1338828"/>
          </a:xfrm>
          <a:prstGeom prst="rect">
            <a:avLst/>
          </a:prstGeom>
        </p:spPr>
        <p:txBody>
          <a:bodyPr wrap="square">
            <a:spAutoFit/>
          </a:bodyPr>
          <a:lstStyle/>
          <a:p>
            <a:pPr>
              <a:lnSpc>
                <a:spcPct val="150000"/>
              </a:lnSpc>
            </a:pPr>
            <a:r>
              <a:rPr lang="en-US" altLang="zh-CN" dirty="0">
                <a:solidFill>
                  <a:schemeClr val="bg1"/>
                </a:solidFill>
              </a:rPr>
              <a:t>You can click here to enter your text . You can click here to enter your text . You can click here to enter your text</a:t>
            </a:r>
            <a:endParaRPr lang="en-US" altLang="zh-CN" dirty="0">
              <a:solidFill>
                <a:schemeClr val="bg1"/>
              </a:solidFill>
              <a:latin typeface="微软雅黑" panose="020B0503020204020204" pitchFamily="34" charset="-122"/>
              <a:ea typeface="微软雅黑" panose="020B0503020204020204" pitchFamily="34" charset="-122"/>
            </a:endParaRPr>
          </a:p>
        </p:txBody>
      </p:sp>
      <p:sp>
        <p:nvSpPr>
          <p:cNvPr id="28" name="矩形 27"/>
          <p:cNvSpPr/>
          <p:nvPr/>
        </p:nvSpPr>
        <p:spPr>
          <a:xfrm>
            <a:off x="454827" y="4480817"/>
            <a:ext cx="4122059" cy="923330"/>
          </a:xfrm>
          <a:prstGeom prst="rect">
            <a:avLst/>
          </a:prstGeom>
        </p:spPr>
        <p:txBody>
          <a:bodyPr wrap="square">
            <a:spAutoFit/>
          </a:bodyPr>
          <a:lstStyle/>
          <a:p>
            <a:r>
              <a:rPr lang="en-US" altLang="zh-CN" dirty="0">
                <a:solidFill>
                  <a:schemeClr val="bg1"/>
                </a:solidFill>
              </a:rPr>
              <a:t>You can click here to enter your text . You can click here to enter your text . You can click here to enter your text</a:t>
            </a:r>
            <a:endParaRPr lang="zh-CN" altLang="en-US" dirty="0"/>
          </a:p>
        </p:txBody>
      </p:sp>
      <p:sp>
        <p:nvSpPr>
          <p:cNvPr id="29" name="矩形 28"/>
          <p:cNvSpPr/>
          <p:nvPr/>
        </p:nvSpPr>
        <p:spPr>
          <a:xfrm>
            <a:off x="7626038" y="2059018"/>
            <a:ext cx="4122059" cy="923330"/>
          </a:xfrm>
          <a:prstGeom prst="rect">
            <a:avLst/>
          </a:prstGeom>
        </p:spPr>
        <p:txBody>
          <a:bodyPr wrap="square">
            <a:spAutoFit/>
          </a:bodyPr>
          <a:lstStyle/>
          <a:p>
            <a:r>
              <a:rPr lang="en-US" altLang="zh-CN" dirty="0">
                <a:solidFill>
                  <a:schemeClr val="bg1"/>
                </a:solidFill>
              </a:rPr>
              <a:t>You can click here to enter your text . You can click here to enter your text . You can click here to enter your text</a:t>
            </a:r>
            <a:endParaRPr lang="en-US" altLang="zh-CN" dirty="0">
              <a:solidFill>
                <a:schemeClr val="bg1"/>
              </a:solidFill>
              <a:latin typeface="微软雅黑" panose="020B0503020204020204" pitchFamily="34" charset="-122"/>
              <a:ea typeface="微软雅黑" panose="020B0503020204020204" pitchFamily="34" charset="-122"/>
            </a:endParaRPr>
          </a:p>
        </p:txBody>
      </p:sp>
      <p:cxnSp>
        <p:nvCxnSpPr>
          <p:cNvPr id="32" name="直接连接符 31"/>
          <p:cNvCxnSpPr/>
          <p:nvPr/>
        </p:nvCxnSpPr>
        <p:spPr>
          <a:xfrm flipH="1" flipV="1">
            <a:off x="4590147" y="1386183"/>
            <a:ext cx="589378" cy="1123314"/>
          </a:xfrm>
          <a:prstGeom prst="line">
            <a:avLst/>
          </a:prstGeom>
          <a:ln>
            <a:solidFill>
              <a:srgbClr val="E9118C"/>
            </a:solidFill>
          </a:ln>
        </p:spPr>
        <p:style>
          <a:lnRef idx="1">
            <a:schemeClr val="accent1"/>
          </a:lnRef>
          <a:fillRef idx="0">
            <a:schemeClr val="accent1"/>
          </a:fillRef>
          <a:effectRef idx="0">
            <a:schemeClr val="accent1"/>
          </a:effectRef>
          <a:fontRef idx="minor">
            <a:schemeClr val="tx1"/>
          </a:fontRef>
        </p:style>
      </p:cxnSp>
      <p:cxnSp>
        <p:nvCxnSpPr>
          <p:cNvPr id="33" name="直接连接符 32"/>
          <p:cNvCxnSpPr/>
          <p:nvPr/>
        </p:nvCxnSpPr>
        <p:spPr>
          <a:xfrm flipH="1">
            <a:off x="480331" y="1398246"/>
            <a:ext cx="4120636" cy="0"/>
          </a:xfrm>
          <a:prstGeom prst="line">
            <a:avLst/>
          </a:prstGeom>
          <a:ln>
            <a:solidFill>
              <a:srgbClr val="E9118C"/>
            </a:solidFill>
          </a:ln>
        </p:spPr>
        <p:style>
          <a:lnRef idx="1">
            <a:schemeClr val="accent1"/>
          </a:lnRef>
          <a:fillRef idx="0">
            <a:schemeClr val="accent1"/>
          </a:fillRef>
          <a:effectRef idx="0">
            <a:schemeClr val="accent1"/>
          </a:effectRef>
          <a:fontRef idx="minor">
            <a:schemeClr val="tx1"/>
          </a:fontRef>
        </p:style>
      </p:cxnSp>
      <p:sp>
        <p:nvSpPr>
          <p:cNvPr id="41" name="矩形 40"/>
          <p:cNvSpPr/>
          <p:nvPr/>
        </p:nvSpPr>
        <p:spPr>
          <a:xfrm>
            <a:off x="480331" y="1409503"/>
            <a:ext cx="4120636" cy="1194101"/>
          </a:xfrm>
          <a:prstGeom prst="rect">
            <a:avLst/>
          </a:prstGeom>
          <a:solidFill>
            <a:srgbClr val="DA1067">
              <a:alpha val="4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矩形 25"/>
          <p:cNvSpPr/>
          <p:nvPr/>
        </p:nvSpPr>
        <p:spPr>
          <a:xfrm>
            <a:off x="597012" y="1323764"/>
            <a:ext cx="3888987" cy="1338828"/>
          </a:xfrm>
          <a:prstGeom prst="rect">
            <a:avLst/>
          </a:prstGeom>
        </p:spPr>
        <p:txBody>
          <a:bodyPr wrap="square">
            <a:spAutoFit/>
          </a:bodyPr>
          <a:lstStyle/>
          <a:p>
            <a:pPr>
              <a:lnSpc>
                <a:spcPct val="150000"/>
              </a:lnSpc>
            </a:pPr>
            <a:r>
              <a:rPr lang="en-US" altLang="zh-CN" dirty="0">
                <a:solidFill>
                  <a:schemeClr val="bg1"/>
                </a:solidFill>
              </a:rPr>
              <a:t>You can click here to enter your text . You can click here to enter your text . You can click here to enter your text</a:t>
            </a:r>
            <a:endParaRPr lang="en-US" altLang="zh-CN" dirty="0">
              <a:solidFill>
                <a:schemeClr val="bg1"/>
              </a:solidFill>
              <a:latin typeface="微软雅黑" panose="020B0503020204020204" pitchFamily="34" charset="-122"/>
              <a:ea typeface="微软雅黑" panose="020B0503020204020204" pitchFamily="34" charset="-122"/>
            </a:endParaRPr>
          </a:p>
        </p:txBody>
      </p:sp>
      <p:cxnSp>
        <p:nvCxnSpPr>
          <p:cNvPr id="42" name="直接连接符 41"/>
          <p:cNvCxnSpPr/>
          <p:nvPr/>
        </p:nvCxnSpPr>
        <p:spPr>
          <a:xfrm flipH="1" flipV="1">
            <a:off x="4586341" y="2901095"/>
            <a:ext cx="203462" cy="401469"/>
          </a:xfrm>
          <a:prstGeom prst="line">
            <a:avLst/>
          </a:prstGeom>
          <a:ln>
            <a:solidFill>
              <a:srgbClr val="E9118C"/>
            </a:solidFill>
          </a:ln>
        </p:spPr>
        <p:style>
          <a:lnRef idx="1">
            <a:schemeClr val="accent1"/>
          </a:lnRef>
          <a:fillRef idx="0">
            <a:schemeClr val="accent1"/>
          </a:fillRef>
          <a:effectRef idx="0">
            <a:schemeClr val="accent1"/>
          </a:effectRef>
          <a:fontRef idx="minor">
            <a:schemeClr val="tx1"/>
          </a:fontRef>
        </p:style>
      </p:cxnSp>
      <p:cxnSp>
        <p:nvCxnSpPr>
          <p:cNvPr id="43" name="直接连接符 42"/>
          <p:cNvCxnSpPr/>
          <p:nvPr/>
        </p:nvCxnSpPr>
        <p:spPr>
          <a:xfrm flipH="1">
            <a:off x="469511" y="2893206"/>
            <a:ext cx="4120636" cy="0"/>
          </a:xfrm>
          <a:prstGeom prst="line">
            <a:avLst/>
          </a:prstGeom>
          <a:ln>
            <a:solidFill>
              <a:srgbClr val="E9118C"/>
            </a:solidFill>
          </a:ln>
        </p:spPr>
        <p:style>
          <a:lnRef idx="1">
            <a:schemeClr val="accent1"/>
          </a:lnRef>
          <a:fillRef idx="0">
            <a:schemeClr val="accent1"/>
          </a:fillRef>
          <a:effectRef idx="0">
            <a:schemeClr val="accent1"/>
          </a:effectRef>
          <a:fontRef idx="minor">
            <a:schemeClr val="tx1"/>
          </a:fontRef>
        </p:style>
      </p:cxnSp>
      <p:cxnSp>
        <p:nvCxnSpPr>
          <p:cNvPr id="53" name="直接连接符 52"/>
          <p:cNvCxnSpPr/>
          <p:nvPr/>
        </p:nvCxnSpPr>
        <p:spPr>
          <a:xfrm>
            <a:off x="7423238" y="3398793"/>
            <a:ext cx="208152" cy="284363"/>
          </a:xfrm>
          <a:prstGeom prst="line">
            <a:avLst/>
          </a:prstGeom>
          <a:ln>
            <a:solidFill>
              <a:srgbClr val="E9118C"/>
            </a:solidFill>
          </a:ln>
        </p:spPr>
        <p:style>
          <a:lnRef idx="1">
            <a:schemeClr val="accent1"/>
          </a:lnRef>
          <a:fillRef idx="0">
            <a:schemeClr val="accent1"/>
          </a:fillRef>
          <a:effectRef idx="0">
            <a:schemeClr val="accent1"/>
          </a:effectRef>
          <a:fontRef idx="minor">
            <a:schemeClr val="tx1"/>
          </a:fontRef>
        </p:style>
      </p:cxnSp>
      <p:cxnSp>
        <p:nvCxnSpPr>
          <p:cNvPr id="54" name="直接连接符 53"/>
          <p:cNvCxnSpPr/>
          <p:nvPr/>
        </p:nvCxnSpPr>
        <p:spPr>
          <a:xfrm>
            <a:off x="7631390" y="3683154"/>
            <a:ext cx="4120636" cy="0"/>
          </a:xfrm>
          <a:prstGeom prst="line">
            <a:avLst/>
          </a:prstGeom>
          <a:ln>
            <a:solidFill>
              <a:srgbClr val="E9118C"/>
            </a:solidFill>
          </a:ln>
        </p:spPr>
        <p:style>
          <a:lnRef idx="1">
            <a:schemeClr val="accent1"/>
          </a:lnRef>
          <a:fillRef idx="0">
            <a:schemeClr val="accent1"/>
          </a:fillRef>
          <a:effectRef idx="0">
            <a:schemeClr val="accent1"/>
          </a:effectRef>
          <a:fontRef idx="minor">
            <a:schemeClr val="tx1"/>
          </a:fontRef>
        </p:style>
      </p:cxnSp>
      <p:sp>
        <p:nvSpPr>
          <p:cNvPr id="55" name="矩形 54"/>
          <p:cNvSpPr/>
          <p:nvPr/>
        </p:nvSpPr>
        <p:spPr>
          <a:xfrm flipH="1">
            <a:off x="7631390" y="3694412"/>
            <a:ext cx="4120636" cy="921254"/>
          </a:xfrm>
          <a:prstGeom prst="rect">
            <a:avLst/>
          </a:prstGeom>
          <a:solidFill>
            <a:srgbClr val="DA1067">
              <a:alpha val="4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矩形 29"/>
          <p:cNvSpPr/>
          <p:nvPr/>
        </p:nvSpPr>
        <p:spPr>
          <a:xfrm>
            <a:off x="7637991" y="3683154"/>
            <a:ext cx="4115701" cy="923330"/>
          </a:xfrm>
          <a:prstGeom prst="rect">
            <a:avLst/>
          </a:prstGeom>
        </p:spPr>
        <p:txBody>
          <a:bodyPr wrap="square">
            <a:spAutoFit/>
          </a:bodyPr>
          <a:lstStyle/>
          <a:p>
            <a:r>
              <a:rPr lang="en-US" altLang="zh-CN" dirty="0">
                <a:solidFill>
                  <a:schemeClr val="bg1"/>
                </a:solidFill>
              </a:rPr>
              <a:t>You can click here to enter your text . You can click here to enter your text . You can click here to enter your text</a:t>
            </a:r>
            <a:endParaRPr lang="en-US" altLang="zh-CN" dirty="0">
              <a:solidFill>
                <a:schemeClr val="bg1"/>
              </a:solidFill>
              <a:latin typeface="微软雅黑" panose="020B0503020204020204" pitchFamily="34" charset="-122"/>
              <a:ea typeface="微软雅黑" panose="020B0503020204020204" pitchFamily="34" charset="-122"/>
            </a:endParaRPr>
          </a:p>
        </p:txBody>
      </p:sp>
      <p:cxnSp>
        <p:nvCxnSpPr>
          <p:cNvPr id="60" name="直接连接符 59"/>
          <p:cNvCxnSpPr/>
          <p:nvPr/>
        </p:nvCxnSpPr>
        <p:spPr>
          <a:xfrm flipH="1">
            <a:off x="4576886" y="4229544"/>
            <a:ext cx="458307" cy="259033"/>
          </a:xfrm>
          <a:prstGeom prst="line">
            <a:avLst/>
          </a:prstGeom>
          <a:ln>
            <a:solidFill>
              <a:srgbClr val="E9118C"/>
            </a:solidFill>
          </a:ln>
        </p:spPr>
        <p:style>
          <a:lnRef idx="1">
            <a:schemeClr val="accent1"/>
          </a:lnRef>
          <a:fillRef idx="0">
            <a:schemeClr val="accent1"/>
          </a:fillRef>
          <a:effectRef idx="0">
            <a:schemeClr val="accent1"/>
          </a:effectRef>
          <a:fontRef idx="minor">
            <a:schemeClr val="tx1"/>
          </a:fontRef>
        </p:style>
      </p:cxnSp>
      <p:cxnSp>
        <p:nvCxnSpPr>
          <p:cNvPr id="61" name="直接连接符 60"/>
          <p:cNvCxnSpPr/>
          <p:nvPr/>
        </p:nvCxnSpPr>
        <p:spPr>
          <a:xfrm flipH="1">
            <a:off x="456250" y="4488577"/>
            <a:ext cx="4120636" cy="0"/>
          </a:xfrm>
          <a:prstGeom prst="line">
            <a:avLst/>
          </a:prstGeom>
          <a:ln>
            <a:solidFill>
              <a:srgbClr val="E9118C"/>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425524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nodeType="withEffect">
                                  <p:stCondLst>
                                    <p:cond delay="0"/>
                                  </p:stCondLst>
                                  <p:childTnLst>
                                    <p:set>
                                      <p:cBhvr>
                                        <p:cTn id="6" dur="1" fill="hold">
                                          <p:stCondLst>
                                            <p:cond delay="0"/>
                                          </p:stCondLst>
                                        </p:cTn>
                                        <p:tgtEl>
                                          <p:spTgt spid="23"/>
                                        </p:tgtEl>
                                        <p:attrNameLst>
                                          <p:attrName>style.visibility</p:attrName>
                                        </p:attrNameLst>
                                      </p:cBhvr>
                                      <p:to>
                                        <p:strVal val="visible"/>
                                      </p:to>
                                    </p:set>
                                    <p:anim calcmode="lin" valueType="num">
                                      <p:cBhvr>
                                        <p:cTn id="7" dur="500" fill="hold"/>
                                        <p:tgtEl>
                                          <p:spTgt spid="23"/>
                                        </p:tgtEl>
                                        <p:attrNameLst>
                                          <p:attrName>ppt_w</p:attrName>
                                        </p:attrNameLst>
                                      </p:cBhvr>
                                      <p:tavLst>
                                        <p:tav tm="0">
                                          <p:val>
                                            <p:fltVal val="0"/>
                                          </p:val>
                                        </p:tav>
                                        <p:tav tm="100000">
                                          <p:val>
                                            <p:strVal val="#ppt_w"/>
                                          </p:val>
                                        </p:tav>
                                      </p:tavLst>
                                    </p:anim>
                                    <p:anim calcmode="lin" valueType="num">
                                      <p:cBhvr>
                                        <p:cTn id="8" dur="500" fill="hold"/>
                                        <p:tgtEl>
                                          <p:spTgt spid="23"/>
                                        </p:tgtEl>
                                        <p:attrNameLst>
                                          <p:attrName>ppt_h</p:attrName>
                                        </p:attrNameLst>
                                      </p:cBhvr>
                                      <p:tavLst>
                                        <p:tav tm="0">
                                          <p:val>
                                            <p:fltVal val="0"/>
                                          </p:val>
                                        </p:tav>
                                        <p:tav tm="100000">
                                          <p:val>
                                            <p:strVal val="#ppt_h"/>
                                          </p:val>
                                        </p:tav>
                                      </p:tavLst>
                                    </p:anim>
                                  </p:childTnLst>
                                </p:cTn>
                              </p:par>
                              <p:par>
                                <p:cTn id="9" presetID="23" presetClass="entr" presetSubtype="16" fill="hold" nodeType="withEffect">
                                  <p:stCondLst>
                                    <p:cond delay="200"/>
                                  </p:stCondLst>
                                  <p:childTnLst>
                                    <p:set>
                                      <p:cBhvr>
                                        <p:cTn id="10" dur="1" fill="hold">
                                          <p:stCondLst>
                                            <p:cond delay="0"/>
                                          </p:stCondLst>
                                        </p:cTn>
                                        <p:tgtEl>
                                          <p:spTgt spid="24"/>
                                        </p:tgtEl>
                                        <p:attrNameLst>
                                          <p:attrName>style.visibility</p:attrName>
                                        </p:attrNameLst>
                                      </p:cBhvr>
                                      <p:to>
                                        <p:strVal val="visible"/>
                                      </p:to>
                                    </p:set>
                                    <p:anim calcmode="lin" valueType="num">
                                      <p:cBhvr>
                                        <p:cTn id="11" dur="500" fill="hold"/>
                                        <p:tgtEl>
                                          <p:spTgt spid="24"/>
                                        </p:tgtEl>
                                        <p:attrNameLst>
                                          <p:attrName>ppt_w</p:attrName>
                                        </p:attrNameLst>
                                      </p:cBhvr>
                                      <p:tavLst>
                                        <p:tav tm="0">
                                          <p:val>
                                            <p:fltVal val="0"/>
                                          </p:val>
                                        </p:tav>
                                        <p:tav tm="100000">
                                          <p:val>
                                            <p:strVal val="#ppt_w"/>
                                          </p:val>
                                        </p:tav>
                                      </p:tavLst>
                                    </p:anim>
                                    <p:anim calcmode="lin" valueType="num">
                                      <p:cBhvr>
                                        <p:cTn id="12" dur="500" fill="hold"/>
                                        <p:tgtEl>
                                          <p:spTgt spid="24"/>
                                        </p:tgtEl>
                                        <p:attrNameLst>
                                          <p:attrName>ppt_h</p:attrName>
                                        </p:attrNameLst>
                                      </p:cBhvr>
                                      <p:tavLst>
                                        <p:tav tm="0">
                                          <p:val>
                                            <p:fltVal val="0"/>
                                          </p:val>
                                        </p:tav>
                                        <p:tav tm="100000">
                                          <p:val>
                                            <p:strVal val="#ppt_h"/>
                                          </p:val>
                                        </p:tav>
                                      </p:tavLst>
                                    </p:anim>
                                  </p:childTnLst>
                                </p:cTn>
                              </p:par>
                              <p:par>
                                <p:cTn id="13" presetID="23" presetClass="entr" presetSubtype="16" fill="hold" grpId="0" nodeType="withEffect">
                                  <p:stCondLst>
                                    <p:cond delay="100"/>
                                  </p:stCondLst>
                                  <p:childTnLst>
                                    <p:set>
                                      <p:cBhvr>
                                        <p:cTn id="14" dur="1" fill="hold">
                                          <p:stCondLst>
                                            <p:cond delay="0"/>
                                          </p:stCondLst>
                                        </p:cTn>
                                        <p:tgtEl>
                                          <p:spTgt spid="20"/>
                                        </p:tgtEl>
                                        <p:attrNameLst>
                                          <p:attrName>style.visibility</p:attrName>
                                        </p:attrNameLst>
                                      </p:cBhvr>
                                      <p:to>
                                        <p:strVal val="visible"/>
                                      </p:to>
                                    </p:set>
                                    <p:anim calcmode="lin" valueType="num">
                                      <p:cBhvr>
                                        <p:cTn id="15" dur="500" fill="hold"/>
                                        <p:tgtEl>
                                          <p:spTgt spid="20"/>
                                        </p:tgtEl>
                                        <p:attrNameLst>
                                          <p:attrName>ppt_w</p:attrName>
                                        </p:attrNameLst>
                                      </p:cBhvr>
                                      <p:tavLst>
                                        <p:tav tm="0">
                                          <p:val>
                                            <p:fltVal val="0"/>
                                          </p:val>
                                        </p:tav>
                                        <p:tav tm="100000">
                                          <p:val>
                                            <p:strVal val="#ppt_w"/>
                                          </p:val>
                                        </p:tav>
                                      </p:tavLst>
                                    </p:anim>
                                    <p:anim calcmode="lin" valueType="num">
                                      <p:cBhvr>
                                        <p:cTn id="16" dur="500" fill="hold"/>
                                        <p:tgtEl>
                                          <p:spTgt spid="20"/>
                                        </p:tgtEl>
                                        <p:attrNameLst>
                                          <p:attrName>ppt_h</p:attrName>
                                        </p:attrNameLst>
                                      </p:cBhvr>
                                      <p:tavLst>
                                        <p:tav tm="0">
                                          <p:val>
                                            <p:fltVal val="0"/>
                                          </p:val>
                                        </p:tav>
                                        <p:tav tm="100000">
                                          <p:val>
                                            <p:strVal val="#ppt_h"/>
                                          </p:val>
                                        </p:tav>
                                      </p:tavLst>
                                    </p:anim>
                                  </p:childTnLst>
                                </p:cTn>
                              </p:par>
                              <p:par>
                                <p:cTn id="17" presetID="23" presetClass="entr" presetSubtype="36" fill="hold" grpId="0" nodeType="withEffect">
                                  <p:stCondLst>
                                    <p:cond delay="700"/>
                                  </p:stCondLst>
                                  <p:childTnLst>
                                    <p:set>
                                      <p:cBhvr>
                                        <p:cTn id="18" dur="1" fill="hold">
                                          <p:stCondLst>
                                            <p:cond delay="0"/>
                                          </p:stCondLst>
                                        </p:cTn>
                                        <p:tgtEl>
                                          <p:spTgt spid="25"/>
                                        </p:tgtEl>
                                        <p:attrNameLst>
                                          <p:attrName>style.visibility</p:attrName>
                                        </p:attrNameLst>
                                      </p:cBhvr>
                                      <p:to>
                                        <p:strVal val="visible"/>
                                      </p:to>
                                    </p:set>
                                    <p:anim calcmode="lin" valueType="num">
                                      <p:cBhvr>
                                        <p:cTn id="19" dur="500" fill="hold"/>
                                        <p:tgtEl>
                                          <p:spTgt spid="25"/>
                                        </p:tgtEl>
                                        <p:attrNameLst>
                                          <p:attrName>ppt_w</p:attrName>
                                        </p:attrNameLst>
                                      </p:cBhvr>
                                      <p:tavLst>
                                        <p:tav tm="0">
                                          <p:val>
                                            <p:strVal val="(6*min(max(#ppt_w*#ppt_h,.3),1)-7.4)/-.7*#ppt_w"/>
                                          </p:val>
                                        </p:tav>
                                        <p:tav tm="100000">
                                          <p:val>
                                            <p:strVal val="#ppt_w"/>
                                          </p:val>
                                        </p:tav>
                                      </p:tavLst>
                                    </p:anim>
                                    <p:anim calcmode="lin" valueType="num">
                                      <p:cBhvr>
                                        <p:cTn id="20" dur="500" fill="hold"/>
                                        <p:tgtEl>
                                          <p:spTgt spid="25"/>
                                        </p:tgtEl>
                                        <p:attrNameLst>
                                          <p:attrName>ppt_h</p:attrName>
                                        </p:attrNameLst>
                                      </p:cBhvr>
                                      <p:tavLst>
                                        <p:tav tm="0">
                                          <p:val>
                                            <p:strVal val="(6*min(max(#ppt_w*#ppt_h,.3),1)-7.4)/-.7*#ppt_h"/>
                                          </p:val>
                                        </p:tav>
                                        <p:tav tm="100000">
                                          <p:val>
                                            <p:strVal val="#ppt_h"/>
                                          </p:val>
                                        </p:tav>
                                      </p:tavLst>
                                    </p:anim>
                                    <p:anim calcmode="lin" valueType="num">
                                      <p:cBhvr>
                                        <p:cTn id="21" dur="500" fill="hold"/>
                                        <p:tgtEl>
                                          <p:spTgt spid="25"/>
                                        </p:tgtEl>
                                        <p:attrNameLst>
                                          <p:attrName>ppt_x</p:attrName>
                                        </p:attrNameLst>
                                      </p:cBhvr>
                                      <p:tavLst>
                                        <p:tav tm="0">
                                          <p:val>
                                            <p:fltVal val="0.5"/>
                                          </p:val>
                                        </p:tav>
                                        <p:tav tm="100000">
                                          <p:val>
                                            <p:strVal val="#ppt_x"/>
                                          </p:val>
                                        </p:tav>
                                      </p:tavLst>
                                    </p:anim>
                                    <p:anim calcmode="lin" valueType="num">
                                      <p:cBhvr>
                                        <p:cTn id="22" dur="500" fill="hold"/>
                                        <p:tgtEl>
                                          <p:spTgt spid="25"/>
                                        </p:tgtEl>
                                        <p:attrNameLst>
                                          <p:attrName>ppt_y</p:attrName>
                                        </p:attrNameLst>
                                      </p:cBhvr>
                                      <p:tavLst>
                                        <p:tav tm="0">
                                          <p:val>
                                            <p:strVal val="1+(6*min(max(#ppt_w*#ppt_h,.3),1)-7.4)/-.7*#ppt_h/2"/>
                                          </p:val>
                                        </p:tav>
                                        <p:tav tm="100000">
                                          <p:val>
                                            <p:strVal val="#ppt_y"/>
                                          </p:val>
                                        </p:tav>
                                      </p:tavLst>
                                    </p:anim>
                                  </p:childTnLst>
                                </p:cTn>
                              </p:par>
                              <p:par>
                                <p:cTn id="23" presetID="22" presetClass="entr" presetSubtype="8" fill="hold" nodeType="withEffect">
                                  <p:stCondLst>
                                    <p:cond delay="700"/>
                                  </p:stCondLst>
                                  <p:childTnLst>
                                    <p:set>
                                      <p:cBhvr>
                                        <p:cTn id="24" dur="1" fill="hold">
                                          <p:stCondLst>
                                            <p:cond delay="0"/>
                                          </p:stCondLst>
                                        </p:cTn>
                                        <p:tgtEl>
                                          <p:spTgt spid="48"/>
                                        </p:tgtEl>
                                        <p:attrNameLst>
                                          <p:attrName>style.visibility</p:attrName>
                                        </p:attrNameLst>
                                      </p:cBhvr>
                                      <p:to>
                                        <p:strVal val="visible"/>
                                      </p:to>
                                    </p:set>
                                    <p:animEffect transition="in" filter="wipe(left)">
                                      <p:cBhvr>
                                        <p:cTn id="25" dur="500"/>
                                        <p:tgtEl>
                                          <p:spTgt spid="48"/>
                                        </p:tgtEl>
                                      </p:cBhvr>
                                    </p:animEffect>
                                  </p:childTnLst>
                                </p:cTn>
                              </p:par>
                              <p:par>
                                <p:cTn id="26" presetID="22" presetClass="entr" presetSubtype="8" fill="hold" nodeType="withEffect">
                                  <p:stCondLst>
                                    <p:cond delay="1200"/>
                                  </p:stCondLst>
                                  <p:childTnLst>
                                    <p:set>
                                      <p:cBhvr>
                                        <p:cTn id="27" dur="1" fill="hold">
                                          <p:stCondLst>
                                            <p:cond delay="0"/>
                                          </p:stCondLst>
                                        </p:cTn>
                                        <p:tgtEl>
                                          <p:spTgt spid="49"/>
                                        </p:tgtEl>
                                        <p:attrNameLst>
                                          <p:attrName>style.visibility</p:attrName>
                                        </p:attrNameLst>
                                      </p:cBhvr>
                                      <p:to>
                                        <p:strVal val="visible"/>
                                      </p:to>
                                    </p:set>
                                    <p:animEffect transition="in" filter="wipe(left)">
                                      <p:cBhvr>
                                        <p:cTn id="28" dur="500"/>
                                        <p:tgtEl>
                                          <p:spTgt spid="49"/>
                                        </p:tgtEl>
                                      </p:cBhvr>
                                    </p:animEffect>
                                  </p:childTnLst>
                                </p:cTn>
                              </p:par>
                              <p:par>
                                <p:cTn id="29" presetID="22" presetClass="entr" presetSubtype="2" fill="hold" nodeType="withEffect">
                                  <p:stCondLst>
                                    <p:cond delay="700"/>
                                  </p:stCondLst>
                                  <p:childTnLst>
                                    <p:set>
                                      <p:cBhvr>
                                        <p:cTn id="30" dur="1" fill="hold">
                                          <p:stCondLst>
                                            <p:cond delay="0"/>
                                          </p:stCondLst>
                                        </p:cTn>
                                        <p:tgtEl>
                                          <p:spTgt spid="32"/>
                                        </p:tgtEl>
                                        <p:attrNameLst>
                                          <p:attrName>style.visibility</p:attrName>
                                        </p:attrNameLst>
                                      </p:cBhvr>
                                      <p:to>
                                        <p:strVal val="visible"/>
                                      </p:to>
                                    </p:set>
                                    <p:animEffect transition="in" filter="wipe(right)">
                                      <p:cBhvr>
                                        <p:cTn id="31" dur="500"/>
                                        <p:tgtEl>
                                          <p:spTgt spid="32"/>
                                        </p:tgtEl>
                                      </p:cBhvr>
                                    </p:animEffect>
                                  </p:childTnLst>
                                </p:cTn>
                              </p:par>
                              <p:par>
                                <p:cTn id="32" presetID="22" presetClass="entr" presetSubtype="2" fill="hold" nodeType="withEffect">
                                  <p:stCondLst>
                                    <p:cond delay="1200"/>
                                  </p:stCondLst>
                                  <p:childTnLst>
                                    <p:set>
                                      <p:cBhvr>
                                        <p:cTn id="33" dur="1" fill="hold">
                                          <p:stCondLst>
                                            <p:cond delay="0"/>
                                          </p:stCondLst>
                                        </p:cTn>
                                        <p:tgtEl>
                                          <p:spTgt spid="33"/>
                                        </p:tgtEl>
                                        <p:attrNameLst>
                                          <p:attrName>style.visibility</p:attrName>
                                        </p:attrNameLst>
                                      </p:cBhvr>
                                      <p:to>
                                        <p:strVal val="visible"/>
                                      </p:to>
                                    </p:set>
                                    <p:animEffect transition="in" filter="wipe(right)">
                                      <p:cBhvr>
                                        <p:cTn id="34" dur="500"/>
                                        <p:tgtEl>
                                          <p:spTgt spid="33"/>
                                        </p:tgtEl>
                                      </p:cBhvr>
                                    </p:animEffect>
                                  </p:childTnLst>
                                </p:cTn>
                              </p:par>
                              <p:par>
                                <p:cTn id="35" presetID="22" presetClass="entr" presetSubtype="2" fill="hold" nodeType="withEffect">
                                  <p:stCondLst>
                                    <p:cond delay="700"/>
                                  </p:stCondLst>
                                  <p:childTnLst>
                                    <p:set>
                                      <p:cBhvr>
                                        <p:cTn id="36" dur="1" fill="hold">
                                          <p:stCondLst>
                                            <p:cond delay="0"/>
                                          </p:stCondLst>
                                        </p:cTn>
                                        <p:tgtEl>
                                          <p:spTgt spid="42"/>
                                        </p:tgtEl>
                                        <p:attrNameLst>
                                          <p:attrName>style.visibility</p:attrName>
                                        </p:attrNameLst>
                                      </p:cBhvr>
                                      <p:to>
                                        <p:strVal val="visible"/>
                                      </p:to>
                                    </p:set>
                                    <p:animEffect transition="in" filter="wipe(right)">
                                      <p:cBhvr>
                                        <p:cTn id="37" dur="500"/>
                                        <p:tgtEl>
                                          <p:spTgt spid="42"/>
                                        </p:tgtEl>
                                      </p:cBhvr>
                                    </p:animEffect>
                                  </p:childTnLst>
                                </p:cTn>
                              </p:par>
                              <p:par>
                                <p:cTn id="38" presetID="22" presetClass="entr" presetSubtype="2" fill="hold" nodeType="withEffect">
                                  <p:stCondLst>
                                    <p:cond delay="1200"/>
                                  </p:stCondLst>
                                  <p:childTnLst>
                                    <p:set>
                                      <p:cBhvr>
                                        <p:cTn id="39" dur="1" fill="hold">
                                          <p:stCondLst>
                                            <p:cond delay="0"/>
                                          </p:stCondLst>
                                        </p:cTn>
                                        <p:tgtEl>
                                          <p:spTgt spid="43"/>
                                        </p:tgtEl>
                                        <p:attrNameLst>
                                          <p:attrName>style.visibility</p:attrName>
                                        </p:attrNameLst>
                                      </p:cBhvr>
                                      <p:to>
                                        <p:strVal val="visible"/>
                                      </p:to>
                                    </p:set>
                                    <p:animEffect transition="in" filter="wipe(right)">
                                      <p:cBhvr>
                                        <p:cTn id="40" dur="500"/>
                                        <p:tgtEl>
                                          <p:spTgt spid="43"/>
                                        </p:tgtEl>
                                      </p:cBhvr>
                                    </p:animEffect>
                                  </p:childTnLst>
                                </p:cTn>
                              </p:par>
                              <p:par>
                                <p:cTn id="41" presetID="22" presetClass="entr" presetSubtype="8" fill="hold" nodeType="withEffect">
                                  <p:stCondLst>
                                    <p:cond delay="700"/>
                                  </p:stCondLst>
                                  <p:childTnLst>
                                    <p:set>
                                      <p:cBhvr>
                                        <p:cTn id="42" dur="1" fill="hold">
                                          <p:stCondLst>
                                            <p:cond delay="0"/>
                                          </p:stCondLst>
                                        </p:cTn>
                                        <p:tgtEl>
                                          <p:spTgt spid="53"/>
                                        </p:tgtEl>
                                        <p:attrNameLst>
                                          <p:attrName>style.visibility</p:attrName>
                                        </p:attrNameLst>
                                      </p:cBhvr>
                                      <p:to>
                                        <p:strVal val="visible"/>
                                      </p:to>
                                    </p:set>
                                    <p:animEffect transition="in" filter="wipe(left)">
                                      <p:cBhvr>
                                        <p:cTn id="43" dur="500"/>
                                        <p:tgtEl>
                                          <p:spTgt spid="53"/>
                                        </p:tgtEl>
                                      </p:cBhvr>
                                    </p:animEffect>
                                  </p:childTnLst>
                                </p:cTn>
                              </p:par>
                              <p:par>
                                <p:cTn id="44" presetID="22" presetClass="entr" presetSubtype="8" fill="hold" nodeType="withEffect">
                                  <p:stCondLst>
                                    <p:cond delay="1200"/>
                                  </p:stCondLst>
                                  <p:childTnLst>
                                    <p:set>
                                      <p:cBhvr>
                                        <p:cTn id="45" dur="1" fill="hold">
                                          <p:stCondLst>
                                            <p:cond delay="0"/>
                                          </p:stCondLst>
                                        </p:cTn>
                                        <p:tgtEl>
                                          <p:spTgt spid="54"/>
                                        </p:tgtEl>
                                        <p:attrNameLst>
                                          <p:attrName>style.visibility</p:attrName>
                                        </p:attrNameLst>
                                      </p:cBhvr>
                                      <p:to>
                                        <p:strVal val="visible"/>
                                      </p:to>
                                    </p:set>
                                    <p:animEffect transition="in" filter="wipe(left)">
                                      <p:cBhvr>
                                        <p:cTn id="46" dur="500"/>
                                        <p:tgtEl>
                                          <p:spTgt spid="54"/>
                                        </p:tgtEl>
                                      </p:cBhvr>
                                    </p:animEffect>
                                  </p:childTnLst>
                                </p:cTn>
                              </p:par>
                              <p:par>
                                <p:cTn id="47" presetID="22" presetClass="entr" presetSubtype="2" fill="hold" nodeType="withEffect">
                                  <p:stCondLst>
                                    <p:cond delay="700"/>
                                  </p:stCondLst>
                                  <p:childTnLst>
                                    <p:set>
                                      <p:cBhvr>
                                        <p:cTn id="48" dur="1" fill="hold">
                                          <p:stCondLst>
                                            <p:cond delay="0"/>
                                          </p:stCondLst>
                                        </p:cTn>
                                        <p:tgtEl>
                                          <p:spTgt spid="60"/>
                                        </p:tgtEl>
                                        <p:attrNameLst>
                                          <p:attrName>style.visibility</p:attrName>
                                        </p:attrNameLst>
                                      </p:cBhvr>
                                      <p:to>
                                        <p:strVal val="visible"/>
                                      </p:to>
                                    </p:set>
                                    <p:animEffect transition="in" filter="wipe(right)">
                                      <p:cBhvr>
                                        <p:cTn id="49" dur="500"/>
                                        <p:tgtEl>
                                          <p:spTgt spid="60"/>
                                        </p:tgtEl>
                                      </p:cBhvr>
                                    </p:animEffect>
                                  </p:childTnLst>
                                </p:cTn>
                              </p:par>
                              <p:par>
                                <p:cTn id="50" presetID="22" presetClass="entr" presetSubtype="2" fill="hold" nodeType="withEffect">
                                  <p:stCondLst>
                                    <p:cond delay="1200"/>
                                  </p:stCondLst>
                                  <p:childTnLst>
                                    <p:set>
                                      <p:cBhvr>
                                        <p:cTn id="51" dur="1" fill="hold">
                                          <p:stCondLst>
                                            <p:cond delay="0"/>
                                          </p:stCondLst>
                                        </p:cTn>
                                        <p:tgtEl>
                                          <p:spTgt spid="61"/>
                                        </p:tgtEl>
                                        <p:attrNameLst>
                                          <p:attrName>style.visibility</p:attrName>
                                        </p:attrNameLst>
                                      </p:cBhvr>
                                      <p:to>
                                        <p:strVal val="visible"/>
                                      </p:to>
                                    </p:set>
                                    <p:animEffect transition="in" filter="wipe(right)">
                                      <p:cBhvr>
                                        <p:cTn id="52" dur="500"/>
                                        <p:tgtEl>
                                          <p:spTgt spid="61"/>
                                        </p:tgtEl>
                                      </p:cBhvr>
                                    </p:animEffect>
                                  </p:childTnLst>
                                </p:cTn>
                              </p:par>
                              <p:par>
                                <p:cTn id="53" presetID="22" presetClass="entr" presetSubtype="1" fill="hold" grpId="0" nodeType="withEffect">
                                  <p:stCondLst>
                                    <p:cond delay="1700"/>
                                  </p:stCondLst>
                                  <p:childTnLst>
                                    <p:set>
                                      <p:cBhvr>
                                        <p:cTn id="54" dur="1" fill="hold">
                                          <p:stCondLst>
                                            <p:cond delay="0"/>
                                          </p:stCondLst>
                                        </p:cTn>
                                        <p:tgtEl>
                                          <p:spTgt spid="41"/>
                                        </p:tgtEl>
                                        <p:attrNameLst>
                                          <p:attrName>style.visibility</p:attrName>
                                        </p:attrNameLst>
                                      </p:cBhvr>
                                      <p:to>
                                        <p:strVal val="visible"/>
                                      </p:to>
                                    </p:set>
                                    <p:animEffect transition="in" filter="wipe(up)">
                                      <p:cBhvr>
                                        <p:cTn id="55" dur="500"/>
                                        <p:tgtEl>
                                          <p:spTgt spid="41"/>
                                        </p:tgtEl>
                                      </p:cBhvr>
                                    </p:animEffect>
                                  </p:childTnLst>
                                </p:cTn>
                              </p:par>
                              <p:par>
                                <p:cTn id="56" presetID="22" presetClass="entr" presetSubtype="1" fill="hold" grpId="0" nodeType="withEffect">
                                  <p:stCondLst>
                                    <p:cond delay="1700"/>
                                  </p:stCondLst>
                                  <p:childTnLst>
                                    <p:set>
                                      <p:cBhvr>
                                        <p:cTn id="57" dur="1" fill="hold">
                                          <p:stCondLst>
                                            <p:cond delay="0"/>
                                          </p:stCondLst>
                                        </p:cTn>
                                        <p:tgtEl>
                                          <p:spTgt spid="44"/>
                                        </p:tgtEl>
                                        <p:attrNameLst>
                                          <p:attrName>style.visibility</p:attrName>
                                        </p:attrNameLst>
                                      </p:cBhvr>
                                      <p:to>
                                        <p:strVal val="visible"/>
                                      </p:to>
                                    </p:set>
                                    <p:animEffect transition="in" filter="wipe(up)">
                                      <p:cBhvr>
                                        <p:cTn id="58" dur="500"/>
                                        <p:tgtEl>
                                          <p:spTgt spid="44"/>
                                        </p:tgtEl>
                                      </p:cBhvr>
                                    </p:animEffect>
                                  </p:childTnLst>
                                </p:cTn>
                              </p:par>
                              <p:par>
                                <p:cTn id="59" presetID="22" presetClass="entr" presetSubtype="1" fill="hold" grpId="0" nodeType="withEffect">
                                  <p:stCondLst>
                                    <p:cond delay="1700"/>
                                  </p:stCondLst>
                                  <p:childTnLst>
                                    <p:set>
                                      <p:cBhvr>
                                        <p:cTn id="60" dur="1" fill="hold">
                                          <p:stCondLst>
                                            <p:cond delay="0"/>
                                          </p:stCondLst>
                                        </p:cTn>
                                        <p:tgtEl>
                                          <p:spTgt spid="62"/>
                                        </p:tgtEl>
                                        <p:attrNameLst>
                                          <p:attrName>style.visibility</p:attrName>
                                        </p:attrNameLst>
                                      </p:cBhvr>
                                      <p:to>
                                        <p:strVal val="visible"/>
                                      </p:to>
                                    </p:set>
                                    <p:animEffect transition="in" filter="wipe(up)">
                                      <p:cBhvr>
                                        <p:cTn id="61" dur="500"/>
                                        <p:tgtEl>
                                          <p:spTgt spid="62"/>
                                        </p:tgtEl>
                                      </p:cBhvr>
                                    </p:animEffect>
                                  </p:childTnLst>
                                </p:cTn>
                              </p:par>
                              <p:par>
                                <p:cTn id="62" presetID="22" presetClass="entr" presetSubtype="1" fill="hold" grpId="0" nodeType="withEffect">
                                  <p:stCondLst>
                                    <p:cond delay="1700"/>
                                  </p:stCondLst>
                                  <p:childTnLst>
                                    <p:set>
                                      <p:cBhvr>
                                        <p:cTn id="63" dur="1" fill="hold">
                                          <p:stCondLst>
                                            <p:cond delay="0"/>
                                          </p:stCondLst>
                                        </p:cTn>
                                        <p:tgtEl>
                                          <p:spTgt spid="50"/>
                                        </p:tgtEl>
                                        <p:attrNameLst>
                                          <p:attrName>style.visibility</p:attrName>
                                        </p:attrNameLst>
                                      </p:cBhvr>
                                      <p:to>
                                        <p:strVal val="visible"/>
                                      </p:to>
                                    </p:set>
                                    <p:animEffect transition="in" filter="wipe(up)">
                                      <p:cBhvr>
                                        <p:cTn id="64" dur="500"/>
                                        <p:tgtEl>
                                          <p:spTgt spid="50"/>
                                        </p:tgtEl>
                                      </p:cBhvr>
                                    </p:animEffect>
                                  </p:childTnLst>
                                </p:cTn>
                              </p:par>
                              <p:par>
                                <p:cTn id="65" presetID="22" presetClass="entr" presetSubtype="1" fill="hold" grpId="0" nodeType="withEffect">
                                  <p:stCondLst>
                                    <p:cond delay="1700"/>
                                  </p:stCondLst>
                                  <p:childTnLst>
                                    <p:set>
                                      <p:cBhvr>
                                        <p:cTn id="66" dur="1" fill="hold">
                                          <p:stCondLst>
                                            <p:cond delay="0"/>
                                          </p:stCondLst>
                                        </p:cTn>
                                        <p:tgtEl>
                                          <p:spTgt spid="55"/>
                                        </p:tgtEl>
                                        <p:attrNameLst>
                                          <p:attrName>style.visibility</p:attrName>
                                        </p:attrNameLst>
                                      </p:cBhvr>
                                      <p:to>
                                        <p:strVal val="visible"/>
                                      </p:to>
                                    </p:set>
                                    <p:animEffect transition="in" filter="wipe(up)">
                                      <p:cBhvr>
                                        <p:cTn id="67" dur="500"/>
                                        <p:tgtEl>
                                          <p:spTgt spid="55"/>
                                        </p:tgtEl>
                                      </p:cBhvr>
                                    </p:animEffect>
                                  </p:childTnLst>
                                </p:cTn>
                              </p:par>
                              <p:par>
                                <p:cTn id="68" presetID="10" presetClass="entr" presetSubtype="0" fill="hold" grpId="0" nodeType="withEffect">
                                  <p:stCondLst>
                                    <p:cond delay="2200"/>
                                  </p:stCondLst>
                                  <p:childTnLst>
                                    <p:set>
                                      <p:cBhvr>
                                        <p:cTn id="69" dur="1" fill="hold">
                                          <p:stCondLst>
                                            <p:cond delay="0"/>
                                          </p:stCondLst>
                                        </p:cTn>
                                        <p:tgtEl>
                                          <p:spTgt spid="26"/>
                                        </p:tgtEl>
                                        <p:attrNameLst>
                                          <p:attrName>style.visibility</p:attrName>
                                        </p:attrNameLst>
                                      </p:cBhvr>
                                      <p:to>
                                        <p:strVal val="visible"/>
                                      </p:to>
                                    </p:set>
                                    <p:animEffect transition="in" filter="fade">
                                      <p:cBhvr>
                                        <p:cTn id="70" dur="500"/>
                                        <p:tgtEl>
                                          <p:spTgt spid="26"/>
                                        </p:tgtEl>
                                      </p:cBhvr>
                                    </p:animEffect>
                                  </p:childTnLst>
                                </p:cTn>
                              </p:par>
                              <p:par>
                                <p:cTn id="71" presetID="10" presetClass="entr" presetSubtype="0" fill="hold" grpId="0" nodeType="withEffect">
                                  <p:stCondLst>
                                    <p:cond delay="2200"/>
                                  </p:stCondLst>
                                  <p:childTnLst>
                                    <p:set>
                                      <p:cBhvr>
                                        <p:cTn id="72" dur="1" fill="hold">
                                          <p:stCondLst>
                                            <p:cond delay="0"/>
                                          </p:stCondLst>
                                        </p:cTn>
                                        <p:tgtEl>
                                          <p:spTgt spid="27"/>
                                        </p:tgtEl>
                                        <p:attrNameLst>
                                          <p:attrName>style.visibility</p:attrName>
                                        </p:attrNameLst>
                                      </p:cBhvr>
                                      <p:to>
                                        <p:strVal val="visible"/>
                                      </p:to>
                                    </p:set>
                                    <p:animEffect transition="in" filter="fade">
                                      <p:cBhvr>
                                        <p:cTn id="73" dur="500"/>
                                        <p:tgtEl>
                                          <p:spTgt spid="27"/>
                                        </p:tgtEl>
                                      </p:cBhvr>
                                    </p:animEffect>
                                  </p:childTnLst>
                                </p:cTn>
                              </p:par>
                              <p:par>
                                <p:cTn id="74" presetID="10" presetClass="entr" presetSubtype="0" fill="hold" grpId="0" nodeType="withEffect">
                                  <p:stCondLst>
                                    <p:cond delay="2200"/>
                                  </p:stCondLst>
                                  <p:childTnLst>
                                    <p:set>
                                      <p:cBhvr>
                                        <p:cTn id="75" dur="1" fill="hold">
                                          <p:stCondLst>
                                            <p:cond delay="0"/>
                                          </p:stCondLst>
                                        </p:cTn>
                                        <p:tgtEl>
                                          <p:spTgt spid="28"/>
                                        </p:tgtEl>
                                        <p:attrNameLst>
                                          <p:attrName>style.visibility</p:attrName>
                                        </p:attrNameLst>
                                      </p:cBhvr>
                                      <p:to>
                                        <p:strVal val="visible"/>
                                      </p:to>
                                    </p:set>
                                    <p:animEffect transition="in" filter="fade">
                                      <p:cBhvr>
                                        <p:cTn id="76" dur="500"/>
                                        <p:tgtEl>
                                          <p:spTgt spid="28"/>
                                        </p:tgtEl>
                                      </p:cBhvr>
                                    </p:animEffect>
                                  </p:childTnLst>
                                </p:cTn>
                              </p:par>
                              <p:par>
                                <p:cTn id="77" presetID="10" presetClass="entr" presetSubtype="0" fill="hold" grpId="0" nodeType="withEffect">
                                  <p:stCondLst>
                                    <p:cond delay="2200"/>
                                  </p:stCondLst>
                                  <p:childTnLst>
                                    <p:set>
                                      <p:cBhvr>
                                        <p:cTn id="78" dur="1" fill="hold">
                                          <p:stCondLst>
                                            <p:cond delay="0"/>
                                          </p:stCondLst>
                                        </p:cTn>
                                        <p:tgtEl>
                                          <p:spTgt spid="30"/>
                                        </p:tgtEl>
                                        <p:attrNameLst>
                                          <p:attrName>style.visibility</p:attrName>
                                        </p:attrNameLst>
                                      </p:cBhvr>
                                      <p:to>
                                        <p:strVal val="visible"/>
                                      </p:to>
                                    </p:set>
                                    <p:animEffect transition="in" filter="fade">
                                      <p:cBhvr>
                                        <p:cTn id="79" dur="500"/>
                                        <p:tgtEl>
                                          <p:spTgt spid="30"/>
                                        </p:tgtEl>
                                      </p:cBhvr>
                                    </p:animEffect>
                                  </p:childTnLst>
                                </p:cTn>
                              </p:par>
                              <p:par>
                                <p:cTn id="80" presetID="10" presetClass="entr" presetSubtype="0" fill="hold" grpId="0" nodeType="withEffect">
                                  <p:stCondLst>
                                    <p:cond delay="2200"/>
                                  </p:stCondLst>
                                  <p:childTnLst>
                                    <p:set>
                                      <p:cBhvr>
                                        <p:cTn id="81" dur="1" fill="hold">
                                          <p:stCondLst>
                                            <p:cond delay="0"/>
                                          </p:stCondLst>
                                        </p:cTn>
                                        <p:tgtEl>
                                          <p:spTgt spid="29"/>
                                        </p:tgtEl>
                                        <p:attrNameLst>
                                          <p:attrName>style.visibility</p:attrName>
                                        </p:attrNameLst>
                                      </p:cBhvr>
                                      <p:to>
                                        <p:strVal val="visible"/>
                                      </p:to>
                                    </p:set>
                                    <p:animEffect transition="in" filter="fade">
                                      <p:cBhvr>
                                        <p:cTn id="82"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2" grpId="0" animBg="1"/>
      <p:bldP spid="50" grpId="0" animBg="1"/>
      <p:bldP spid="44" grpId="0" animBg="1"/>
      <p:bldP spid="20" grpId="0" animBg="1"/>
      <p:bldP spid="25" grpId="0"/>
      <p:bldP spid="27" grpId="0"/>
      <p:bldP spid="28" grpId="0"/>
      <p:bldP spid="29" grpId="0"/>
      <p:bldP spid="41" grpId="0" animBg="1"/>
      <p:bldP spid="26" grpId="0"/>
      <p:bldP spid="55" grpId="0" animBg="1"/>
      <p:bldP spid="30"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0" y="2666774"/>
            <a:ext cx="12192000" cy="2989943"/>
          </a:xfrm>
          <a:prstGeom prst="rect">
            <a:avLst/>
          </a:pr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nvSpPr>
        <p:spPr>
          <a:xfrm>
            <a:off x="547294" y="1174777"/>
            <a:ext cx="2046907" cy="646331"/>
          </a:xfrm>
          <a:prstGeom prst="rect">
            <a:avLst/>
          </a:prstGeom>
          <a:noFill/>
        </p:spPr>
        <p:txBody>
          <a:bodyPr wrap="none" rtlCol="0">
            <a:spAutoFit/>
          </a:bodyPr>
          <a:lstStyle/>
          <a:p>
            <a:r>
              <a:rPr lang="en-US" altLang="zh-CN" sz="3600" b="1" dirty="0" smtClean="0">
                <a:solidFill>
                  <a:srgbClr val="EC52C0"/>
                </a:solidFill>
                <a:latin typeface="微软雅黑" panose="020B0503020204020204" pitchFamily="34" charset="-122"/>
                <a:ea typeface="微软雅黑" panose="020B0503020204020204" pitchFamily="34" charset="-122"/>
              </a:rPr>
              <a:t>Content</a:t>
            </a:r>
            <a:endParaRPr lang="zh-CN" altLang="en-US" sz="3600" b="1" dirty="0">
              <a:solidFill>
                <a:srgbClr val="EC52C0"/>
              </a:solidFill>
              <a:latin typeface="微软雅黑" panose="020B0503020204020204" pitchFamily="34" charset="-122"/>
              <a:ea typeface="微软雅黑" panose="020B0503020204020204" pitchFamily="34" charset="-122"/>
            </a:endParaRPr>
          </a:p>
        </p:txBody>
      </p:sp>
      <p:sp>
        <p:nvSpPr>
          <p:cNvPr id="6" name="文本框 5"/>
          <p:cNvSpPr txBox="1"/>
          <p:nvPr/>
        </p:nvSpPr>
        <p:spPr>
          <a:xfrm>
            <a:off x="2478157" y="2677145"/>
            <a:ext cx="9024730" cy="3046988"/>
          </a:xfrm>
          <a:prstGeom prst="rect">
            <a:avLst/>
          </a:prstGeom>
          <a:noFill/>
        </p:spPr>
        <p:txBody>
          <a:bodyPr wrap="square" rtlCol="0">
            <a:spAutoFit/>
          </a:bodyPr>
          <a:lstStyle/>
          <a:p>
            <a:pPr marL="457200" indent="-457200">
              <a:lnSpc>
                <a:spcPct val="150000"/>
              </a:lnSpc>
              <a:buFont typeface="Wingdings" pitchFamily="2" charset="2"/>
              <a:buChar char="l"/>
            </a:pPr>
            <a:r>
              <a:rPr lang="en-US" altLang="zh-CN" sz="3200" b="1" dirty="0" smtClean="0">
                <a:solidFill>
                  <a:schemeClr val="bg1"/>
                </a:solidFill>
              </a:rPr>
              <a:t>Enter </a:t>
            </a:r>
            <a:r>
              <a:rPr lang="en-US" altLang="zh-CN" sz="3200" b="1" dirty="0">
                <a:solidFill>
                  <a:schemeClr val="bg1"/>
                </a:solidFill>
              </a:rPr>
              <a:t>your text </a:t>
            </a:r>
            <a:r>
              <a:rPr lang="en-US" altLang="zh-CN" sz="3200" b="1" dirty="0" smtClean="0">
                <a:solidFill>
                  <a:schemeClr val="bg1"/>
                </a:solidFill>
              </a:rPr>
              <a:t> </a:t>
            </a:r>
          </a:p>
          <a:p>
            <a:pPr marL="4114800" lvl="8" indent="-457200">
              <a:lnSpc>
                <a:spcPct val="150000"/>
              </a:lnSpc>
              <a:buFont typeface="Wingdings" pitchFamily="2" charset="2"/>
              <a:buChar char="l"/>
            </a:pPr>
            <a:r>
              <a:rPr lang="en-US" altLang="zh-CN" sz="3200" b="1" dirty="0" smtClean="0">
                <a:solidFill>
                  <a:srgbClr val="FFFF00"/>
                </a:solidFill>
              </a:rPr>
              <a:t>Enter </a:t>
            </a:r>
            <a:r>
              <a:rPr lang="en-US" altLang="zh-CN" sz="3200" b="1" dirty="0">
                <a:solidFill>
                  <a:srgbClr val="FFFF00"/>
                </a:solidFill>
              </a:rPr>
              <a:t>your text </a:t>
            </a:r>
            <a:endParaRPr lang="zh-CN" altLang="en-US" sz="3200" b="1" spc="300" dirty="0">
              <a:solidFill>
                <a:srgbClr val="FFFF00"/>
              </a:solidFill>
              <a:latin typeface="微软雅黑" panose="020B0503020204020204" pitchFamily="34" charset="-122"/>
              <a:ea typeface="微软雅黑" panose="020B0503020204020204" pitchFamily="34" charset="-122"/>
            </a:endParaRPr>
          </a:p>
          <a:p>
            <a:pPr marL="457200" indent="-457200">
              <a:lnSpc>
                <a:spcPct val="150000"/>
              </a:lnSpc>
              <a:buFont typeface="Wingdings" pitchFamily="2" charset="2"/>
              <a:buChar char="l"/>
            </a:pPr>
            <a:r>
              <a:rPr lang="en-US" altLang="zh-CN" sz="3200" b="1" dirty="0">
                <a:solidFill>
                  <a:schemeClr val="bg1"/>
                </a:solidFill>
              </a:rPr>
              <a:t>Enter your text </a:t>
            </a:r>
            <a:r>
              <a:rPr lang="en-US" altLang="zh-CN" sz="3200" b="1" dirty="0" smtClean="0">
                <a:solidFill>
                  <a:schemeClr val="bg1"/>
                </a:solidFill>
              </a:rPr>
              <a:t> </a:t>
            </a:r>
            <a:endParaRPr lang="zh-CN" altLang="en-US" sz="3200" b="1" spc="300" dirty="0">
              <a:solidFill>
                <a:schemeClr val="bg1"/>
              </a:solidFill>
              <a:latin typeface="微软雅黑" panose="020B0503020204020204" pitchFamily="34" charset="-122"/>
              <a:ea typeface="微软雅黑" panose="020B0503020204020204" pitchFamily="34" charset="-122"/>
            </a:endParaRPr>
          </a:p>
          <a:p>
            <a:pPr marL="4114800" lvl="8" indent="-457200">
              <a:lnSpc>
                <a:spcPct val="150000"/>
              </a:lnSpc>
              <a:buFont typeface="Wingdings" pitchFamily="2" charset="2"/>
              <a:buChar char="l"/>
            </a:pPr>
            <a:r>
              <a:rPr lang="en-US" altLang="zh-CN" sz="3200" b="1" dirty="0">
                <a:solidFill>
                  <a:srgbClr val="FFFF00"/>
                </a:solidFill>
              </a:rPr>
              <a:t>Enter your text </a:t>
            </a:r>
            <a:r>
              <a:rPr lang="en-US" altLang="zh-CN" sz="3200" b="1" dirty="0" smtClean="0">
                <a:solidFill>
                  <a:srgbClr val="FFFF00"/>
                </a:solidFill>
              </a:rPr>
              <a:t> </a:t>
            </a:r>
            <a:endParaRPr lang="zh-CN" altLang="en-US" sz="3200" b="1" spc="300" dirty="0">
              <a:solidFill>
                <a:srgbClr val="FFFF00"/>
              </a:solidFill>
              <a:latin typeface="微软雅黑" panose="020B0503020204020204" pitchFamily="34" charset="-122"/>
              <a:ea typeface="微软雅黑" panose="020B0503020204020204" pitchFamily="34" charset="-122"/>
            </a:endParaRPr>
          </a:p>
        </p:txBody>
      </p:sp>
      <p:sp>
        <p:nvSpPr>
          <p:cNvPr id="7" name="椭圆 6"/>
          <p:cNvSpPr/>
          <p:nvPr/>
        </p:nvSpPr>
        <p:spPr>
          <a:xfrm>
            <a:off x="694182" y="621377"/>
            <a:ext cx="1753132" cy="1753132"/>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8" name="直接连接符 7"/>
          <p:cNvCxnSpPr>
            <a:stCxn id="7" idx="0"/>
          </p:cNvCxnSpPr>
          <p:nvPr/>
        </p:nvCxnSpPr>
        <p:spPr>
          <a:xfrm>
            <a:off x="1570748" y="621377"/>
            <a:ext cx="0" cy="2045397"/>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446127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2800"/>
                                        <p:tgtEl>
                                          <p:spTgt spid="5"/>
                                        </p:tgtEl>
                                      </p:cBhvr>
                                    </p:animEffect>
                                  </p:childTnLst>
                                </p:cTn>
                              </p:par>
                              <p:par>
                                <p:cTn id="8" presetID="21" presetClass="entr" presetSubtype="2"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wheel(2)">
                                      <p:cBhvr>
                                        <p:cTn id="10" dur="2000"/>
                                        <p:tgtEl>
                                          <p:spTgt spid="7"/>
                                        </p:tgtEl>
                                      </p:cBhvr>
                                    </p:animEffect>
                                  </p:childTnLst>
                                </p:cTn>
                              </p:par>
                              <p:par>
                                <p:cTn id="11" presetID="22" presetClass="entr" presetSubtype="1" fill="hold" nodeType="withEffect">
                                  <p:stCondLst>
                                    <p:cond delay="2000"/>
                                  </p:stCondLst>
                                  <p:childTnLst>
                                    <p:set>
                                      <p:cBhvr>
                                        <p:cTn id="12" dur="1" fill="hold">
                                          <p:stCondLst>
                                            <p:cond delay="0"/>
                                          </p:stCondLst>
                                        </p:cTn>
                                        <p:tgtEl>
                                          <p:spTgt spid="8"/>
                                        </p:tgtEl>
                                        <p:attrNameLst>
                                          <p:attrName>style.visibility</p:attrName>
                                        </p:attrNameLst>
                                      </p:cBhvr>
                                      <p:to>
                                        <p:strVal val="visible"/>
                                      </p:to>
                                    </p:set>
                                    <p:animEffect transition="in" filter="wipe(up)">
                                      <p:cBhvr>
                                        <p:cTn id="13" dur="1000"/>
                                        <p:tgtEl>
                                          <p:spTgt spid="8"/>
                                        </p:tgtEl>
                                      </p:cBhvr>
                                    </p:animEffect>
                                  </p:childTnLst>
                                </p:cTn>
                              </p:par>
                            </p:childTnLst>
                          </p:cTn>
                        </p:par>
                        <p:par>
                          <p:cTn id="14" fill="hold">
                            <p:stCondLst>
                              <p:cond delay="3000"/>
                            </p:stCondLst>
                            <p:childTnLst>
                              <p:par>
                                <p:cTn id="15" presetID="22" presetClass="exit" presetSubtype="1" fill="hold" nodeType="afterEffect">
                                  <p:stCondLst>
                                    <p:cond delay="0"/>
                                  </p:stCondLst>
                                  <p:childTnLst>
                                    <p:animEffect transition="out" filter="wipe(up)">
                                      <p:cBhvr>
                                        <p:cTn id="16" dur="500"/>
                                        <p:tgtEl>
                                          <p:spTgt spid="8"/>
                                        </p:tgtEl>
                                      </p:cBhvr>
                                    </p:animEffect>
                                    <p:set>
                                      <p:cBhvr>
                                        <p:cTn id="17" dur="1" fill="hold">
                                          <p:stCondLst>
                                            <p:cond delay="499"/>
                                          </p:stCondLst>
                                        </p:cTn>
                                        <p:tgtEl>
                                          <p:spTgt spid="8"/>
                                        </p:tgtEl>
                                        <p:attrNameLst>
                                          <p:attrName>style.visibility</p:attrName>
                                        </p:attrNameLst>
                                      </p:cBhvr>
                                      <p:to>
                                        <p:strVal val="hidden"/>
                                      </p:to>
                                    </p:set>
                                  </p:childTnLst>
                                </p:cTn>
                              </p:par>
                            </p:childTnLst>
                          </p:cTn>
                        </p:par>
                        <p:par>
                          <p:cTn id="18" fill="hold">
                            <p:stCondLst>
                              <p:cond delay="3500"/>
                            </p:stCondLst>
                            <p:childTnLst>
                              <p:par>
                                <p:cTn id="19" presetID="19" presetClass="emph" presetSubtype="0" fill="hold" grpId="0" nodeType="afterEffect">
                                  <p:stCondLst>
                                    <p:cond delay="0"/>
                                  </p:stCondLst>
                                  <p:childTnLst>
                                    <p:animClr clrSpc="rgb" dir="cw">
                                      <p:cBhvr override="childStyle">
                                        <p:cTn id="20" dur="1000" fill="hold"/>
                                        <p:tgtEl>
                                          <p:spTgt spid="4"/>
                                        </p:tgtEl>
                                        <p:attrNameLst>
                                          <p:attrName>style.color</p:attrName>
                                        </p:attrNameLst>
                                      </p:cBhvr>
                                      <p:to>
                                        <a:srgbClr val="E9118C"/>
                                      </p:to>
                                    </p:animClr>
                                    <p:animClr clrSpc="rgb" dir="cw">
                                      <p:cBhvr>
                                        <p:cTn id="21" dur="1000" fill="hold"/>
                                        <p:tgtEl>
                                          <p:spTgt spid="4"/>
                                        </p:tgtEl>
                                        <p:attrNameLst>
                                          <p:attrName>fillcolor</p:attrName>
                                        </p:attrNameLst>
                                      </p:cBhvr>
                                      <p:to>
                                        <a:srgbClr val="E9118C"/>
                                      </p:to>
                                    </p:animClr>
                                    <p:set>
                                      <p:cBhvr>
                                        <p:cTn id="22" dur="1000" fill="hold"/>
                                        <p:tgtEl>
                                          <p:spTgt spid="4"/>
                                        </p:tgtEl>
                                        <p:attrNameLst>
                                          <p:attrName>fill.type</p:attrName>
                                        </p:attrNameLst>
                                      </p:cBhvr>
                                      <p:to>
                                        <p:strVal val="solid"/>
                                      </p:to>
                                    </p:set>
                                    <p:set>
                                      <p:cBhvr>
                                        <p:cTn id="23" dur="1000" fill="hold"/>
                                        <p:tgtEl>
                                          <p:spTgt spid="4"/>
                                        </p:tgtEl>
                                        <p:attrNameLst>
                                          <p:attrName>fill.on</p:attrName>
                                        </p:attrNameLst>
                                      </p:cBhvr>
                                      <p:to>
                                        <p:strVal val="true"/>
                                      </p:to>
                                    </p:set>
                                  </p:childTnLst>
                                </p:cTn>
                              </p:par>
                              <p:par>
                                <p:cTn id="24" presetID="10" presetClass="entr" presetSubtype="0" fill="hold" grpId="0" nodeType="withEffect">
                                  <p:stCondLst>
                                    <p:cond delay="0"/>
                                  </p:stCondLst>
                                  <p:childTnLst>
                                    <p:set>
                                      <p:cBhvr>
                                        <p:cTn id="25" dur="1" fill="hold">
                                          <p:stCondLst>
                                            <p:cond delay="0"/>
                                          </p:stCondLst>
                                        </p:cTn>
                                        <p:tgtEl>
                                          <p:spTgt spid="6"/>
                                        </p:tgtEl>
                                        <p:attrNameLst>
                                          <p:attrName>style.visibility</p:attrName>
                                        </p:attrNameLst>
                                      </p:cBhvr>
                                      <p:to>
                                        <p:strVal val="visible"/>
                                      </p:to>
                                    </p:set>
                                    <p:animEffect transition="in" filter="fade">
                                      <p:cBhvr>
                                        <p:cTn id="26"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p:bldP spid="6" grpId="0"/>
      <p:bldP spid="7"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5080337" y="2866434"/>
            <a:ext cx="2113784" cy="461665"/>
          </a:xfrm>
          <a:prstGeom prst="rect">
            <a:avLst/>
          </a:prstGeom>
          <a:noFill/>
        </p:spPr>
        <p:txBody>
          <a:bodyPr wrap="none" rtlCol="0">
            <a:spAutoFit/>
          </a:bodyPr>
          <a:lstStyle/>
          <a:p>
            <a:r>
              <a:rPr lang="en-US" altLang="zh-CN" sz="2400" dirty="0">
                <a:solidFill>
                  <a:schemeClr val="bg1"/>
                </a:solidFill>
              </a:rPr>
              <a:t>Enter your text </a:t>
            </a:r>
            <a:endParaRPr lang="zh-CN" altLang="en-US" sz="2400" dirty="0">
              <a:solidFill>
                <a:schemeClr val="bg1"/>
              </a:solidFill>
              <a:latin typeface="微软雅黑" panose="020B0503020204020204" pitchFamily="34" charset="-122"/>
              <a:ea typeface="微软雅黑" panose="020B0503020204020204" pitchFamily="34" charset="-122"/>
            </a:endParaRPr>
          </a:p>
        </p:txBody>
      </p:sp>
      <p:sp>
        <p:nvSpPr>
          <p:cNvPr id="5" name="文本框 4"/>
          <p:cNvSpPr txBox="1"/>
          <p:nvPr/>
        </p:nvSpPr>
        <p:spPr>
          <a:xfrm>
            <a:off x="5080337" y="3357659"/>
            <a:ext cx="2113784" cy="461665"/>
          </a:xfrm>
          <a:prstGeom prst="rect">
            <a:avLst/>
          </a:prstGeom>
          <a:noFill/>
        </p:spPr>
        <p:txBody>
          <a:bodyPr wrap="none" rtlCol="0">
            <a:spAutoFit/>
          </a:bodyPr>
          <a:lstStyle/>
          <a:p>
            <a:r>
              <a:rPr lang="en-US" altLang="zh-CN" sz="2400" dirty="0">
                <a:solidFill>
                  <a:schemeClr val="bg1"/>
                </a:solidFill>
              </a:rPr>
              <a:t>Enter your text </a:t>
            </a:r>
            <a:endParaRPr lang="zh-CN" altLang="en-US" sz="2400" dirty="0">
              <a:solidFill>
                <a:schemeClr val="bg1"/>
              </a:solidFill>
              <a:latin typeface="微软雅黑" panose="020B0503020204020204" pitchFamily="34" charset="-122"/>
              <a:ea typeface="微软雅黑" panose="020B0503020204020204" pitchFamily="34" charset="-122"/>
            </a:endParaRPr>
          </a:p>
        </p:txBody>
      </p:sp>
      <p:sp>
        <p:nvSpPr>
          <p:cNvPr id="6" name="文本框 5"/>
          <p:cNvSpPr txBox="1"/>
          <p:nvPr/>
        </p:nvSpPr>
        <p:spPr>
          <a:xfrm>
            <a:off x="5080337" y="2375210"/>
            <a:ext cx="2116990" cy="461665"/>
          </a:xfrm>
          <a:prstGeom prst="rect">
            <a:avLst/>
          </a:prstGeom>
          <a:noFill/>
        </p:spPr>
        <p:txBody>
          <a:bodyPr wrap="none" rtlCol="0">
            <a:spAutoFit/>
          </a:bodyPr>
          <a:lstStyle/>
          <a:p>
            <a:r>
              <a:rPr lang="en-US" altLang="zh-CN" sz="2400" dirty="0" smtClean="0">
                <a:solidFill>
                  <a:schemeClr val="bg1"/>
                </a:solidFill>
              </a:rPr>
              <a:t>Enter your text </a:t>
            </a:r>
            <a:endParaRPr lang="zh-CN" altLang="en-US" sz="2400" dirty="0">
              <a:solidFill>
                <a:schemeClr val="bg1"/>
              </a:solidFill>
              <a:latin typeface="微软雅黑" panose="020B0503020204020204" pitchFamily="34" charset="-122"/>
              <a:ea typeface="微软雅黑" panose="020B0503020204020204" pitchFamily="34" charset="-122"/>
            </a:endParaRPr>
          </a:p>
        </p:txBody>
      </p:sp>
      <p:sp>
        <p:nvSpPr>
          <p:cNvPr id="7" name="文本框 6"/>
          <p:cNvSpPr txBox="1"/>
          <p:nvPr/>
        </p:nvSpPr>
        <p:spPr>
          <a:xfrm>
            <a:off x="4503255" y="3987383"/>
            <a:ext cx="3274807" cy="646331"/>
          </a:xfrm>
          <a:prstGeom prst="rect">
            <a:avLst/>
          </a:prstGeom>
          <a:noFill/>
        </p:spPr>
        <p:txBody>
          <a:bodyPr wrap="none" rtlCol="0">
            <a:spAutoFit/>
          </a:bodyPr>
          <a:lstStyle/>
          <a:p>
            <a:r>
              <a:rPr lang="en-US" altLang="zh-CN" sz="3600" b="1" dirty="0" smtClean="0">
                <a:solidFill>
                  <a:srgbClr val="EC52C0"/>
                </a:solidFill>
              </a:rPr>
              <a:t>Enter  </a:t>
            </a:r>
            <a:r>
              <a:rPr lang="en-US" altLang="zh-CN" sz="3600" b="1" dirty="0">
                <a:solidFill>
                  <a:srgbClr val="EC52C0"/>
                </a:solidFill>
              </a:rPr>
              <a:t>your </a:t>
            </a:r>
            <a:r>
              <a:rPr lang="en-US" altLang="zh-CN" sz="3600" b="1" dirty="0" smtClean="0">
                <a:solidFill>
                  <a:srgbClr val="EC52C0"/>
                </a:solidFill>
              </a:rPr>
              <a:t> title</a:t>
            </a:r>
            <a:endParaRPr lang="zh-CN" altLang="en-US" sz="3600" dirty="0">
              <a:solidFill>
                <a:srgbClr val="EC52C0"/>
              </a:solidFill>
              <a:latin typeface="华文行楷" panose="02010800040101010101" pitchFamily="2" charset="-122"/>
              <a:ea typeface="华文行楷" panose="02010800040101010101" pitchFamily="2" charset="-122"/>
            </a:endParaRPr>
          </a:p>
        </p:txBody>
      </p:sp>
      <p:cxnSp>
        <p:nvCxnSpPr>
          <p:cNvPr id="8" name="直接连接符 7"/>
          <p:cNvCxnSpPr>
            <a:stCxn id="6" idx="0"/>
          </p:cNvCxnSpPr>
          <p:nvPr/>
        </p:nvCxnSpPr>
        <p:spPr>
          <a:xfrm>
            <a:off x="6138832" y="2375210"/>
            <a:ext cx="972832"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9" name="直接连接符 8"/>
          <p:cNvCxnSpPr/>
          <p:nvPr/>
        </p:nvCxnSpPr>
        <p:spPr>
          <a:xfrm>
            <a:off x="5080337" y="2375210"/>
            <a:ext cx="0" cy="1473674"/>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p:nvCxnSpPr>
        <p:spPr>
          <a:xfrm>
            <a:off x="7117079" y="2375210"/>
            <a:ext cx="0" cy="1473674"/>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nvCxnSpPr>
        <p:spPr>
          <a:xfrm>
            <a:off x="3926174" y="3848884"/>
            <a:ext cx="1154163"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nvCxnSpPr>
        <p:spPr>
          <a:xfrm>
            <a:off x="7111662" y="3848884"/>
            <a:ext cx="1154162"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a:off x="3926174" y="3834564"/>
            <a:ext cx="0" cy="93765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 name="直接连接符 13"/>
          <p:cNvCxnSpPr/>
          <p:nvPr/>
        </p:nvCxnSpPr>
        <p:spPr>
          <a:xfrm>
            <a:off x="8265824" y="3848884"/>
            <a:ext cx="0" cy="92333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a:off x="0" y="4772214"/>
            <a:ext cx="3941414"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6" name="直接连接符 15"/>
          <p:cNvCxnSpPr/>
          <p:nvPr/>
        </p:nvCxnSpPr>
        <p:spPr>
          <a:xfrm>
            <a:off x="8265824" y="4772214"/>
            <a:ext cx="3926176"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7" name="直接连接符 16"/>
          <p:cNvCxnSpPr/>
          <p:nvPr/>
        </p:nvCxnSpPr>
        <p:spPr>
          <a:xfrm>
            <a:off x="5080337" y="2372980"/>
            <a:ext cx="1015663"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546629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50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1000"/>
                                        <p:tgtEl>
                                          <p:spTgt spid="4"/>
                                        </p:tgtEl>
                                      </p:cBhvr>
                                    </p:animEffect>
                                    <p:anim calcmode="lin" valueType="num">
                                      <p:cBhvr>
                                        <p:cTn id="13" dur="1000" fill="hold"/>
                                        <p:tgtEl>
                                          <p:spTgt spid="4"/>
                                        </p:tgtEl>
                                        <p:attrNameLst>
                                          <p:attrName>ppt_x</p:attrName>
                                        </p:attrNameLst>
                                      </p:cBhvr>
                                      <p:tavLst>
                                        <p:tav tm="0">
                                          <p:val>
                                            <p:strVal val="#ppt_x"/>
                                          </p:val>
                                        </p:tav>
                                        <p:tav tm="100000">
                                          <p:val>
                                            <p:strVal val="#ppt_x"/>
                                          </p:val>
                                        </p:tav>
                                      </p:tavLst>
                                    </p:anim>
                                    <p:anim calcmode="lin" valueType="num">
                                      <p:cBhvr>
                                        <p:cTn id="14" dur="1000" fill="hold"/>
                                        <p:tgtEl>
                                          <p:spTgt spid="4"/>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1000"/>
                                  </p:stCondLst>
                                  <p:childTnLst>
                                    <p:set>
                                      <p:cBhvr>
                                        <p:cTn id="16" dur="1" fill="hold">
                                          <p:stCondLst>
                                            <p:cond delay="0"/>
                                          </p:stCondLst>
                                        </p:cTn>
                                        <p:tgtEl>
                                          <p:spTgt spid="5"/>
                                        </p:tgtEl>
                                        <p:attrNameLst>
                                          <p:attrName>style.visibility</p:attrName>
                                        </p:attrNameLst>
                                      </p:cBhvr>
                                      <p:to>
                                        <p:strVal val="visible"/>
                                      </p:to>
                                    </p:set>
                                    <p:animEffect transition="in" filter="fade">
                                      <p:cBhvr>
                                        <p:cTn id="17" dur="1000"/>
                                        <p:tgtEl>
                                          <p:spTgt spid="5"/>
                                        </p:tgtEl>
                                      </p:cBhvr>
                                    </p:animEffect>
                                    <p:anim calcmode="lin" valueType="num">
                                      <p:cBhvr>
                                        <p:cTn id="18" dur="1000" fill="hold"/>
                                        <p:tgtEl>
                                          <p:spTgt spid="5"/>
                                        </p:tgtEl>
                                        <p:attrNameLst>
                                          <p:attrName>ppt_x</p:attrName>
                                        </p:attrNameLst>
                                      </p:cBhvr>
                                      <p:tavLst>
                                        <p:tav tm="0">
                                          <p:val>
                                            <p:strVal val="#ppt_x"/>
                                          </p:val>
                                        </p:tav>
                                        <p:tav tm="100000">
                                          <p:val>
                                            <p:strVal val="#ppt_x"/>
                                          </p:val>
                                        </p:tav>
                                      </p:tavLst>
                                    </p:anim>
                                    <p:anim calcmode="lin" valueType="num">
                                      <p:cBhvr>
                                        <p:cTn id="19" dur="1000" fill="hold"/>
                                        <p:tgtEl>
                                          <p:spTgt spid="5"/>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1500"/>
                                  </p:stCondLst>
                                  <p:childTnLst>
                                    <p:set>
                                      <p:cBhvr>
                                        <p:cTn id="21" dur="1" fill="hold">
                                          <p:stCondLst>
                                            <p:cond delay="0"/>
                                          </p:stCondLst>
                                        </p:cTn>
                                        <p:tgtEl>
                                          <p:spTgt spid="7"/>
                                        </p:tgtEl>
                                        <p:attrNameLst>
                                          <p:attrName>style.visibility</p:attrName>
                                        </p:attrNameLst>
                                      </p:cBhvr>
                                      <p:to>
                                        <p:strVal val="visible"/>
                                      </p:to>
                                    </p:set>
                                    <p:animEffect transition="in" filter="fade">
                                      <p:cBhvr>
                                        <p:cTn id="22" dur="1000"/>
                                        <p:tgtEl>
                                          <p:spTgt spid="7"/>
                                        </p:tgtEl>
                                      </p:cBhvr>
                                    </p:animEffect>
                                    <p:anim calcmode="lin" valueType="num">
                                      <p:cBhvr>
                                        <p:cTn id="23" dur="1000" fill="hold"/>
                                        <p:tgtEl>
                                          <p:spTgt spid="7"/>
                                        </p:tgtEl>
                                        <p:attrNameLst>
                                          <p:attrName>ppt_x</p:attrName>
                                        </p:attrNameLst>
                                      </p:cBhvr>
                                      <p:tavLst>
                                        <p:tav tm="0">
                                          <p:val>
                                            <p:strVal val="#ppt_x"/>
                                          </p:val>
                                        </p:tav>
                                        <p:tav tm="100000">
                                          <p:val>
                                            <p:strVal val="#ppt_x"/>
                                          </p:val>
                                        </p:tav>
                                      </p:tavLst>
                                    </p:anim>
                                    <p:anim calcmode="lin" valueType="num">
                                      <p:cBhvr>
                                        <p:cTn id="24" dur="1000" fill="hold"/>
                                        <p:tgtEl>
                                          <p:spTgt spid="7"/>
                                        </p:tgtEl>
                                        <p:attrNameLst>
                                          <p:attrName>ppt_y</p:attrName>
                                        </p:attrNameLst>
                                      </p:cBhvr>
                                      <p:tavLst>
                                        <p:tav tm="0">
                                          <p:val>
                                            <p:strVal val="#ppt_y+.1"/>
                                          </p:val>
                                        </p:tav>
                                        <p:tav tm="100000">
                                          <p:val>
                                            <p:strVal val="#ppt_y"/>
                                          </p:val>
                                        </p:tav>
                                      </p:tavLst>
                                    </p:anim>
                                  </p:childTnLst>
                                </p:cTn>
                              </p:par>
                              <p:par>
                                <p:cTn id="25" presetID="22" presetClass="entr" presetSubtype="2" fill="hold" nodeType="withEffect">
                                  <p:stCondLst>
                                    <p:cond delay="0"/>
                                  </p:stCondLst>
                                  <p:childTnLst>
                                    <p:set>
                                      <p:cBhvr>
                                        <p:cTn id="26" dur="1" fill="hold">
                                          <p:stCondLst>
                                            <p:cond delay="0"/>
                                          </p:stCondLst>
                                        </p:cTn>
                                        <p:tgtEl>
                                          <p:spTgt spid="17"/>
                                        </p:tgtEl>
                                        <p:attrNameLst>
                                          <p:attrName>style.visibility</p:attrName>
                                        </p:attrNameLst>
                                      </p:cBhvr>
                                      <p:to>
                                        <p:strVal val="visible"/>
                                      </p:to>
                                    </p:set>
                                    <p:animEffect transition="in" filter="wipe(right)">
                                      <p:cBhvr>
                                        <p:cTn id="27" dur="500"/>
                                        <p:tgtEl>
                                          <p:spTgt spid="17"/>
                                        </p:tgtEl>
                                      </p:cBhvr>
                                    </p:animEffect>
                                  </p:childTnLst>
                                </p:cTn>
                              </p:par>
                              <p:par>
                                <p:cTn id="28" presetID="22" presetClass="exit" presetSubtype="2" fill="hold" nodeType="withEffect">
                                  <p:stCondLst>
                                    <p:cond delay="500"/>
                                  </p:stCondLst>
                                  <p:childTnLst>
                                    <p:animEffect transition="out" filter="wipe(right)">
                                      <p:cBhvr>
                                        <p:cTn id="29" dur="500"/>
                                        <p:tgtEl>
                                          <p:spTgt spid="17"/>
                                        </p:tgtEl>
                                      </p:cBhvr>
                                    </p:animEffect>
                                    <p:set>
                                      <p:cBhvr>
                                        <p:cTn id="30" dur="1" fill="hold">
                                          <p:stCondLst>
                                            <p:cond delay="499"/>
                                          </p:stCondLst>
                                        </p:cTn>
                                        <p:tgtEl>
                                          <p:spTgt spid="17"/>
                                        </p:tgtEl>
                                        <p:attrNameLst>
                                          <p:attrName>style.visibility</p:attrName>
                                        </p:attrNameLst>
                                      </p:cBhvr>
                                      <p:to>
                                        <p:strVal val="hidden"/>
                                      </p:to>
                                    </p:set>
                                  </p:childTnLst>
                                </p:cTn>
                              </p:par>
                              <p:par>
                                <p:cTn id="31" presetID="22" presetClass="entr" presetSubtype="8" fill="hold" nodeType="withEffect">
                                  <p:stCondLst>
                                    <p:cond delay="0"/>
                                  </p:stCondLst>
                                  <p:childTnLst>
                                    <p:set>
                                      <p:cBhvr>
                                        <p:cTn id="32" dur="1" fill="hold">
                                          <p:stCondLst>
                                            <p:cond delay="0"/>
                                          </p:stCondLst>
                                        </p:cTn>
                                        <p:tgtEl>
                                          <p:spTgt spid="8"/>
                                        </p:tgtEl>
                                        <p:attrNameLst>
                                          <p:attrName>style.visibility</p:attrName>
                                        </p:attrNameLst>
                                      </p:cBhvr>
                                      <p:to>
                                        <p:strVal val="visible"/>
                                      </p:to>
                                    </p:set>
                                    <p:animEffect transition="in" filter="wipe(left)">
                                      <p:cBhvr>
                                        <p:cTn id="33" dur="500"/>
                                        <p:tgtEl>
                                          <p:spTgt spid="8"/>
                                        </p:tgtEl>
                                      </p:cBhvr>
                                    </p:animEffect>
                                  </p:childTnLst>
                                </p:cTn>
                              </p:par>
                              <p:par>
                                <p:cTn id="34" presetID="22" presetClass="exit" presetSubtype="8" fill="hold" nodeType="withEffect">
                                  <p:stCondLst>
                                    <p:cond delay="500"/>
                                  </p:stCondLst>
                                  <p:childTnLst>
                                    <p:animEffect transition="out" filter="wipe(left)">
                                      <p:cBhvr>
                                        <p:cTn id="35" dur="500"/>
                                        <p:tgtEl>
                                          <p:spTgt spid="8"/>
                                        </p:tgtEl>
                                      </p:cBhvr>
                                    </p:animEffect>
                                    <p:set>
                                      <p:cBhvr>
                                        <p:cTn id="36" dur="1" fill="hold">
                                          <p:stCondLst>
                                            <p:cond delay="499"/>
                                          </p:stCondLst>
                                        </p:cTn>
                                        <p:tgtEl>
                                          <p:spTgt spid="8"/>
                                        </p:tgtEl>
                                        <p:attrNameLst>
                                          <p:attrName>style.visibility</p:attrName>
                                        </p:attrNameLst>
                                      </p:cBhvr>
                                      <p:to>
                                        <p:strVal val="hidden"/>
                                      </p:to>
                                    </p:set>
                                  </p:childTnLst>
                                </p:cTn>
                              </p:par>
                              <p:par>
                                <p:cTn id="37" presetID="22" presetClass="entr" presetSubtype="1" fill="hold" nodeType="withEffect">
                                  <p:stCondLst>
                                    <p:cond delay="500"/>
                                  </p:stCondLst>
                                  <p:childTnLst>
                                    <p:set>
                                      <p:cBhvr>
                                        <p:cTn id="38" dur="1" fill="hold">
                                          <p:stCondLst>
                                            <p:cond delay="0"/>
                                          </p:stCondLst>
                                        </p:cTn>
                                        <p:tgtEl>
                                          <p:spTgt spid="9"/>
                                        </p:tgtEl>
                                        <p:attrNameLst>
                                          <p:attrName>style.visibility</p:attrName>
                                        </p:attrNameLst>
                                      </p:cBhvr>
                                      <p:to>
                                        <p:strVal val="visible"/>
                                      </p:to>
                                    </p:set>
                                    <p:animEffect transition="in" filter="wipe(up)">
                                      <p:cBhvr>
                                        <p:cTn id="39" dur="500"/>
                                        <p:tgtEl>
                                          <p:spTgt spid="9"/>
                                        </p:tgtEl>
                                      </p:cBhvr>
                                    </p:animEffect>
                                  </p:childTnLst>
                                </p:cTn>
                              </p:par>
                              <p:par>
                                <p:cTn id="40" presetID="22" presetClass="exit" presetSubtype="1" fill="hold" nodeType="withEffect">
                                  <p:stCondLst>
                                    <p:cond delay="1000"/>
                                  </p:stCondLst>
                                  <p:childTnLst>
                                    <p:animEffect transition="out" filter="wipe(up)">
                                      <p:cBhvr>
                                        <p:cTn id="41" dur="500"/>
                                        <p:tgtEl>
                                          <p:spTgt spid="9"/>
                                        </p:tgtEl>
                                      </p:cBhvr>
                                    </p:animEffect>
                                    <p:set>
                                      <p:cBhvr>
                                        <p:cTn id="42" dur="1" fill="hold">
                                          <p:stCondLst>
                                            <p:cond delay="499"/>
                                          </p:stCondLst>
                                        </p:cTn>
                                        <p:tgtEl>
                                          <p:spTgt spid="9"/>
                                        </p:tgtEl>
                                        <p:attrNameLst>
                                          <p:attrName>style.visibility</p:attrName>
                                        </p:attrNameLst>
                                      </p:cBhvr>
                                      <p:to>
                                        <p:strVal val="hidden"/>
                                      </p:to>
                                    </p:set>
                                  </p:childTnLst>
                                </p:cTn>
                              </p:par>
                              <p:par>
                                <p:cTn id="43" presetID="22" presetClass="entr" presetSubtype="1" fill="hold" nodeType="withEffect">
                                  <p:stCondLst>
                                    <p:cond delay="500"/>
                                  </p:stCondLst>
                                  <p:childTnLst>
                                    <p:set>
                                      <p:cBhvr>
                                        <p:cTn id="44" dur="1" fill="hold">
                                          <p:stCondLst>
                                            <p:cond delay="0"/>
                                          </p:stCondLst>
                                        </p:cTn>
                                        <p:tgtEl>
                                          <p:spTgt spid="10"/>
                                        </p:tgtEl>
                                        <p:attrNameLst>
                                          <p:attrName>style.visibility</p:attrName>
                                        </p:attrNameLst>
                                      </p:cBhvr>
                                      <p:to>
                                        <p:strVal val="visible"/>
                                      </p:to>
                                    </p:set>
                                    <p:animEffect transition="in" filter="wipe(up)">
                                      <p:cBhvr>
                                        <p:cTn id="45" dur="500"/>
                                        <p:tgtEl>
                                          <p:spTgt spid="10"/>
                                        </p:tgtEl>
                                      </p:cBhvr>
                                    </p:animEffect>
                                  </p:childTnLst>
                                </p:cTn>
                              </p:par>
                              <p:par>
                                <p:cTn id="46" presetID="22" presetClass="exit" presetSubtype="1" fill="hold" nodeType="withEffect">
                                  <p:stCondLst>
                                    <p:cond delay="1000"/>
                                  </p:stCondLst>
                                  <p:childTnLst>
                                    <p:animEffect transition="out" filter="wipe(up)">
                                      <p:cBhvr>
                                        <p:cTn id="47" dur="500"/>
                                        <p:tgtEl>
                                          <p:spTgt spid="10"/>
                                        </p:tgtEl>
                                      </p:cBhvr>
                                    </p:animEffect>
                                    <p:set>
                                      <p:cBhvr>
                                        <p:cTn id="48" dur="1" fill="hold">
                                          <p:stCondLst>
                                            <p:cond delay="499"/>
                                          </p:stCondLst>
                                        </p:cTn>
                                        <p:tgtEl>
                                          <p:spTgt spid="10"/>
                                        </p:tgtEl>
                                        <p:attrNameLst>
                                          <p:attrName>style.visibility</p:attrName>
                                        </p:attrNameLst>
                                      </p:cBhvr>
                                      <p:to>
                                        <p:strVal val="hidden"/>
                                      </p:to>
                                    </p:set>
                                  </p:childTnLst>
                                </p:cTn>
                              </p:par>
                              <p:par>
                                <p:cTn id="49" presetID="22" presetClass="entr" presetSubtype="8" fill="hold" nodeType="withEffect">
                                  <p:stCondLst>
                                    <p:cond delay="1000"/>
                                  </p:stCondLst>
                                  <p:childTnLst>
                                    <p:set>
                                      <p:cBhvr>
                                        <p:cTn id="50" dur="1" fill="hold">
                                          <p:stCondLst>
                                            <p:cond delay="0"/>
                                          </p:stCondLst>
                                        </p:cTn>
                                        <p:tgtEl>
                                          <p:spTgt spid="12"/>
                                        </p:tgtEl>
                                        <p:attrNameLst>
                                          <p:attrName>style.visibility</p:attrName>
                                        </p:attrNameLst>
                                      </p:cBhvr>
                                      <p:to>
                                        <p:strVal val="visible"/>
                                      </p:to>
                                    </p:set>
                                    <p:animEffect transition="in" filter="wipe(left)">
                                      <p:cBhvr>
                                        <p:cTn id="51" dur="500"/>
                                        <p:tgtEl>
                                          <p:spTgt spid="12"/>
                                        </p:tgtEl>
                                      </p:cBhvr>
                                    </p:animEffect>
                                  </p:childTnLst>
                                </p:cTn>
                              </p:par>
                              <p:par>
                                <p:cTn id="52" presetID="22" presetClass="exit" presetSubtype="8" fill="hold" nodeType="withEffect">
                                  <p:stCondLst>
                                    <p:cond delay="1500"/>
                                  </p:stCondLst>
                                  <p:childTnLst>
                                    <p:animEffect transition="out" filter="wipe(left)">
                                      <p:cBhvr>
                                        <p:cTn id="53" dur="500"/>
                                        <p:tgtEl>
                                          <p:spTgt spid="12"/>
                                        </p:tgtEl>
                                      </p:cBhvr>
                                    </p:animEffect>
                                    <p:set>
                                      <p:cBhvr>
                                        <p:cTn id="54" dur="1" fill="hold">
                                          <p:stCondLst>
                                            <p:cond delay="499"/>
                                          </p:stCondLst>
                                        </p:cTn>
                                        <p:tgtEl>
                                          <p:spTgt spid="12"/>
                                        </p:tgtEl>
                                        <p:attrNameLst>
                                          <p:attrName>style.visibility</p:attrName>
                                        </p:attrNameLst>
                                      </p:cBhvr>
                                      <p:to>
                                        <p:strVal val="hidden"/>
                                      </p:to>
                                    </p:set>
                                  </p:childTnLst>
                                </p:cTn>
                              </p:par>
                              <p:par>
                                <p:cTn id="55" presetID="22" presetClass="entr" presetSubtype="2" fill="hold" nodeType="withEffect">
                                  <p:stCondLst>
                                    <p:cond delay="1000"/>
                                  </p:stCondLst>
                                  <p:childTnLst>
                                    <p:set>
                                      <p:cBhvr>
                                        <p:cTn id="56" dur="1" fill="hold">
                                          <p:stCondLst>
                                            <p:cond delay="0"/>
                                          </p:stCondLst>
                                        </p:cTn>
                                        <p:tgtEl>
                                          <p:spTgt spid="11"/>
                                        </p:tgtEl>
                                        <p:attrNameLst>
                                          <p:attrName>style.visibility</p:attrName>
                                        </p:attrNameLst>
                                      </p:cBhvr>
                                      <p:to>
                                        <p:strVal val="visible"/>
                                      </p:to>
                                    </p:set>
                                    <p:animEffect transition="in" filter="wipe(right)">
                                      <p:cBhvr>
                                        <p:cTn id="57" dur="500"/>
                                        <p:tgtEl>
                                          <p:spTgt spid="11"/>
                                        </p:tgtEl>
                                      </p:cBhvr>
                                    </p:animEffect>
                                  </p:childTnLst>
                                </p:cTn>
                              </p:par>
                              <p:par>
                                <p:cTn id="58" presetID="22" presetClass="exit" presetSubtype="2" fill="hold" nodeType="withEffect">
                                  <p:stCondLst>
                                    <p:cond delay="1500"/>
                                  </p:stCondLst>
                                  <p:childTnLst>
                                    <p:animEffect transition="out" filter="wipe(right)">
                                      <p:cBhvr>
                                        <p:cTn id="59" dur="500"/>
                                        <p:tgtEl>
                                          <p:spTgt spid="11"/>
                                        </p:tgtEl>
                                      </p:cBhvr>
                                    </p:animEffect>
                                    <p:set>
                                      <p:cBhvr>
                                        <p:cTn id="60" dur="1" fill="hold">
                                          <p:stCondLst>
                                            <p:cond delay="499"/>
                                          </p:stCondLst>
                                        </p:cTn>
                                        <p:tgtEl>
                                          <p:spTgt spid="11"/>
                                        </p:tgtEl>
                                        <p:attrNameLst>
                                          <p:attrName>style.visibility</p:attrName>
                                        </p:attrNameLst>
                                      </p:cBhvr>
                                      <p:to>
                                        <p:strVal val="hidden"/>
                                      </p:to>
                                    </p:set>
                                  </p:childTnLst>
                                </p:cTn>
                              </p:par>
                              <p:par>
                                <p:cTn id="61" presetID="22" presetClass="entr" presetSubtype="1" fill="hold" nodeType="withEffect">
                                  <p:stCondLst>
                                    <p:cond delay="1500"/>
                                  </p:stCondLst>
                                  <p:childTnLst>
                                    <p:set>
                                      <p:cBhvr>
                                        <p:cTn id="62" dur="1" fill="hold">
                                          <p:stCondLst>
                                            <p:cond delay="0"/>
                                          </p:stCondLst>
                                        </p:cTn>
                                        <p:tgtEl>
                                          <p:spTgt spid="13"/>
                                        </p:tgtEl>
                                        <p:attrNameLst>
                                          <p:attrName>style.visibility</p:attrName>
                                        </p:attrNameLst>
                                      </p:cBhvr>
                                      <p:to>
                                        <p:strVal val="visible"/>
                                      </p:to>
                                    </p:set>
                                    <p:animEffect transition="in" filter="wipe(up)">
                                      <p:cBhvr>
                                        <p:cTn id="63" dur="500"/>
                                        <p:tgtEl>
                                          <p:spTgt spid="13"/>
                                        </p:tgtEl>
                                      </p:cBhvr>
                                    </p:animEffect>
                                  </p:childTnLst>
                                </p:cTn>
                              </p:par>
                              <p:par>
                                <p:cTn id="64" presetID="22" presetClass="exit" presetSubtype="1" fill="hold" nodeType="withEffect">
                                  <p:stCondLst>
                                    <p:cond delay="2000"/>
                                  </p:stCondLst>
                                  <p:childTnLst>
                                    <p:animEffect transition="out" filter="wipe(up)">
                                      <p:cBhvr>
                                        <p:cTn id="65" dur="500"/>
                                        <p:tgtEl>
                                          <p:spTgt spid="13"/>
                                        </p:tgtEl>
                                      </p:cBhvr>
                                    </p:animEffect>
                                    <p:set>
                                      <p:cBhvr>
                                        <p:cTn id="66" dur="1" fill="hold">
                                          <p:stCondLst>
                                            <p:cond delay="499"/>
                                          </p:stCondLst>
                                        </p:cTn>
                                        <p:tgtEl>
                                          <p:spTgt spid="13"/>
                                        </p:tgtEl>
                                        <p:attrNameLst>
                                          <p:attrName>style.visibility</p:attrName>
                                        </p:attrNameLst>
                                      </p:cBhvr>
                                      <p:to>
                                        <p:strVal val="hidden"/>
                                      </p:to>
                                    </p:set>
                                  </p:childTnLst>
                                </p:cTn>
                              </p:par>
                              <p:par>
                                <p:cTn id="67" presetID="22" presetClass="entr" presetSubtype="2" fill="hold" nodeType="withEffect">
                                  <p:stCondLst>
                                    <p:cond delay="1500"/>
                                  </p:stCondLst>
                                  <p:childTnLst>
                                    <p:set>
                                      <p:cBhvr>
                                        <p:cTn id="68" dur="1" fill="hold">
                                          <p:stCondLst>
                                            <p:cond delay="0"/>
                                          </p:stCondLst>
                                        </p:cTn>
                                        <p:tgtEl>
                                          <p:spTgt spid="14"/>
                                        </p:tgtEl>
                                        <p:attrNameLst>
                                          <p:attrName>style.visibility</p:attrName>
                                        </p:attrNameLst>
                                      </p:cBhvr>
                                      <p:to>
                                        <p:strVal val="visible"/>
                                      </p:to>
                                    </p:set>
                                    <p:animEffect transition="in" filter="wipe(right)">
                                      <p:cBhvr>
                                        <p:cTn id="69" dur="500"/>
                                        <p:tgtEl>
                                          <p:spTgt spid="14"/>
                                        </p:tgtEl>
                                      </p:cBhvr>
                                    </p:animEffect>
                                  </p:childTnLst>
                                </p:cTn>
                              </p:par>
                              <p:par>
                                <p:cTn id="70" presetID="22" presetClass="exit" presetSubtype="1" fill="hold" nodeType="withEffect">
                                  <p:stCondLst>
                                    <p:cond delay="2000"/>
                                  </p:stCondLst>
                                  <p:childTnLst>
                                    <p:animEffect transition="out" filter="wipe(up)">
                                      <p:cBhvr>
                                        <p:cTn id="71" dur="500"/>
                                        <p:tgtEl>
                                          <p:spTgt spid="14"/>
                                        </p:tgtEl>
                                      </p:cBhvr>
                                    </p:animEffect>
                                    <p:set>
                                      <p:cBhvr>
                                        <p:cTn id="72" dur="1" fill="hold">
                                          <p:stCondLst>
                                            <p:cond delay="499"/>
                                          </p:stCondLst>
                                        </p:cTn>
                                        <p:tgtEl>
                                          <p:spTgt spid="14"/>
                                        </p:tgtEl>
                                        <p:attrNameLst>
                                          <p:attrName>style.visibility</p:attrName>
                                        </p:attrNameLst>
                                      </p:cBhvr>
                                      <p:to>
                                        <p:strVal val="hidden"/>
                                      </p:to>
                                    </p:set>
                                  </p:childTnLst>
                                </p:cTn>
                              </p:par>
                              <p:par>
                                <p:cTn id="73" presetID="22" presetClass="entr" presetSubtype="2" fill="hold" nodeType="withEffect">
                                  <p:stCondLst>
                                    <p:cond delay="2000"/>
                                  </p:stCondLst>
                                  <p:childTnLst>
                                    <p:set>
                                      <p:cBhvr>
                                        <p:cTn id="74" dur="1" fill="hold">
                                          <p:stCondLst>
                                            <p:cond delay="0"/>
                                          </p:stCondLst>
                                        </p:cTn>
                                        <p:tgtEl>
                                          <p:spTgt spid="15"/>
                                        </p:tgtEl>
                                        <p:attrNameLst>
                                          <p:attrName>style.visibility</p:attrName>
                                        </p:attrNameLst>
                                      </p:cBhvr>
                                      <p:to>
                                        <p:strVal val="visible"/>
                                      </p:to>
                                    </p:set>
                                    <p:animEffect transition="in" filter="wipe(right)">
                                      <p:cBhvr>
                                        <p:cTn id="75" dur="500"/>
                                        <p:tgtEl>
                                          <p:spTgt spid="15"/>
                                        </p:tgtEl>
                                      </p:cBhvr>
                                    </p:animEffect>
                                  </p:childTnLst>
                                </p:cTn>
                              </p:par>
                              <p:par>
                                <p:cTn id="76" presetID="22" presetClass="exit" presetSubtype="2" fill="hold" nodeType="withEffect">
                                  <p:stCondLst>
                                    <p:cond delay="2500"/>
                                  </p:stCondLst>
                                  <p:childTnLst>
                                    <p:animEffect transition="out" filter="wipe(right)">
                                      <p:cBhvr>
                                        <p:cTn id="77" dur="500"/>
                                        <p:tgtEl>
                                          <p:spTgt spid="15"/>
                                        </p:tgtEl>
                                      </p:cBhvr>
                                    </p:animEffect>
                                    <p:set>
                                      <p:cBhvr>
                                        <p:cTn id="78" dur="1" fill="hold">
                                          <p:stCondLst>
                                            <p:cond delay="499"/>
                                          </p:stCondLst>
                                        </p:cTn>
                                        <p:tgtEl>
                                          <p:spTgt spid="15"/>
                                        </p:tgtEl>
                                        <p:attrNameLst>
                                          <p:attrName>style.visibility</p:attrName>
                                        </p:attrNameLst>
                                      </p:cBhvr>
                                      <p:to>
                                        <p:strVal val="hidden"/>
                                      </p:to>
                                    </p:set>
                                  </p:childTnLst>
                                </p:cTn>
                              </p:par>
                              <p:par>
                                <p:cTn id="79" presetID="22" presetClass="entr" presetSubtype="8" fill="hold" nodeType="withEffect">
                                  <p:stCondLst>
                                    <p:cond delay="2000"/>
                                  </p:stCondLst>
                                  <p:childTnLst>
                                    <p:set>
                                      <p:cBhvr>
                                        <p:cTn id="80" dur="1" fill="hold">
                                          <p:stCondLst>
                                            <p:cond delay="0"/>
                                          </p:stCondLst>
                                        </p:cTn>
                                        <p:tgtEl>
                                          <p:spTgt spid="16"/>
                                        </p:tgtEl>
                                        <p:attrNameLst>
                                          <p:attrName>style.visibility</p:attrName>
                                        </p:attrNameLst>
                                      </p:cBhvr>
                                      <p:to>
                                        <p:strVal val="visible"/>
                                      </p:to>
                                    </p:set>
                                    <p:animEffect transition="in" filter="wipe(left)">
                                      <p:cBhvr>
                                        <p:cTn id="81" dur="500"/>
                                        <p:tgtEl>
                                          <p:spTgt spid="16"/>
                                        </p:tgtEl>
                                      </p:cBhvr>
                                    </p:animEffect>
                                  </p:childTnLst>
                                </p:cTn>
                              </p:par>
                              <p:par>
                                <p:cTn id="82" presetID="22" presetClass="exit" presetSubtype="8" fill="hold" nodeType="withEffect">
                                  <p:stCondLst>
                                    <p:cond delay="2500"/>
                                  </p:stCondLst>
                                  <p:childTnLst>
                                    <p:animEffect transition="out" filter="wipe(left)">
                                      <p:cBhvr>
                                        <p:cTn id="83" dur="500"/>
                                        <p:tgtEl>
                                          <p:spTgt spid="16"/>
                                        </p:tgtEl>
                                      </p:cBhvr>
                                    </p:animEffect>
                                    <p:set>
                                      <p:cBhvr>
                                        <p:cTn id="84" dur="1" fill="hold">
                                          <p:stCondLst>
                                            <p:cond delay="499"/>
                                          </p:stCondLst>
                                        </p:cTn>
                                        <p:tgtEl>
                                          <p:spTgt spid="16"/>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p:bldLst>
  </p:timing>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矩形 1"/>
          <p:cNvSpPr/>
          <p:nvPr/>
        </p:nvSpPr>
        <p:spPr>
          <a:xfrm>
            <a:off x="0" y="-1"/>
            <a:ext cx="12192000" cy="6858001"/>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p:cNvSpPr/>
          <p:nvPr/>
        </p:nvSpPr>
        <p:spPr>
          <a:xfrm>
            <a:off x="5958213" y="-995252"/>
            <a:ext cx="275573" cy="275573"/>
          </a:xfrm>
          <a:prstGeom prst="ellipse">
            <a:avLst/>
          </a:prstGeom>
          <a:solidFill>
            <a:srgbClr val="CF1766"/>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zh-CN" altLang="en-US"/>
          </a:p>
        </p:txBody>
      </p:sp>
      <p:sp>
        <p:nvSpPr>
          <p:cNvPr id="17" name="矩形 16"/>
          <p:cNvSpPr/>
          <p:nvPr/>
        </p:nvSpPr>
        <p:spPr>
          <a:xfrm>
            <a:off x="4853187" y="-1"/>
            <a:ext cx="2485623" cy="1767626"/>
          </a:xfrm>
          <a:prstGeom prst="rect">
            <a:avLst/>
          </a:prstGeom>
          <a:solidFill>
            <a:srgbClr val="CF17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椭圆 20"/>
          <p:cNvSpPr/>
          <p:nvPr/>
        </p:nvSpPr>
        <p:spPr>
          <a:xfrm>
            <a:off x="4947326" y="1700373"/>
            <a:ext cx="164205" cy="164205"/>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文本框 21"/>
          <p:cNvSpPr txBox="1"/>
          <p:nvPr/>
        </p:nvSpPr>
        <p:spPr>
          <a:xfrm>
            <a:off x="4610360" y="3195629"/>
            <a:ext cx="3246851" cy="707886"/>
          </a:xfrm>
          <a:prstGeom prst="rect">
            <a:avLst/>
          </a:prstGeom>
          <a:noFill/>
        </p:spPr>
        <p:txBody>
          <a:bodyPr wrap="none" rtlCol="0">
            <a:spAutoFit/>
          </a:bodyPr>
          <a:lstStyle/>
          <a:p>
            <a:r>
              <a:rPr lang="en-US" altLang="zh-CN" sz="4000" dirty="0" smtClean="0">
                <a:solidFill>
                  <a:schemeClr val="bg1"/>
                </a:solidFill>
                <a:latin typeface="微软雅黑" panose="020B0503020204020204" pitchFamily="34" charset="-122"/>
                <a:ea typeface="微软雅黑" panose="020B0503020204020204" pitchFamily="34" charset="-122"/>
              </a:rPr>
              <a:t>Thank you</a:t>
            </a:r>
            <a:r>
              <a:rPr lang="zh-CN" altLang="en-US" sz="4000" dirty="0" smtClean="0">
                <a:solidFill>
                  <a:schemeClr val="bg1"/>
                </a:solidFill>
                <a:latin typeface="微软雅黑" panose="020B0503020204020204" pitchFamily="34" charset="-122"/>
                <a:ea typeface="微软雅黑" panose="020B0503020204020204" pitchFamily="34" charset="-122"/>
              </a:rPr>
              <a:t>！</a:t>
            </a:r>
            <a:endParaRPr lang="zh-CN" altLang="en-US" sz="4000" dirty="0">
              <a:solidFill>
                <a:schemeClr val="bg1"/>
              </a:solidFill>
              <a:latin typeface="微软雅黑" panose="020B0503020204020204" pitchFamily="34" charset="-122"/>
              <a:ea typeface="微软雅黑" panose="020B0503020204020204" pitchFamily="34" charset="-122"/>
            </a:endParaRPr>
          </a:p>
        </p:txBody>
      </p:sp>
      <p:sp>
        <p:nvSpPr>
          <p:cNvPr id="40" name="椭圆 39"/>
          <p:cNvSpPr/>
          <p:nvPr/>
        </p:nvSpPr>
        <p:spPr>
          <a:xfrm>
            <a:off x="6007681" y="3365435"/>
            <a:ext cx="169817" cy="16981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4220972650"/>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path" presetSubtype="0" fill="hold" grpId="0" nodeType="clickEffect" p14:presetBounceEnd="94444">
                                      <p:stCondLst>
                                        <p:cond delay="0"/>
                                      </p:stCondLst>
                                      <p:childTnLst>
                                        <p:animMotion origin="layout" path="M 0 0 L 0.00052 0.57037 " pathEditMode="relative" rAng="0" ptsTypes="AA" p14:bounceEnd="94444">
                                          <p:cBhvr>
                                            <p:cTn id="6" dur="1800" fill="hold"/>
                                            <p:tgtEl>
                                              <p:spTgt spid="7"/>
                                            </p:tgtEl>
                                            <p:attrNameLst>
                                              <p:attrName>ppt_x</p:attrName>
                                              <p:attrName>ppt_y</p:attrName>
                                            </p:attrNameLst>
                                          </p:cBhvr>
                                          <p:rCtr x="26" y="28519"/>
                                        </p:animMotion>
                                      </p:childTnLst>
                                    </p:cTn>
                                  </p:par>
                                  <p:par>
                                    <p:cTn id="7" presetID="6" presetClass="emph" presetSubtype="0" fill="hold" grpId="1" nodeType="withEffect">
                                      <p:stCondLst>
                                        <p:cond delay="1800"/>
                                      </p:stCondLst>
                                      <p:childTnLst>
                                        <p:animScale>
                                          <p:cBhvr>
                                            <p:cTn id="8" dur="350" fill="hold"/>
                                            <p:tgtEl>
                                              <p:spTgt spid="7"/>
                                            </p:tgtEl>
                                          </p:cBhvr>
                                          <p:by x="5500000" y="5500000"/>
                                        </p:animScale>
                                      </p:childTnLst>
                                    </p:cTn>
                                  </p:par>
                                  <p:par>
                                    <p:cTn id="9" presetID="1" presetClass="entr" presetSubtype="0" fill="hold" grpId="0" nodeType="withEffect">
                                      <p:stCondLst>
                                        <p:cond delay="2500"/>
                                      </p:stCondLst>
                                      <p:childTnLst>
                                        <p:set>
                                          <p:cBhvr>
                                            <p:cTn id="10" dur="1" fill="hold">
                                              <p:stCondLst>
                                                <p:cond delay="0"/>
                                              </p:stCondLst>
                                            </p:cTn>
                                            <p:tgtEl>
                                              <p:spTgt spid="17"/>
                                            </p:tgtEl>
                                            <p:attrNameLst>
                                              <p:attrName>style.visibility</p:attrName>
                                            </p:attrNameLst>
                                          </p:cBhvr>
                                          <p:to>
                                            <p:strVal val="visible"/>
                                          </p:to>
                                        </p:set>
                                      </p:childTnLst>
                                    </p:cTn>
                                  </p:par>
                                  <p:par>
                                    <p:cTn id="11" presetID="23" presetClass="entr" presetSubtype="16" fill="hold" grpId="0" nodeType="withEffect">
                                      <p:stCondLst>
                                        <p:cond delay="3000"/>
                                      </p:stCondLst>
                                      <p:childTnLst>
                                        <p:set>
                                          <p:cBhvr>
                                            <p:cTn id="12" dur="1" fill="hold">
                                              <p:stCondLst>
                                                <p:cond delay="0"/>
                                              </p:stCondLst>
                                            </p:cTn>
                                            <p:tgtEl>
                                              <p:spTgt spid="21"/>
                                            </p:tgtEl>
                                            <p:attrNameLst>
                                              <p:attrName>style.visibility</p:attrName>
                                            </p:attrNameLst>
                                          </p:cBhvr>
                                          <p:to>
                                            <p:strVal val="visible"/>
                                          </p:to>
                                        </p:set>
                                        <p:anim calcmode="lin" valueType="num">
                                          <p:cBhvr>
                                            <p:cTn id="13" dur="700" fill="hold"/>
                                            <p:tgtEl>
                                              <p:spTgt spid="21"/>
                                            </p:tgtEl>
                                            <p:attrNameLst>
                                              <p:attrName>ppt_w</p:attrName>
                                            </p:attrNameLst>
                                          </p:cBhvr>
                                          <p:tavLst>
                                            <p:tav tm="0">
                                              <p:val>
                                                <p:fltVal val="0"/>
                                              </p:val>
                                            </p:tav>
                                            <p:tav tm="100000">
                                              <p:val>
                                                <p:strVal val="#ppt_w"/>
                                              </p:val>
                                            </p:tav>
                                          </p:tavLst>
                                        </p:anim>
                                        <p:anim calcmode="lin" valueType="num">
                                          <p:cBhvr>
                                            <p:cTn id="14" dur="700" fill="hold"/>
                                            <p:tgtEl>
                                              <p:spTgt spid="21"/>
                                            </p:tgtEl>
                                            <p:attrNameLst>
                                              <p:attrName>ppt_h</p:attrName>
                                            </p:attrNameLst>
                                          </p:cBhvr>
                                          <p:tavLst>
                                            <p:tav tm="0">
                                              <p:val>
                                                <p:fltVal val="0"/>
                                              </p:val>
                                            </p:tav>
                                            <p:tav tm="100000">
                                              <p:val>
                                                <p:strVal val="#ppt_h"/>
                                              </p:val>
                                            </p:tav>
                                          </p:tavLst>
                                        </p:anim>
                                      </p:childTnLst>
                                    </p:cTn>
                                  </p:par>
                                  <p:par>
                                    <p:cTn id="15" presetID="51" presetClass="path" presetSubtype="0" accel="70000" fill="hold" grpId="1" nodeType="withEffect">
                                      <p:stCondLst>
                                        <p:cond delay="3500"/>
                                      </p:stCondLst>
                                      <p:childTnLst>
                                        <p:animMotion origin="layout" path="M -8.33333E-7 -0.00255 C -0.05833 0.00023 -0.10911 0.00787 -0.16536 0.04537 C -0.20677 0.07129 -0.22721 0.10208 -0.22773 0.12453 C -0.22773 0.15046 -0.1888 0.20486 -0.15299 0.22592 C -0.10781 0.25208 -0.10586 0.24907 -8.33333E-7 0.25856 " pathEditMode="fixed" rAng="0" ptsTypes="AAAAA">
                                          <p:cBhvr>
                                            <p:cTn id="16" dur="500" fill="hold"/>
                                            <p:tgtEl>
                                              <p:spTgt spid="21"/>
                                            </p:tgtEl>
                                            <p:attrNameLst>
                                              <p:attrName>ppt_x</p:attrName>
                                              <p:attrName>ppt_y</p:attrName>
                                            </p:attrNameLst>
                                          </p:cBhvr>
                                          <p:rCtr x="-11393" y="13056"/>
                                        </p:animMotion>
                                      </p:childTnLst>
                                    </p:cTn>
                                  </p:par>
                                  <p:par>
                                    <p:cTn id="17" presetID="35" presetClass="path" presetSubtype="0" fill="hold" grpId="2" nodeType="withEffect">
                                      <p:stCondLst>
                                        <p:cond delay="3750"/>
                                      </p:stCondLst>
                                      <p:childTnLst>
                                        <p:animMotion origin="layout" path="M 5.55112E-17 0.26111 L 0.61797 0.25741 " pathEditMode="relative" rAng="0" ptsTypes="AA">
                                          <p:cBhvr>
                                            <p:cTn id="18" dur="300" fill="hold"/>
                                            <p:tgtEl>
                                              <p:spTgt spid="21"/>
                                            </p:tgtEl>
                                            <p:attrNameLst>
                                              <p:attrName>ppt_x</p:attrName>
                                              <p:attrName>ppt_y</p:attrName>
                                            </p:attrNameLst>
                                          </p:cBhvr>
                                          <p:rCtr x="30898" y="-185"/>
                                        </p:animMotion>
                                      </p:childTnLst>
                                    </p:cTn>
                                  </p:par>
                                  <p:par>
                                    <p:cTn id="19" presetID="1" presetClass="entr" presetSubtype="0" fill="hold" grpId="0" nodeType="withEffect">
                                      <p:stCondLst>
                                        <p:cond delay="3250"/>
                                      </p:stCondLst>
                                      <p:childTnLst>
                                        <p:set>
                                          <p:cBhvr>
                                            <p:cTn id="20" dur="1" fill="hold">
                                              <p:stCondLst>
                                                <p:cond delay="0"/>
                                              </p:stCondLst>
                                            </p:cTn>
                                            <p:tgtEl>
                                              <p:spTgt spid="22"/>
                                            </p:tgtEl>
                                            <p:attrNameLst>
                                              <p:attrName>style.visibility</p:attrName>
                                            </p:attrNameLst>
                                          </p:cBhvr>
                                          <p:to>
                                            <p:strVal val="visible"/>
                                          </p:to>
                                        </p:set>
                                      </p:childTnLst>
                                    </p:cTn>
                                  </p:par>
                                  <p:par>
                                    <p:cTn id="21" presetID="34" presetClass="emph" presetSubtype="0" fill="hold" grpId="1" nodeType="withEffect">
                                      <p:stCondLst>
                                        <p:cond delay="4000"/>
                                      </p:stCondLst>
                                      <p:childTnLst>
                                        <p:animMotion origin="layout" path="M 4.16667E-7 -1.85185E-6 L 4.16667E-7 -0.06481 " pathEditMode="relative" rAng="0" ptsTypes="AA">
                                          <p:cBhvr>
                                            <p:cTn id="22" dur="250" accel="50000" decel="50000" autoRev="1" fill="hold">
                                              <p:stCondLst>
                                                <p:cond delay="0"/>
                                              </p:stCondLst>
                                            </p:cTn>
                                            <p:tgtEl>
                                              <p:spTgt spid="22"/>
                                            </p:tgtEl>
                                            <p:attrNameLst>
                                              <p:attrName>ppt_x</p:attrName>
                                              <p:attrName>ppt_y</p:attrName>
                                            </p:attrNameLst>
                                          </p:cBhvr>
                                          <p:rCtr x="0" y="-3241"/>
                                        </p:animMotion>
                                        <p:animRot by="1500000">
                                          <p:cBhvr>
                                            <p:cTn id="23" dur="125" fill="hold">
                                              <p:stCondLst>
                                                <p:cond delay="0"/>
                                              </p:stCondLst>
                                            </p:cTn>
                                            <p:tgtEl>
                                              <p:spTgt spid="22"/>
                                            </p:tgtEl>
                                            <p:attrNameLst>
                                              <p:attrName>r</p:attrName>
                                            </p:attrNameLst>
                                          </p:cBhvr>
                                        </p:animRot>
                                        <p:animRot by="-1500000">
                                          <p:cBhvr>
                                            <p:cTn id="24" dur="125" fill="hold">
                                              <p:stCondLst>
                                                <p:cond delay="125"/>
                                              </p:stCondLst>
                                            </p:cTn>
                                            <p:tgtEl>
                                              <p:spTgt spid="22"/>
                                            </p:tgtEl>
                                            <p:attrNameLst>
                                              <p:attrName>r</p:attrName>
                                            </p:attrNameLst>
                                          </p:cBhvr>
                                        </p:animRot>
                                        <p:animRot by="-1500000">
                                          <p:cBhvr>
                                            <p:cTn id="25" dur="125" fill="hold">
                                              <p:stCondLst>
                                                <p:cond delay="250"/>
                                              </p:stCondLst>
                                            </p:cTn>
                                            <p:tgtEl>
                                              <p:spTgt spid="22"/>
                                            </p:tgtEl>
                                            <p:attrNameLst>
                                              <p:attrName>r</p:attrName>
                                            </p:attrNameLst>
                                          </p:cBhvr>
                                        </p:animRot>
                                        <p:animRot by="1500000">
                                          <p:cBhvr>
                                            <p:cTn id="26" dur="125" fill="hold">
                                              <p:stCondLst>
                                                <p:cond delay="375"/>
                                              </p:stCondLst>
                                            </p:cTn>
                                            <p:tgtEl>
                                              <p:spTgt spid="22"/>
                                            </p:tgtEl>
                                            <p:attrNameLst>
                                              <p:attrName>r</p:attrName>
                                            </p:attrNameLst>
                                          </p:cBhvr>
                                        </p:animRot>
                                      </p:childTnLst>
                                    </p:cTn>
                                  </p:par>
                                  <p:par>
                                    <p:cTn id="27" presetID="6" presetClass="exit" presetSubtype="16" fill="hold" grpId="2" nodeType="withEffect">
                                      <p:stCondLst>
                                        <p:cond delay="5250"/>
                                      </p:stCondLst>
                                      <p:childTnLst>
                                        <p:animEffect transition="out" filter="circle(in)">
                                          <p:cBhvr>
                                            <p:cTn id="28" dur="350"/>
                                            <p:tgtEl>
                                              <p:spTgt spid="22"/>
                                            </p:tgtEl>
                                          </p:cBhvr>
                                        </p:animEffect>
                                        <p:set>
                                          <p:cBhvr>
                                            <p:cTn id="29" dur="1" fill="hold">
                                              <p:stCondLst>
                                                <p:cond delay="349"/>
                                              </p:stCondLst>
                                            </p:cTn>
                                            <p:tgtEl>
                                              <p:spTgt spid="22"/>
                                            </p:tgtEl>
                                            <p:attrNameLst>
                                              <p:attrName>style.visibility</p:attrName>
                                            </p:attrNameLst>
                                          </p:cBhvr>
                                          <p:to>
                                            <p:strVal val="hidden"/>
                                          </p:to>
                                        </p:set>
                                      </p:childTnLst>
                                    </p:cTn>
                                  </p:par>
                                  <p:par>
                                    <p:cTn id="30" presetID="53" presetClass="entr" presetSubtype="16" fill="hold" grpId="0" nodeType="withEffect">
                                      <p:stCondLst>
                                        <p:cond delay="5500"/>
                                      </p:stCondLst>
                                      <p:childTnLst>
                                        <p:set>
                                          <p:cBhvr>
                                            <p:cTn id="31" dur="1" fill="hold">
                                              <p:stCondLst>
                                                <p:cond delay="0"/>
                                              </p:stCondLst>
                                            </p:cTn>
                                            <p:tgtEl>
                                              <p:spTgt spid="40"/>
                                            </p:tgtEl>
                                            <p:attrNameLst>
                                              <p:attrName>style.visibility</p:attrName>
                                            </p:attrNameLst>
                                          </p:cBhvr>
                                          <p:to>
                                            <p:strVal val="visible"/>
                                          </p:to>
                                        </p:set>
                                        <p:anim calcmode="lin" valueType="num">
                                          <p:cBhvr>
                                            <p:cTn id="32" dur="500" fill="hold"/>
                                            <p:tgtEl>
                                              <p:spTgt spid="40"/>
                                            </p:tgtEl>
                                            <p:attrNameLst>
                                              <p:attrName>ppt_w</p:attrName>
                                            </p:attrNameLst>
                                          </p:cBhvr>
                                          <p:tavLst>
                                            <p:tav tm="0">
                                              <p:val>
                                                <p:fltVal val="0"/>
                                              </p:val>
                                            </p:tav>
                                            <p:tav tm="100000">
                                              <p:val>
                                                <p:strVal val="#ppt_w"/>
                                              </p:val>
                                            </p:tav>
                                          </p:tavLst>
                                        </p:anim>
                                        <p:anim calcmode="lin" valueType="num">
                                          <p:cBhvr>
                                            <p:cTn id="33" dur="500" fill="hold"/>
                                            <p:tgtEl>
                                              <p:spTgt spid="40"/>
                                            </p:tgtEl>
                                            <p:attrNameLst>
                                              <p:attrName>ppt_h</p:attrName>
                                            </p:attrNameLst>
                                          </p:cBhvr>
                                          <p:tavLst>
                                            <p:tav tm="0">
                                              <p:val>
                                                <p:fltVal val="0"/>
                                              </p:val>
                                            </p:tav>
                                            <p:tav tm="100000">
                                              <p:val>
                                                <p:strVal val="#ppt_h"/>
                                              </p:val>
                                            </p:tav>
                                          </p:tavLst>
                                        </p:anim>
                                        <p:animEffect transition="in" filter="fade">
                                          <p:cBhvr>
                                            <p:cTn id="34" dur="500"/>
                                            <p:tgtEl>
                                              <p:spTgt spid="40"/>
                                            </p:tgtEl>
                                          </p:cBhvr>
                                        </p:animEffect>
                                      </p:childTnLst>
                                    </p:cTn>
                                  </p:par>
                                  <p:par>
                                    <p:cTn id="35" presetID="35" presetClass="path" presetSubtype="0" fill="hold" grpId="2" nodeType="withEffect">
                                      <p:stCondLst>
                                        <p:cond delay="6000"/>
                                      </p:stCondLst>
                                      <p:childTnLst>
                                        <p:animMotion origin="layout" path="M 6.25E-7 7.40741E-7 L -0.03997 7.40741E-7 " pathEditMode="relative" rAng="0" ptsTypes="AA">
                                          <p:cBhvr>
                                            <p:cTn id="36" dur="700" fill="hold"/>
                                            <p:tgtEl>
                                              <p:spTgt spid="40"/>
                                            </p:tgtEl>
                                            <p:attrNameLst>
                                              <p:attrName>ppt_x</p:attrName>
                                              <p:attrName>ppt_y</p:attrName>
                                            </p:attrNameLst>
                                          </p:cBhvr>
                                          <p:rCtr x="-2005" y="0"/>
                                        </p:animMotion>
                                      </p:childTnLst>
                                    </p:cTn>
                                  </p:par>
                                  <p:par>
                                    <p:cTn id="37" presetID="63" presetClass="path" presetSubtype="0" fill="hold" grpId="1" nodeType="withEffect">
                                      <p:stCondLst>
                                        <p:cond delay="7000"/>
                                      </p:stCondLst>
                                      <p:childTnLst>
                                        <p:animMotion origin="layout" path="M 6.25E-7 7.40741E-7 L 0.52357 7.40741E-7 " pathEditMode="relative" rAng="0" ptsTypes="AA">
                                          <p:cBhvr>
                                            <p:cTn id="38" dur="300" fill="hold"/>
                                            <p:tgtEl>
                                              <p:spTgt spid="40"/>
                                            </p:tgtEl>
                                            <p:attrNameLst>
                                              <p:attrName>ppt_x</p:attrName>
                                              <p:attrName>ppt_y</p:attrName>
                                            </p:attrNameLst>
                                          </p:cBhvr>
                                          <p:rCtr x="26172"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7" grpId="1" animBg="1"/>
          <p:bldP spid="17" grpId="0" animBg="1"/>
          <p:bldP spid="21" grpId="0" animBg="1"/>
          <p:bldP spid="21" grpId="1" animBg="1"/>
          <p:bldP spid="21" grpId="2" animBg="1"/>
          <p:bldP spid="22" grpId="0"/>
          <p:bldP spid="22" grpId="1"/>
          <p:bldP spid="22" grpId="2"/>
          <p:bldP spid="40" grpId="0" animBg="1"/>
          <p:bldP spid="40" grpId="1" animBg="1"/>
          <p:bldP spid="40" grpId="2" animBg="1"/>
        </p:bldLst>
      </p:timing>
    </mc:Choice>
    <mc:Fallback xmlns="">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path" presetSubtype="0" fill="hold" grpId="0" nodeType="clickEffect">
                                      <p:stCondLst>
                                        <p:cond delay="0"/>
                                      </p:stCondLst>
                                      <p:childTnLst>
                                        <p:animMotion origin="layout" path="M 0 0 L 0.00052 0.57037 " pathEditMode="relative" rAng="0" ptsTypes="AA">
                                          <p:cBhvr>
                                            <p:cTn id="6" dur="1800" fill="hold"/>
                                            <p:tgtEl>
                                              <p:spTgt spid="7"/>
                                            </p:tgtEl>
                                            <p:attrNameLst>
                                              <p:attrName>ppt_x</p:attrName>
                                              <p:attrName>ppt_y</p:attrName>
                                            </p:attrNameLst>
                                          </p:cBhvr>
                                          <p:rCtr x="26" y="28519"/>
                                        </p:animMotion>
                                      </p:childTnLst>
                                    </p:cTn>
                                  </p:par>
                                  <p:par>
                                    <p:cTn id="7" presetID="6" presetClass="emph" presetSubtype="0" fill="hold" grpId="1" nodeType="withEffect">
                                      <p:stCondLst>
                                        <p:cond delay="1800"/>
                                      </p:stCondLst>
                                      <p:childTnLst>
                                        <p:animScale>
                                          <p:cBhvr>
                                            <p:cTn id="8" dur="350" fill="hold"/>
                                            <p:tgtEl>
                                              <p:spTgt spid="7"/>
                                            </p:tgtEl>
                                          </p:cBhvr>
                                          <p:by x="5500000" y="5500000"/>
                                        </p:animScale>
                                      </p:childTnLst>
                                    </p:cTn>
                                  </p:par>
                                  <p:par>
                                    <p:cTn id="9" presetID="1" presetClass="entr" presetSubtype="0" fill="hold" grpId="0" nodeType="withEffect">
                                      <p:stCondLst>
                                        <p:cond delay="2500"/>
                                      </p:stCondLst>
                                      <p:childTnLst>
                                        <p:set>
                                          <p:cBhvr>
                                            <p:cTn id="10" dur="1" fill="hold">
                                              <p:stCondLst>
                                                <p:cond delay="0"/>
                                              </p:stCondLst>
                                            </p:cTn>
                                            <p:tgtEl>
                                              <p:spTgt spid="17"/>
                                            </p:tgtEl>
                                            <p:attrNameLst>
                                              <p:attrName>style.visibility</p:attrName>
                                            </p:attrNameLst>
                                          </p:cBhvr>
                                          <p:to>
                                            <p:strVal val="visible"/>
                                          </p:to>
                                        </p:set>
                                      </p:childTnLst>
                                    </p:cTn>
                                  </p:par>
                                  <p:par>
                                    <p:cTn id="11" presetID="23" presetClass="entr" presetSubtype="16" fill="hold" grpId="0" nodeType="withEffect">
                                      <p:stCondLst>
                                        <p:cond delay="3000"/>
                                      </p:stCondLst>
                                      <p:childTnLst>
                                        <p:set>
                                          <p:cBhvr>
                                            <p:cTn id="12" dur="1" fill="hold">
                                              <p:stCondLst>
                                                <p:cond delay="0"/>
                                              </p:stCondLst>
                                            </p:cTn>
                                            <p:tgtEl>
                                              <p:spTgt spid="21"/>
                                            </p:tgtEl>
                                            <p:attrNameLst>
                                              <p:attrName>style.visibility</p:attrName>
                                            </p:attrNameLst>
                                          </p:cBhvr>
                                          <p:to>
                                            <p:strVal val="visible"/>
                                          </p:to>
                                        </p:set>
                                        <p:anim calcmode="lin" valueType="num">
                                          <p:cBhvr>
                                            <p:cTn id="13" dur="700" fill="hold"/>
                                            <p:tgtEl>
                                              <p:spTgt spid="21"/>
                                            </p:tgtEl>
                                            <p:attrNameLst>
                                              <p:attrName>ppt_w</p:attrName>
                                            </p:attrNameLst>
                                          </p:cBhvr>
                                          <p:tavLst>
                                            <p:tav tm="0">
                                              <p:val>
                                                <p:fltVal val="0"/>
                                              </p:val>
                                            </p:tav>
                                            <p:tav tm="100000">
                                              <p:val>
                                                <p:strVal val="#ppt_w"/>
                                              </p:val>
                                            </p:tav>
                                          </p:tavLst>
                                        </p:anim>
                                        <p:anim calcmode="lin" valueType="num">
                                          <p:cBhvr>
                                            <p:cTn id="14" dur="700" fill="hold"/>
                                            <p:tgtEl>
                                              <p:spTgt spid="21"/>
                                            </p:tgtEl>
                                            <p:attrNameLst>
                                              <p:attrName>ppt_h</p:attrName>
                                            </p:attrNameLst>
                                          </p:cBhvr>
                                          <p:tavLst>
                                            <p:tav tm="0">
                                              <p:val>
                                                <p:fltVal val="0"/>
                                              </p:val>
                                            </p:tav>
                                            <p:tav tm="100000">
                                              <p:val>
                                                <p:strVal val="#ppt_h"/>
                                              </p:val>
                                            </p:tav>
                                          </p:tavLst>
                                        </p:anim>
                                      </p:childTnLst>
                                    </p:cTn>
                                  </p:par>
                                  <p:par>
                                    <p:cTn id="15" presetID="51" presetClass="path" presetSubtype="0" accel="70000" fill="hold" grpId="1" nodeType="withEffect">
                                      <p:stCondLst>
                                        <p:cond delay="3500"/>
                                      </p:stCondLst>
                                      <p:childTnLst>
                                        <p:animMotion origin="layout" path="M -8.33333E-7 -0.00255 C -0.05833 0.00023 -0.10911 0.00787 -0.16536 0.04537 C -0.20677 0.07129 -0.22721 0.10208 -0.22773 0.12453 C -0.22773 0.15046 -0.1888 0.20486 -0.15299 0.22592 C -0.10781 0.25208 -0.10586 0.24907 -8.33333E-7 0.25856 " pathEditMode="fixed" rAng="0" ptsTypes="AAAAA">
                                          <p:cBhvr>
                                            <p:cTn id="16" dur="500" fill="hold"/>
                                            <p:tgtEl>
                                              <p:spTgt spid="21"/>
                                            </p:tgtEl>
                                            <p:attrNameLst>
                                              <p:attrName>ppt_x</p:attrName>
                                              <p:attrName>ppt_y</p:attrName>
                                            </p:attrNameLst>
                                          </p:cBhvr>
                                          <p:rCtr x="-11393" y="13056"/>
                                        </p:animMotion>
                                      </p:childTnLst>
                                    </p:cTn>
                                  </p:par>
                                  <p:par>
                                    <p:cTn id="17" presetID="35" presetClass="path" presetSubtype="0" fill="hold" grpId="2" nodeType="withEffect">
                                      <p:stCondLst>
                                        <p:cond delay="3750"/>
                                      </p:stCondLst>
                                      <p:childTnLst>
                                        <p:animMotion origin="layout" path="M 5.55112E-17 0.26111 L 0.61797 0.25741 " pathEditMode="relative" rAng="0" ptsTypes="AA">
                                          <p:cBhvr>
                                            <p:cTn id="18" dur="300" fill="hold"/>
                                            <p:tgtEl>
                                              <p:spTgt spid="21"/>
                                            </p:tgtEl>
                                            <p:attrNameLst>
                                              <p:attrName>ppt_x</p:attrName>
                                              <p:attrName>ppt_y</p:attrName>
                                            </p:attrNameLst>
                                          </p:cBhvr>
                                          <p:rCtr x="30898" y="-185"/>
                                        </p:animMotion>
                                      </p:childTnLst>
                                    </p:cTn>
                                  </p:par>
                                  <p:par>
                                    <p:cTn id="19" presetID="1" presetClass="entr" presetSubtype="0" fill="hold" grpId="0" nodeType="withEffect">
                                      <p:stCondLst>
                                        <p:cond delay="3250"/>
                                      </p:stCondLst>
                                      <p:childTnLst>
                                        <p:set>
                                          <p:cBhvr>
                                            <p:cTn id="20" dur="1" fill="hold">
                                              <p:stCondLst>
                                                <p:cond delay="0"/>
                                              </p:stCondLst>
                                            </p:cTn>
                                            <p:tgtEl>
                                              <p:spTgt spid="22"/>
                                            </p:tgtEl>
                                            <p:attrNameLst>
                                              <p:attrName>style.visibility</p:attrName>
                                            </p:attrNameLst>
                                          </p:cBhvr>
                                          <p:to>
                                            <p:strVal val="visible"/>
                                          </p:to>
                                        </p:set>
                                      </p:childTnLst>
                                    </p:cTn>
                                  </p:par>
                                  <p:par>
                                    <p:cTn id="21" presetID="34" presetClass="emph" presetSubtype="0" fill="hold" grpId="1" nodeType="withEffect">
                                      <p:stCondLst>
                                        <p:cond delay="4000"/>
                                      </p:stCondLst>
                                      <p:childTnLst>
                                        <p:animMotion origin="layout" path="M 4.16667E-7 -1.85185E-6 L 4.16667E-7 -0.06481 " pathEditMode="relative" rAng="0" ptsTypes="AA">
                                          <p:cBhvr>
                                            <p:cTn id="22" dur="250" accel="50000" decel="50000" autoRev="1" fill="hold">
                                              <p:stCondLst>
                                                <p:cond delay="0"/>
                                              </p:stCondLst>
                                            </p:cTn>
                                            <p:tgtEl>
                                              <p:spTgt spid="22"/>
                                            </p:tgtEl>
                                            <p:attrNameLst>
                                              <p:attrName>ppt_x</p:attrName>
                                              <p:attrName>ppt_y</p:attrName>
                                            </p:attrNameLst>
                                          </p:cBhvr>
                                          <p:rCtr x="0" y="-3241"/>
                                        </p:animMotion>
                                        <p:animRot by="1500000">
                                          <p:cBhvr>
                                            <p:cTn id="23" dur="125" fill="hold">
                                              <p:stCondLst>
                                                <p:cond delay="0"/>
                                              </p:stCondLst>
                                            </p:cTn>
                                            <p:tgtEl>
                                              <p:spTgt spid="22"/>
                                            </p:tgtEl>
                                            <p:attrNameLst>
                                              <p:attrName>r</p:attrName>
                                            </p:attrNameLst>
                                          </p:cBhvr>
                                        </p:animRot>
                                        <p:animRot by="-1500000">
                                          <p:cBhvr>
                                            <p:cTn id="24" dur="125" fill="hold">
                                              <p:stCondLst>
                                                <p:cond delay="125"/>
                                              </p:stCondLst>
                                            </p:cTn>
                                            <p:tgtEl>
                                              <p:spTgt spid="22"/>
                                            </p:tgtEl>
                                            <p:attrNameLst>
                                              <p:attrName>r</p:attrName>
                                            </p:attrNameLst>
                                          </p:cBhvr>
                                        </p:animRot>
                                        <p:animRot by="-1500000">
                                          <p:cBhvr>
                                            <p:cTn id="25" dur="125" fill="hold">
                                              <p:stCondLst>
                                                <p:cond delay="250"/>
                                              </p:stCondLst>
                                            </p:cTn>
                                            <p:tgtEl>
                                              <p:spTgt spid="22"/>
                                            </p:tgtEl>
                                            <p:attrNameLst>
                                              <p:attrName>r</p:attrName>
                                            </p:attrNameLst>
                                          </p:cBhvr>
                                        </p:animRot>
                                        <p:animRot by="1500000">
                                          <p:cBhvr>
                                            <p:cTn id="26" dur="125" fill="hold">
                                              <p:stCondLst>
                                                <p:cond delay="375"/>
                                              </p:stCondLst>
                                            </p:cTn>
                                            <p:tgtEl>
                                              <p:spTgt spid="22"/>
                                            </p:tgtEl>
                                            <p:attrNameLst>
                                              <p:attrName>r</p:attrName>
                                            </p:attrNameLst>
                                          </p:cBhvr>
                                        </p:animRot>
                                      </p:childTnLst>
                                    </p:cTn>
                                  </p:par>
                                  <p:par>
                                    <p:cTn id="27" presetID="6" presetClass="exit" presetSubtype="16" fill="hold" grpId="2" nodeType="withEffect">
                                      <p:stCondLst>
                                        <p:cond delay="5250"/>
                                      </p:stCondLst>
                                      <p:childTnLst>
                                        <p:animEffect transition="out" filter="circle(in)">
                                          <p:cBhvr>
                                            <p:cTn id="28" dur="350"/>
                                            <p:tgtEl>
                                              <p:spTgt spid="22"/>
                                            </p:tgtEl>
                                          </p:cBhvr>
                                        </p:animEffect>
                                        <p:set>
                                          <p:cBhvr>
                                            <p:cTn id="29" dur="1" fill="hold">
                                              <p:stCondLst>
                                                <p:cond delay="349"/>
                                              </p:stCondLst>
                                            </p:cTn>
                                            <p:tgtEl>
                                              <p:spTgt spid="22"/>
                                            </p:tgtEl>
                                            <p:attrNameLst>
                                              <p:attrName>style.visibility</p:attrName>
                                            </p:attrNameLst>
                                          </p:cBhvr>
                                          <p:to>
                                            <p:strVal val="hidden"/>
                                          </p:to>
                                        </p:set>
                                      </p:childTnLst>
                                    </p:cTn>
                                  </p:par>
                                  <p:par>
                                    <p:cTn id="30" presetID="53" presetClass="entr" presetSubtype="16" fill="hold" grpId="0" nodeType="withEffect">
                                      <p:stCondLst>
                                        <p:cond delay="5500"/>
                                      </p:stCondLst>
                                      <p:childTnLst>
                                        <p:set>
                                          <p:cBhvr>
                                            <p:cTn id="31" dur="1" fill="hold">
                                              <p:stCondLst>
                                                <p:cond delay="0"/>
                                              </p:stCondLst>
                                            </p:cTn>
                                            <p:tgtEl>
                                              <p:spTgt spid="40"/>
                                            </p:tgtEl>
                                            <p:attrNameLst>
                                              <p:attrName>style.visibility</p:attrName>
                                            </p:attrNameLst>
                                          </p:cBhvr>
                                          <p:to>
                                            <p:strVal val="visible"/>
                                          </p:to>
                                        </p:set>
                                        <p:anim calcmode="lin" valueType="num">
                                          <p:cBhvr>
                                            <p:cTn id="32" dur="500" fill="hold"/>
                                            <p:tgtEl>
                                              <p:spTgt spid="40"/>
                                            </p:tgtEl>
                                            <p:attrNameLst>
                                              <p:attrName>ppt_w</p:attrName>
                                            </p:attrNameLst>
                                          </p:cBhvr>
                                          <p:tavLst>
                                            <p:tav tm="0">
                                              <p:val>
                                                <p:fltVal val="0"/>
                                              </p:val>
                                            </p:tav>
                                            <p:tav tm="100000">
                                              <p:val>
                                                <p:strVal val="#ppt_w"/>
                                              </p:val>
                                            </p:tav>
                                          </p:tavLst>
                                        </p:anim>
                                        <p:anim calcmode="lin" valueType="num">
                                          <p:cBhvr>
                                            <p:cTn id="33" dur="500" fill="hold"/>
                                            <p:tgtEl>
                                              <p:spTgt spid="40"/>
                                            </p:tgtEl>
                                            <p:attrNameLst>
                                              <p:attrName>ppt_h</p:attrName>
                                            </p:attrNameLst>
                                          </p:cBhvr>
                                          <p:tavLst>
                                            <p:tav tm="0">
                                              <p:val>
                                                <p:fltVal val="0"/>
                                              </p:val>
                                            </p:tav>
                                            <p:tav tm="100000">
                                              <p:val>
                                                <p:strVal val="#ppt_h"/>
                                              </p:val>
                                            </p:tav>
                                          </p:tavLst>
                                        </p:anim>
                                        <p:animEffect transition="in" filter="fade">
                                          <p:cBhvr>
                                            <p:cTn id="34" dur="500"/>
                                            <p:tgtEl>
                                              <p:spTgt spid="40"/>
                                            </p:tgtEl>
                                          </p:cBhvr>
                                        </p:animEffect>
                                      </p:childTnLst>
                                    </p:cTn>
                                  </p:par>
                                  <p:par>
                                    <p:cTn id="35" presetID="35" presetClass="path" presetSubtype="0" fill="hold" grpId="2" nodeType="withEffect">
                                      <p:stCondLst>
                                        <p:cond delay="6000"/>
                                      </p:stCondLst>
                                      <p:childTnLst>
                                        <p:animMotion origin="layout" path="M 6.25E-7 7.40741E-7 L -0.03997 7.40741E-7 " pathEditMode="relative" rAng="0" ptsTypes="AA">
                                          <p:cBhvr>
                                            <p:cTn id="36" dur="700" fill="hold"/>
                                            <p:tgtEl>
                                              <p:spTgt spid="40"/>
                                            </p:tgtEl>
                                            <p:attrNameLst>
                                              <p:attrName>ppt_x</p:attrName>
                                              <p:attrName>ppt_y</p:attrName>
                                            </p:attrNameLst>
                                          </p:cBhvr>
                                          <p:rCtr x="-2005" y="0"/>
                                        </p:animMotion>
                                      </p:childTnLst>
                                    </p:cTn>
                                  </p:par>
                                  <p:par>
                                    <p:cTn id="37" presetID="63" presetClass="path" presetSubtype="0" fill="hold" grpId="1" nodeType="withEffect">
                                      <p:stCondLst>
                                        <p:cond delay="7000"/>
                                      </p:stCondLst>
                                      <p:childTnLst>
                                        <p:animMotion origin="layout" path="M 6.25E-7 7.40741E-7 L 0.52357 7.40741E-7 " pathEditMode="relative" rAng="0" ptsTypes="AA">
                                          <p:cBhvr>
                                            <p:cTn id="38" dur="300" fill="hold"/>
                                            <p:tgtEl>
                                              <p:spTgt spid="40"/>
                                            </p:tgtEl>
                                            <p:attrNameLst>
                                              <p:attrName>ppt_x</p:attrName>
                                              <p:attrName>ppt_y</p:attrName>
                                            </p:attrNameLst>
                                          </p:cBhvr>
                                          <p:rCtr x="26172"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7" grpId="1" animBg="1"/>
          <p:bldP spid="17" grpId="0" animBg="1"/>
          <p:bldP spid="21" grpId="0" animBg="1"/>
          <p:bldP spid="21" grpId="1" animBg="1"/>
          <p:bldP spid="21" grpId="2" animBg="1"/>
          <p:bldP spid="22" grpId="0"/>
          <p:bldP spid="22" grpId="1"/>
          <p:bldP spid="22" grpId="2"/>
          <p:bldP spid="40" grpId="0" animBg="1"/>
          <p:bldP spid="40" grpId="1" animBg="1"/>
          <p:bldP spid="40" grpId="2" animBg="1"/>
        </p:bldLst>
      </p:timing>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弦形 3"/>
          <p:cNvSpPr/>
          <p:nvPr/>
        </p:nvSpPr>
        <p:spPr>
          <a:xfrm>
            <a:off x="4385274" y="1034359"/>
            <a:ext cx="3421452" cy="3421452"/>
          </a:xfrm>
          <a:prstGeom prst="chord">
            <a:avLst>
              <a:gd name="adj1" fmla="val 3775932"/>
              <a:gd name="adj2" fmla="val 11713819"/>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5" name="直接连接符 4"/>
          <p:cNvCxnSpPr/>
          <p:nvPr/>
        </p:nvCxnSpPr>
        <p:spPr>
          <a:xfrm>
            <a:off x="4226359" y="2119086"/>
            <a:ext cx="2871127" cy="2315150"/>
          </a:xfrm>
          <a:prstGeom prst="line">
            <a:avLst/>
          </a:prstGeom>
          <a:ln w="28575">
            <a:solidFill>
              <a:srgbClr val="E9118C"/>
            </a:solidFill>
          </a:ln>
        </p:spPr>
        <p:style>
          <a:lnRef idx="1">
            <a:schemeClr val="accent1"/>
          </a:lnRef>
          <a:fillRef idx="0">
            <a:schemeClr val="accent1"/>
          </a:fillRef>
          <a:effectRef idx="0">
            <a:schemeClr val="accent1"/>
          </a:effectRef>
          <a:fontRef idx="minor">
            <a:schemeClr val="tx1"/>
          </a:fontRef>
        </p:style>
      </p:cxnSp>
      <p:sp>
        <p:nvSpPr>
          <p:cNvPr id="6" name="椭圆 5"/>
          <p:cNvSpPr/>
          <p:nvPr/>
        </p:nvSpPr>
        <p:spPr>
          <a:xfrm>
            <a:off x="3398520" y="2730570"/>
            <a:ext cx="3421452" cy="3421448"/>
          </a:xfrm>
          <a:prstGeom prst="ellipse">
            <a:avLst/>
          </a:prstGeom>
          <a:solidFill>
            <a:srgbClr val="E9118C">
              <a:alpha val="7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文本框 6"/>
          <p:cNvSpPr txBox="1"/>
          <p:nvPr/>
        </p:nvSpPr>
        <p:spPr>
          <a:xfrm>
            <a:off x="3791289" y="4172626"/>
            <a:ext cx="2635914" cy="523220"/>
          </a:xfrm>
          <a:prstGeom prst="rect">
            <a:avLst/>
          </a:prstGeom>
          <a:noFill/>
        </p:spPr>
        <p:txBody>
          <a:bodyPr wrap="none" rtlCol="0">
            <a:spAutoFit/>
          </a:bodyPr>
          <a:lstStyle/>
          <a:p>
            <a:pPr algn="ctr"/>
            <a:r>
              <a:rPr lang="en-US" altLang="zh-CN" sz="2800" b="1" dirty="0">
                <a:solidFill>
                  <a:schemeClr val="bg1"/>
                </a:solidFill>
              </a:rPr>
              <a:t>Enter  Your  </a:t>
            </a:r>
            <a:r>
              <a:rPr lang="en-US" altLang="zh-CN" sz="2800" b="1" dirty="0" smtClean="0">
                <a:solidFill>
                  <a:schemeClr val="bg1"/>
                </a:solidFill>
              </a:rPr>
              <a:t>Title</a:t>
            </a:r>
            <a:endParaRPr lang="zh-CN" altLang="en-US" sz="2800" b="1" dirty="0">
              <a:solidFill>
                <a:schemeClr val="bg1"/>
              </a:solidFill>
            </a:endParaRPr>
          </a:p>
        </p:txBody>
      </p:sp>
      <p:sp>
        <p:nvSpPr>
          <p:cNvPr id="8" name="椭圆 7"/>
          <p:cNvSpPr/>
          <p:nvPr/>
        </p:nvSpPr>
        <p:spPr>
          <a:xfrm>
            <a:off x="4385274" y="1019845"/>
            <a:ext cx="3421452" cy="3421448"/>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文本框 8"/>
          <p:cNvSpPr txBox="1"/>
          <p:nvPr/>
        </p:nvSpPr>
        <p:spPr>
          <a:xfrm>
            <a:off x="5198169" y="4745518"/>
            <a:ext cx="1914498" cy="584775"/>
          </a:xfrm>
          <a:prstGeom prst="rect">
            <a:avLst/>
          </a:prstGeom>
          <a:noFill/>
        </p:spPr>
        <p:txBody>
          <a:bodyPr wrap="none" rtlCol="0">
            <a:spAutoFit/>
          </a:bodyPr>
          <a:lstStyle/>
          <a:p>
            <a:r>
              <a:rPr lang="en-US" altLang="zh-CN" sz="3200" dirty="0">
                <a:solidFill>
                  <a:schemeClr val="bg1"/>
                </a:solidFill>
                <a:latin typeface="微软雅黑" pitchFamily="34" charset="-122"/>
                <a:ea typeface="微软雅黑" pitchFamily="34" charset="-122"/>
              </a:rPr>
              <a:t>Part One</a:t>
            </a:r>
            <a:endParaRPr lang="zh-CN" altLang="en-US" sz="3200" dirty="0">
              <a:solidFill>
                <a:schemeClr val="bg1"/>
              </a:solidFill>
              <a:latin typeface="微软雅黑" pitchFamily="34" charset="-122"/>
              <a:ea typeface="微软雅黑" pitchFamily="34" charset="-122"/>
            </a:endParaRPr>
          </a:p>
        </p:txBody>
      </p:sp>
      <p:cxnSp>
        <p:nvCxnSpPr>
          <p:cNvPr id="10" name="直接连接符 9"/>
          <p:cNvCxnSpPr/>
          <p:nvPr/>
        </p:nvCxnSpPr>
        <p:spPr>
          <a:xfrm>
            <a:off x="1794474" y="5097986"/>
            <a:ext cx="2868431" cy="0"/>
          </a:xfrm>
          <a:prstGeom prst="line">
            <a:avLst/>
          </a:prstGeom>
          <a:ln w="952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nvCxnSpPr>
        <p:spPr>
          <a:xfrm>
            <a:off x="7528560" y="5097986"/>
            <a:ext cx="2868431" cy="0"/>
          </a:xfrm>
          <a:prstGeom prst="line">
            <a:avLst/>
          </a:prstGeom>
          <a:ln w="9525">
            <a:solidFill>
              <a:schemeClr val="bg1"/>
            </a:solidFill>
          </a:ln>
        </p:spPr>
        <p:style>
          <a:lnRef idx="1">
            <a:schemeClr val="accent1"/>
          </a:lnRef>
          <a:fillRef idx="0">
            <a:schemeClr val="accent1"/>
          </a:fillRef>
          <a:effectRef idx="0">
            <a:schemeClr val="accent1"/>
          </a:effectRef>
          <a:fontRef idx="minor">
            <a:schemeClr val="tx1"/>
          </a:fontRef>
        </p:style>
      </p:cxnSp>
      <p:sp>
        <p:nvSpPr>
          <p:cNvPr id="12" name="矩形 11"/>
          <p:cNvSpPr/>
          <p:nvPr/>
        </p:nvSpPr>
        <p:spPr>
          <a:xfrm>
            <a:off x="4510918" y="5235012"/>
            <a:ext cx="3170163" cy="338554"/>
          </a:xfrm>
          <a:prstGeom prst="rect">
            <a:avLst/>
          </a:prstGeom>
        </p:spPr>
        <p:txBody>
          <a:bodyPr wrap="none">
            <a:spAutoFit/>
          </a:bodyPr>
          <a:lstStyle/>
          <a:p>
            <a:pPr algn="ctr"/>
            <a:r>
              <a:rPr lang="en-US" altLang="zh-CN" sz="1600" dirty="0">
                <a:solidFill>
                  <a:srgbClr val="FFFF00"/>
                </a:solidFill>
              </a:rPr>
              <a:t>You can click here to enter your text</a:t>
            </a:r>
            <a:endParaRPr lang="zh-CN" altLang="en-US" sz="1600" dirty="0">
              <a:solidFill>
                <a:srgbClr val="FFFF00"/>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2708422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path" presetSubtype="0" accel="50000" decel="50000" fill="hold" grpId="0" nodeType="withEffect">
                                  <p:stCondLst>
                                    <p:cond delay="0"/>
                                  </p:stCondLst>
                                  <p:childTnLst>
                                    <p:animMotion origin="layout" path="M -4.16667E-7 -3.7037E-6 L 0.08099 -0.2493 " pathEditMode="relative" rAng="0" ptsTypes="AA">
                                      <p:cBhvr>
                                        <p:cTn id="6" dur="2000" fill="hold"/>
                                        <p:tgtEl>
                                          <p:spTgt spid="6"/>
                                        </p:tgtEl>
                                        <p:attrNameLst>
                                          <p:attrName>ppt_x</p:attrName>
                                          <p:attrName>ppt_y</p:attrName>
                                        </p:attrNameLst>
                                      </p:cBhvr>
                                      <p:rCtr x="4049" y="-12477"/>
                                    </p:animMotion>
                                  </p:childTnLst>
                                </p:cTn>
                              </p:par>
                              <p:par>
                                <p:cTn id="7" presetID="42" presetClass="path" presetSubtype="0" accel="50000" decel="50000" fill="hold" grpId="0" nodeType="withEffect">
                                  <p:stCondLst>
                                    <p:cond delay="0"/>
                                  </p:stCondLst>
                                  <p:childTnLst>
                                    <p:animMotion origin="layout" path="M -4.16667E-7 -3.7037E-6 L 0.08099 -0.2493 " pathEditMode="relative" rAng="0" ptsTypes="AA">
                                      <p:cBhvr>
                                        <p:cTn id="8" dur="2000" fill="hold"/>
                                        <p:tgtEl>
                                          <p:spTgt spid="7"/>
                                        </p:tgtEl>
                                        <p:attrNameLst>
                                          <p:attrName>ppt_x</p:attrName>
                                          <p:attrName>ppt_y</p:attrName>
                                        </p:attrNameLst>
                                      </p:cBhvr>
                                      <p:rCtr x="4049" y="-12477"/>
                                    </p:animMotion>
                                  </p:childTnLst>
                                </p:cTn>
                              </p:par>
                            </p:childTnLst>
                          </p:cTn>
                        </p:par>
                        <p:par>
                          <p:cTn id="9" fill="hold">
                            <p:stCondLst>
                              <p:cond delay="2000"/>
                            </p:stCondLst>
                            <p:childTnLst>
                              <p:par>
                                <p:cTn id="10" presetID="22" presetClass="exit" presetSubtype="1" fill="hold" grpId="1" nodeType="afterEffect">
                                  <p:stCondLst>
                                    <p:cond delay="0"/>
                                  </p:stCondLst>
                                  <p:childTnLst>
                                    <p:animEffect transition="out" filter="wipe(up)">
                                      <p:cBhvr>
                                        <p:cTn id="11" dur="500"/>
                                        <p:tgtEl>
                                          <p:spTgt spid="6"/>
                                        </p:tgtEl>
                                      </p:cBhvr>
                                    </p:animEffect>
                                    <p:set>
                                      <p:cBhvr>
                                        <p:cTn id="12" dur="1" fill="hold">
                                          <p:stCondLst>
                                            <p:cond delay="499"/>
                                          </p:stCondLst>
                                        </p:cTn>
                                        <p:tgtEl>
                                          <p:spTgt spid="6"/>
                                        </p:tgtEl>
                                        <p:attrNameLst>
                                          <p:attrName>style.visibility</p:attrName>
                                        </p:attrNameLst>
                                      </p:cBhvr>
                                      <p:to>
                                        <p:strVal val="hidden"/>
                                      </p:to>
                                    </p:set>
                                  </p:childTnLst>
                                </p:cTn>
                              </p:par>
                              <p:par>
                                <p:cTn id="13" presetID="22" presetClass="entr" presetSubtype="4" fill="hold" grpId="0" nodeType="with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wipe(down)">
                                      <p:cBhvr>
                                        <p:cTn id="15" dur="1000"/>
                                        <p:tgtEl>
                                          <p:spTgt spid="8"/>
                                        </p:tgtEl>
                                      </p:cBhvr>
                                    </p:animEffect>
                                  </p:childTnLst>
                                </p:cTn>
                              </p:par>
                              <p:par>
                                <p:cTn id="16" presetID="22" presetClass="entr" presetSubtype="4" fill="hold" grpId="0" nodeType="withEffect">
                                  <p:stCondLst>
                                    <p:cond delay="500"/>
                                  </p:stCondLst>
                                  <p:childTnLst>
                                    <p:set>
                                      <p:cBhvr>
                                        <p:cTn id="17" dur="1" fill="hold">
                                          <p:stCondLst>
                                            <p:cond delay="0"/>
                                          </p:stCondLst>
                                        </p:cTn>
                                        <p:tgtEl>
                                          <p:spTgt spid="4"/>
                                        </p:tgtEl>
                                        <p:attrNameLst>
                                          <p:attrName>style.visibility</p:attrName>
                                        </p:attrNameLst>
                                      </p:cBhvr>
                                      <p:to>
                                        <p:strVal val="visible"/>
                                      </p:to>
                                    </p:set>
                                    <p:animEffect transition="in" filter="wipe(down)">
                                      <p:cBhvr>
                                        <p:cTn id="18" dur="500"/>
                                        <p:tgtEl>
                                          <p:spTgt spid="4"/>
                                        </p:tgtEl>
                                      </p:cBhvr>
                                    </p:animEffect>
                                  </p:childTnLst>
                                </p:cTn>
                              </p:par>
                              <p:par>
                                <p:cTn id="19" presetID="22" presetClass="entr" presetSubtype="4" fill="hold" nodeType="withEffect">
                                  <p:stCondLst>
                                    <p:cond delay="500"/>
                                  </p:stCondLst>
                                  <p:childTnLst>
                                    <p:set>
                                      <p:cBhvr>
                                        <p:cTn id="20" dur="1" fill="hold">
                                          <p:stCondLst>
                                            <p:cond delay="0"/>
                                          </p:stCondLst>
                                        </p:cTn>
                                        <p:tgtEl>
                                          <p:spTgt spid="5"/>
                                        </p:tgtEl>
                                        <p:attrNameLst>
                                          <p:attrName>style.visibility</p:attrName>
                                        </p:attrNameLst>
                                      </p:cBhvr>
                                      <p:to>
                                        <p:strVal val="visible"/>
                                      </p:to>
                                    </p:set>
                                    <p:animEffect transition="in" filter="wipe(down)">
                                      <p:cBhvr>
                                        <p:cTn id="21" dur="500"/>
                                        <p:tgtEl>
                                          <p:spTgt spid="5"/>
                                        </p:tgtEl>
                                      </p:cBhvr>
                                    </p:animEffect>
                                  </p:childTnLst>
                                </p:cTn>
                              </p:par>
                              <p:par>
                                <p:cTn id="22" presetID="22" presetClass="entr" presetSubtype="8" fill="hold" nodeType="withEffect">
                                  <p:stCondLst>
                                    <p:cond delay="500"/>
                                  </p:stCondLst>
                                  <p:childTnLst>
                                    <p:set>
                                      <p:cBhvr>
                                        <p:cTn id="23" dur="1" fill="hold">
                                          <p:stCondLst>
                                            <p:cond delay="0"/>
                                          </p:stCondLst>
                                        </p:cTn>
                                        <p:tgtEl>
                                          <p:spTgt spid="10"/>
                                        </p:tgtEl>
                                        <p:attrNameLst>
                                          <p:attrName>style.visibility</p:attrName>
                                        </p:attrNameLst>
                                      </p:cBhvr>
                                      <p:to>
                                        <p:strVal val="visible"/>
                                      </p:to>
                                    </p:set>
                                    <p:animEffect transition="in" filter="wipe(left)">
                                      <p:cBhvr>
                                        <p:cTn id="24" dur="500"/>
                                        <p:tgtEl>
                                          <p:spTgt spid="10"/>
                                        </p:tgtEl>
                                      </p:cBhvr>
                                    </p:animEffect>
                                  </p:childTnLst>
                                </p:cTn>
                              </p:par>
                              <p:par>
                                <p:cTn id="25" presetID="22" presetClass="entr" presetSubtype="2" fill="hold" nodeType="withEffect">
                                  <p:stCondLst>
                                    <p:cond delay="500"/>
                                  </p:stCondLst>
                                  <p:childTnLst>
                                    <p:set>
                                      <p:cBhvr>
                                        <p:cTn id="26" dur="1" fill="hold">
                                          <p:stCondLst>
                                            <p:cond delay="0"/>
                                          </p:stCondLst>
                                        </p:cTn>
                                        <p:tgtEl>
                                          <p:spTgt spid="11"/>
                                        </p:tgtEl>
                                        <p:attrNameLst>
                                          <p:attrName>style.visibility</p:attrName>
                                        </p:attrNameLst>
                                      </p:cBhvr>
                                      <p:to>
                                        <p:strVal val="visible"/>
                                      </p:to>
                                    </p:set>
                                    <p:animEffect transition="in" filter="wipe(right)">
                                      <p:cBhvr>
                                        <p:cTn id="27" dur="500"/>
                                        <p:tgtEl>
                                          <p:spTgt spid="11"/>
                                        </p:tgtEl>
                                      </p:cBhvr>
                                    </p:animEffect>
                                  </p:childTnLst>
                                </p:cTn>
                              </p:par>
                              <p:par>
                                <p:cTn id="28" presetID="37" presetClass="entr" presetSubtype="0" fill="hold" grpId="0" nodeType="withEffect">
                                  <p:stCondLst>
                                    <p:cond delay="500"/>
                                  </p:stCondLst>
                                  <p:childTnLst>
                                    <p:set>
                                      <p:cBhvr>
                                        <p:cTn id="29" dur="1" fill="hold">
                                          <p:stCondLst>
                                            <p:cond delay="0"/>
                                          </p:stCondLst>
                                        </p:cTn>
                                        <p:tgtEl>
                                          <p:spTgt spid="9"/>
                                        </p:tgtEl>
                                        <p:attrNameLst>
                                          <p:attrName>style.visibility</p:attrName>
                                        </p:attrNameLst>
                                      </p:cBhvr>
                                      <p:to>
                                        <p:strVal val="visible"/>
                                      </p:to>
                                    </p:set>
                                    <p:animEffect transition="in" filter="fade">
                                      <p:cBhvr>
                                        <p:cTn id="30" dur="1000"/>
                                        <p:tgtEl>
                                          <p:spTgt spid="9"/>
                                        </p:tgtEl>
                                      </p:cBhvr>
                                    </p:animEffect>
                                    <p:anim calcmode="lin" valueType="num">
                                      <p:cBhvr>
                                        <p:cTn id="31" dur="1000" fill="hold"/>
                                        <p:tgtEl>
                                          <p:spTgt spid="9"/>
                                        </p:tgtEl>
                                        <p:attrNameLst>
                                          <p:attrName>ppt_x</p:attrName>
                                        </p:attrNameLst>
                                      </p:cBhvr>
                                      <p:tavLst>
                                        <p:tav tm="0">
                                          <p:val>
                                            <p:strVal val="#ppt_x"/>
                                          </p:val>
                                        </p:tav>
                                        <p:tav tm="100000">
                                          <p:val>
                                            <p:strVal val="#ppt_x"/>
                                          </p:val>
                                        </p:tav>
                                      </p:tavLst>
                                    </p:anim>
                                    <p:anim calcmode="lin" valueType="num">
                                      <p:cBhvr>
                                        <p:cTn id="32" dur="900" decel="100000" fill="hold"/>
                                        <p:tgtEl>
                                          <p:spTgt spid="9"/>
                                        </p:tgtEl>
                                        <p:attrNameLst>
                                          <p:attrName>ppt_y</p:attrName>
                                        </p:attrNameLst>
                                      </p:cBhvr>
                                      <p:tavLst>
                                        <p:tav tm="0">
                                          <p:val>
                                            <p:strVal val="#ppt_y+1"/>
                                          </p:val>
                                        </p:tav>
                                        <p:tav tm="100000">
                                          <p:val>
                                            <p:strVal val="#ppt_y-.03"/>
                                          </p:val>
                                        </p:tav>
                                      </p:tavLst>
                                    </p:anim>
                                    <p:anim calcmode="lin" valueType="num">
                                      <p:cBhvr>
                                        <p:cTn id="33" dur="100" accel="100000" fill="hold">
                                          <p:stCondLst>
                                            <p:cond delay="900"/>
                                          </p:stCondLst>
                                        </p:cTn>
                                        <p:tgtEl>
                                          <p:spTgt spid="9"/>
                                        </p:tgtEl>
                                        <p:attrNameLst>
                                          <p:attrName>ppt_y</p:attrName>
                                        </p:attrNameLst>
                                      </p:cBhvr>
                                      <p:tavLst>
                                        <p:tav tm="0">
                                          <p:val>
                                            <p:strVal val="#ppt_y-.03"/>
                                          </p:val>
                                        </p:tav>
                                        <p:tav tm="100000">
                                          <p:val>
                                            <p:strVal val="#ppt_y"/>
                                          </p:val>
                                        </p:tav>
                                      </p:tavLst>
                                    </p:anim>
                                  </p:childTnLst>
                                </p:cTn>
                              </p:par>
                              <p:par>
                                <p:cTn id="34" presetID="37" presetClass="entr" presetSubtype="0" fill="hold" grpId="0" nodeType="withEffect">
                                  <p:stCondLst>
                                    <p:cond delay="500"/>
                                  </p:stCondLst>
                                  <p:childTnLst>
                                    <p:set>
                                      <p:cBhvr>
                                        <p:cTn id="35" dur="1" fill="hold">
                                          <p:stCondLst>
                                            <p:cond delay="0"/>
                                          </p:stCondLst>
                                        </p:cTn>
                                        <p:tgtEl>
                                          <p:spTgt spid="12"/>
                                        </p:tgtEl>
                                        <p:attrNameLst>
                                          <p:attrName>style.visibility</p:attrName>
                                        </p:attrNameLst>
                                      </p:cBhvr>
                                      <p:to>
                                        <p:strVal val="visible"/>
                                      </p:to>
                                    </p:set>
                                    <p:animEffect transition="in" filter="fade">
                                      <p:cBhvr>
                                        <p:cTn id="36" dur="1000"/>
                                        <p:tgtEl>
                                          <p:spTgt spid="12"/>
                                        </p:tgtEl>
                                      </p:cBhvr>
                                    </p:animEffect>
                                    <p:anim calcmode="lin" valueType="num">
                                      <p:cBhvr>
                                        <p:cTn id="37" dur="1000" fill="hold"/>
                                        <p:tgtEl>
                                          <p:spTgt spid="12"/>
                                        </p:tgtEl>
                                        <p:attrNameLst>
                                          <p:attrName>ppt_x</p:attrName>
                                        </p:attrNameLst>
                                      </p:cBhvr>
                                      <p:tavLst>
                                        <p:tav tm="0">
                                          <p:val>
                                            <p:strVal val="#ppt_x"/>
                                          </p:val>
                                        </p:tav>
                                        <p:tav tm="100000">
                                          <p:val>
                                            <p:strVal val="#ppt_x"/>
                                          </p:val>
                                        </p:tav>
                                      </p:tavLst>
                                    </p:anim>
                                    <p:anim calcmode="lin" valueType="num">
                                      <p:cBhvr>
                                        <p:cTn id="38" dur="900" decel="100000" fill="hold"/>
                                        <p:tgtEl>
                                          <p:spTgt spid="12"/>
                                        </p:tgtEl>
                                        <p:attrNameLst>
                                          <p:attrName>ppt_y</p:attrName>
                                        </p:attrNameLst>
                                      </p:cBhvr>
                                      <p:tavLst>
                                        <p:tav tm="0">
                                          <p:val>
                                            <p:strVal val="#ppt_y+1"/>
                                          </p:val>
                                        </p:tav>
                                        <p:tav tm="100000">
                                          <p:val>
                                            <p:strVal val="#ppt_y-.03"/>
                                          </p:val>
                                        </p:tav>
                                      </p:tavLst>
                                    </p:anim>
                                    <p:anim calcmode="lin" valueType="num">
                                      <p:cBhvr>
                                        <p:cTn id="39" dur="100" accel="100000" fill="hold">
                                          <p:stCondLst>
                                            <p:cond delay="900"/>
                                          </p:stCondLst>
                                        </p:cTn>
                                        <p:tgtEl>
                                          <p:spTgt spid="12"/>
                                        </p:tgtEl>
                                        <p:attrNameLst>
                                          <p:attrName>ppt_y</p:attrName>
                                        </p:attrNameLst>
                                      </p:cBhvr>
                                      <p:tavLst>
                                        <p:tav tm="0">
                                          <p:val>
                                            <p:strVal val="#ppt_y-.03"/>
                                          </p:val>
                                        </p:tav>
                                        <p:tav tm="100000">
                                          <p:val>
                                            <p:strVal val="#ppt_y"/>
                                          </p:val>
                                        </p:tav>
                                      </p:tavLst>
                                    </p:anim>
                                  </p:childTnLst>
                                </p:cTn>
                              </p:par>
                            </p:childTnLst>
                          </p:cTn>
                        </p:par>
                      </p:childTnLst>
                    </p:cTn>
                  </p:par>
                  <p:par>
                    <p:cTn id="40" fill="hold">
                      <p:stCondLst>
                        <p:cond delay="indefinite"/>
                      </p:stCondLst>
                      <p:childTnLst>
                        <p:par>
                          <p:cTn id="41" fill="hold">
                            <p:stCondLst>
                              <p:cond delay="0"/>
                            </p:stCondLst>
                            <p:childTnLst>
                              <p:par>
                                <p:cTn id="42" presetID="2" presetClass="exit" presetSubtype="1" fill="hold" grpId="1" nodeType="clickEffect">
                                  <p:stCondLst>
                                    <p:cond delay="0"/>
                                  </p:stCondLst>
                                  <p:childTnLst>
                                    <p:anim calcmode="lin" valueType="num">
                                      <p:cBhvr additive="base">
                                        <p:cTn id="43" dur="500"/>
                                        <p:tgtEl>
                                          <p:spTgt spid="7"/>
                                        </p:tgtEl>
                                        <p:attrNameLst>
                                          <p:attrName>ppt_x</p:attrName>
                                        </p:attrNameLst>
                                      </p:cBhvr>
                                      <p:tavLst>
                                        <p:tav tm="0">
                                          <p:val>
                                            <p:strVal val="ppt_x"/>
                                          </p:val>
                                        </p:tav>
                                        <p:tav tm="100000">
                                          <p:val>
                                            <p:strVal val="ppt_x"/>
                                          </p:val>
                                        </p:tav>
                                      </p:tavLst>
                                    </p:anim>
                                    <p:anim calcmode="lin" valueType="num">
                                      <p:cBhvr additive="base">
                                        <p:cTn id="44" dur="500"/>
                                        <p:tgtEl>
                                          <p:spTgt spid="7"/>
                                        </p:tgtEl>
                                        <p:attrNameLst>
                                          <p:attrName>ppt_y</p:attrName>
                                        </p:attrNameLst>
                                      </p:cBhvr>
                                      <p:tavLst>
                                        <p:tav tm="0">
                                          <p:val>
                                            <p:strVal val="ppt_y"/>
                                          </p:val>
                                        </p:tav>
                                        <p:tav tm="100000">
                                          <p:val>
                                            <p:strVal val="0-ppt_h/2"/>
                                          </p:val>
                                        </p:tav>
                                      </p:tavLst>
                                    </p:anim>
                                    <p:set>
                                      <p:cBhvr>
                                        <p:cTn id="45" dur="1" fill="hold">
                                          <p:stCondLst>
                                            <p:cond delay="499"/>
                                          </p:stCondLst>
                                        </p:cTn>
                                        <p:tgtEl>
                                          <p:spTgt spid="7"/>
                                        </p:tgtEl>
                                        <p:attrNameLst>
                                          <p:attrName>style.visibility</p:attrName>
                                        </p:attrNameLst>
                                      </p:cBhvr>
                                      <p:to>
                                        <p:strVal val="hidden"/>
                                      </p:to>
                                    </p:set>
                                  </p:childTnLst>
                                </p:cTn>
                              </p:par>
                              <p:par>
                                <p:cTn id="46" presetID="2" presetClass="exit" presetSubtype="2" fill="hold" grpId="1" nodeType="withEffect">
                                  <p:stCondLst>
                                    <p:cond delay="0"/>
                                  </p:stCondLst>
                                  <p:childTnLst>
                                    <p:anim calcmode="lin" valueType="num">
                                      <p:cBhvr additive="base">
                                        <p:cTn id="47" dur="500"/>
                                        <p:tgtEl>
                                          <p:spTgt spid="8"/>
                                        </p:tgtEl>
                                        <p:attrNameLst>
                                          <p:attrName>ppt_x</p:attrName>
                                        </p:attrNameLst>
                                      </p:cBhvr>
                                      <p:tavLst>
                                        <p:tav tm="0">
                                          <p:val>
                                            <p:strVal val="ppt_x"/>
                                          </p:val>
                                        </p:tav>
                                        <p:tav tm="100000">
                                          <p:val>
                                            <p:strVal val="1+ppt_w/2"/>
                                          </p:val>
                                        </p:tav>
                                      </p:tavLst>
                                    </p:anim>
                                    <p:anim calcmode="lin" valueType="num">
                                      <p:cBhvr additive="base">
                                        <p:cTn id="48" dur="500"/>
                                        <p:tgtEl>
                                          <p:spTgt spid="8"/>
                                        </p:tgtEl>
                                        <p:attrNameLst>
                                          <p:attrName>ppt_y</p:attrName>
                                        </p:attrNameLst>
                                      </p:cBhvr>
                                      <p:tavLst>
                                        <p:tav tm="0">
                                          <p:val>
                                            <p:strVal val="ppt_y"/>
                                          </p:val>
                                        </p:tav>
                                        <p:tav tm="100000">
                                          <p:val>
                                            <p:strVal val="ppt_y"/>
                                          </p:val>
                                        </p:tav>
                                      </p:tavLst>
                                    </p:anim>
                                    <p:set>
                                      <p:cBhvr>
                                        <p:cTn id="49" dur="1" fill="hold">
                                          <p:stCondLst>
                                            <p:cond delay="499"/>
                                          </p:stCondLst>
                                        </p:cTn>
                                        <p:tgtEl>
                                          <p:spTgt spid="8"/>
                                        </p:tgtEl>
                                        <p:attrNameLst>
                                          <p:attrName>style.visibility</p:attrName>
                                        </p:attrNameLst>
                                      </p:cBhvr>
                                      <p:to>
                                        <p:strVal val="hidden"/>
                                      </p:to>
                                    </p:set>
                                  </p:childTnLst>
                                </p:cTn>
                              </p:par>
                              <p:par>
                                <p:cTn id="50" presetID="2" presetClass="exit" presetSubtype="8" fill="hold" grpId="1" nodeType="withEffect">
                                  <p:stCondLst>
                                    <p:cond delay="200"/>
                                  </p:stCondLst>
                                  <p:childTnLst>
                                    <p:anim calcmode="lin" valueType="num">
                                      <p:cBhvr additive="base">
                                        <p:cTn id="51" dur="500"/>
                                        <p:tgtEl>
                                          <p:spTgt spid="4"/>
                                        </p:tgtEl>
                                        <p:attrNameLst>
                                          <p:attrName>ppt_x</p:attrName>
                                        </p:attrNameLst>
                                      </p:cBhvr>
                                      <p:tavLst>
                                        <p:tav tm="0">
                                          <p:val>
                                            <p:strVal val="ppt_x"/>
                                          </p:val>
                                        </p:tav>
                                        <p:tav tm="100000">
                                          <p:val>
                                            <p:strVal val="0-ppt_w/2"/>
                                          </p:val>
                                        </p:tav>
                                      </p:tavLst>
                                    </p:anim>
                                    <p:anim calcmode="lin" valueType="num">
                                      <p:cBhvr additive="base">
                                        <p:cTn id="52" dur="500"/>
                                        <p:tgtEl>
                                          <p:spTgt spid="4"/>
                                        </p:tgtEl>
                                        <p:attrNameLst>
                                          <p:attrName>ppt_y</p:attrName>
                                        </p:attrNameLst>
                                      </p:cBhvr>
                                      <p:tavLst>
                                        <p:tav tm="0">
                                          <p:val>
                                            <p:strVal val="ppt_y"/>
                                          </p:val>
                                        </p:tav>
                                        <p:tav tm="100000">
                                          <p:val>
                                            <p:strVal val="ppt_y"/>
                                          </p:val>
                                        </p:tav>
                                      </p:tavLst>
                                    </p:anim>
                                    <p:set>
                                      <p:cBhvr>
                                        <p:cTn id="53" dur="1" fill="hold">
                                          <p:stCondLst>
                                            <p:cond delay="499"/>
                                          </p:stCondLst>
                                        </p:cTn>
                                        <p:tgtEl>
                                          <p:spTgt spid="4"/>
                                        </p:tgtEl>
                                        <p:attrNameLst>
                                          <p:attrName>style.visibility</p:attrName>
                                        </p:attrNameLst>
                                      </p:cBhvr>
                                      <p:to>
                                        <p:strVal val="hidden"/>
                                      </p:to>
                                    </p:set>
                                  </p:childTnLst>
                                </p:cTn>
                              </p:par>
                              <p:par>
                                <p:cTn id="54" presetID="2" presetClass="exit" presetSubtype="8" fill="hold" nodeType="withEffect">
                                  <p:stCondLst>
                                    <p:cond delay="400"/>
                                  </p:stCondLst>
                                  <p:childTnLst>
                                    <p:anim calcmode="lin" valueType="num">
                                      <p:cBhvr additive="base">
                                        <p:cTn id="55" dur="500"/>
                                        <p:tgtEl>
                                          <p:spTgt spid="5"/>
                                        </p:tgtEl>
                                        <p:attrNameLst>
                                          <p:attrName>ppt_x</p:attrName>
                                        </p:attrNameLst>
                                      </p:cBhvr>
                                      <p:tavLst>
                                        <p:tav tm="0">
                                          <p:val>
                                            <p:strVal val="ppt_x"/>
                                          </p:val>
                                        </p:tav>
                                        <p:tav tm="100000">
                                          <p:val>
                                            <p:strVal val="0-ppt_w/2"/>
                                          </p:val>
                                        </p:tav>
                                      </p:tavLst>
                                    </p:anim>
                                    <p:anim calcmode="lin" valueType="num">
                                      <p:cBhvr additive="base">
                                        <p:cTn id="56" dur="500"/>
                                        <p:tgtEl>
                                          <p:spTgt spid="5"/>
                                        </p:tgtEl>
                                        <p:attrNameLst>
                                          <p:attrName>ppt_y</p:attrName>
                                        </p:attrNameLst>
                                      </p:cBhvr>
                                      <p:tavLst>
                                        <p:tav tm="0">
                                          <p:val>
                                            <p:strVal val="ppt_y"/>
                                          </p:val>
                                        </p:tav>
                                        <p:tav tm="100000">
                                          <p:val>
                                            <p:strVal val="ppt_y"/>
                                          </p:val>
                                        </p:tav>
                                      </p:tavLst>
                                    </p:anim>
                                    <p:set>
                                      <p:cBhvr>
                                        <p:cTn id="57" dur="1" fill="hold">
                                          <p:stCondLst>
                                            <p:cond delay="499"/>
                                          </p:stCondLst>
                                        </p:cTn>
                                        <p:tgtEl>
                                          <p:spTgt spid="5"/>
                                        </p:tgtEl>
                                        <p:attrNameLst>
                                          <p:attrName>style.visibility</p:attrName>
                                        </p:attrNameLst>
                                      </p:cBhvr>
                                      <p:to>
                                        <p:strVal val="hidden"/>
                                      </p:to>
                                    </p:set>
                                  </p:childTnLst>
                                </p:cTn>
                              </p:par>
                              <p:par>
                                <p:cTn id="58" presetID="2" presetClass="exit" presetSubtype="4" fill="hold" nodeType="withEffect">
                                  <p:stCondLst>
                                    <p:cond delay="0"/>
                                  </p:stCondLst>
                                  <p:childTnLst>
                                    <p:anim calcmode="lin" valueType="num">
                                      <p:cBhvr additive="base">
                                        <p:cTn id="59" dur="500"/>
                                        <p:tgtEl>
                                          <p:spTgt spid="10"/>
                                        </p:tgtEl>
                                        <p:attrNameLst>
                                          <p:attrName>ppt_x</p:attrName>
                                        </p:attrNameLst>
                                      </p:cBhvr>
                                      <p:tavLst>
                                        <p:tav tm="0">
                                          <p:val>
                                            <p:strVal val="ppt_x"/>
                                          </p:val>
                                        </p:tav>
                                        <p:tav tm="100000">
                                          <p:val>
                                            <p:strVal val="ppt_x"/>
                                          </p:val>
                                        </p:tav>
                                      </p:tavLst>
                                    </p:anim>
                                    <p:anim calcmode="lin" valueType="num">
                                      <p:cBhvr additive="base">
                                        <p:cTn id="60" dur="500"/>
                                        <p:tgtEl>
                                          <p:spTgt spid="10"/>
                                        </p:tgtEl>
                                        <p:attrNameLst>
                                          <p:attrName>ppt_y</p:attrName>
                                        </p:attrNameLst>
                                      </p:cBhvr>
                                      <p:tavLst>
                                        <p:tav tm="0">
                                          <p:val>
                                            <p:strVal val="ppt_y"/>
                                          </p:val>
                                        </p:tav>
                                        <p:tav tm="100000">
                                          <p:val>
                                            <p:strVal val="1+ppt_h/2"/>
                                          </p:val>
                                        </p:tav>
                                      </p:tavLst>
                                    </p:anim>
                                    <p:set>
                                      <p:cBhvr>
                                        <p:cTn id="61" dur="1" fill="hold">
                                          <p:stCondLst>
                                            <p:cond delay="499"/>
                                          </p:stCondLst>
                                        </p:cTn>
                                        <p:tgtEl>
                                          <p:spTgt spid="10"/>
                                        </p:tgtEl>
                                        <p:attrNameLst>
                                          <p:attrName>style.visibility</p:attrName>
                                        </p:attrNameLst>
                                      </p:cBhvr>
                                      <p:to>
                                        <p:strVal val="hidden"/>
                                      </p:to>
                                    </p:set>
                                  </p:childTnLst>
                                </p:cTn>
                              </p:par>
                              <p:par>
                                <p:cTn id="62" presetID="2" presetClass="exit" presetSubtype="4" fill="hold" nodeType="withEffect">
                                  <p:stCondLst>
                                    <p:cond delay="200"/>
                                  </p:stCondLst>
                                  <p:childTnLst>
                                    <p:anim calcmode="lin" valueType="num">
                                      <p:cBhvr additive="base">
                                        <p:cTn id="63" dur="500"/>
                                        <p:tgtEl>
                                          <p:spTgt spid="11"/>
                                        </p:tgtEl>
                                        <p:attrNameLst>
                                          <p:attrName>ppt_x</p:attrName>
                                        </p:attrNameLst>
                                      </p:cBhvr>
                                      <p:tavLst>
                                        <p:tav tm="0">
                                          <p:val>
                                            <p:strVal val="ppt_x"/>
                                          </p:val>
                                        </p:tav>
                                        <p:tav tm="100000">
                                          <p:val>
                                            <p:strVal val="ppt_x"/>
                                          </p:val>
                                        </p:tav>
                                      </p:tavLst>
                                    </p:anim>
                                    <p:anim calcmode="lin" valueType="num">
                                      <p:cBhvr additive="base">
                                        <p:cTn id="64" dur="500"/>
                                        <p:tgtEl>
                                          <p:spTgt spid="11"/>
                                        </p:tgtEl>
                                        <p:attrNameLst>
                                          <p:attrName>ppt_y</p:attrName>
                                        </p:attrNameLst>
                                      </p:cBhvr>
                                      <p:tavLst>
                                        <p:tav tm="0">
                                          <p:val>
                                            <p:strVal val="ppt_y"/>
                                          </p:val>
                                        </p:tav>
                                        <p:tav tm="100000">
                                          <p:val>
                                            <p:strVal val="1+ppt_h/2"/>
                                          </p:val>
                                        </p:tav>
                                      </p:tavLst>
                                    </p:anim>
                                    <p:set>
                                      <p:cBhvr>
                                        <p:cTn id="65" dur="1" fill="hold">
                                          <p:stCondLst>
                                            <p:cond delay="499"/>
                                          </p:stCondLst>
                                        </p:cTn>
                                        <p:tgtEl>
                                          <p:spTgt spid="11"/>
                                        </p:tgtEl>
                                        <p:attrNameLst>
                                          <p:attrName>style.visibility</p:attrName>
                                        </p:attrNameLst>
                                      </p:cBhvr>
                                      <p:to>
                                        <p:strVal val="hidden"/>
                                      </p:to>
                                    </p:set>
                                  </p:childTnLst>
                                </p:cTn>
                              </p:par>
                              <p:par>
                                <p:cTn id="66" presetID="2" presetClass="exit" presetSubtype="4" fill="hold" grpId="1" nodeType="withEffect">
                                  <p:stCondLst>
                                    <p:cond delay="500"/>
                                  </p:stCondLst>
                                  <p:childTnLst>
                                    <p:anim calcmode="lin" valueType="num">
                                      <p:cBhvr additive="base">
                                        <p:cTn id="67" dur="500"/>
                                        <p:tgtEl>
                                          <p:spTgt spid="9"/>
                                        </p:tgtEl>
                                        <p:attrNameLst>
                                          <p:attrName>ppt_x</p:attrName>
                                        </p:attrNameLst>
                                      </p:cBhvr>
                                      <p:tavLst>
                                        <p:tav tm="0">
                                          <p:val>
                                            <p:strVal val="ppt_x"/>
                                          </p:val>
                                        </p:tav>
                                        <p:tav tm="100000">
                                          <p:val>
                                            <p:strVal val="ppt_x"/>
                                          </p:val>
                                        </p:tav>
                                      </p:tavLst>
                                    </p:anim>
                                    <p:anim calcmode="lin" valueType="num">
                                      <p:cBhvr additive="base">
                                        <p:cTn id="68" dur="500"/>
                                        <p:tgtEl>
                                          <p:spTgt spid="9"/>
                                        </p:tgtEl>
                                        <p:attrNameLst>
                                          <p:attrName>ppt_y</p:attrName>
                                        </p:attrNameLst>
                                      </p:cBhvr>
                                      <p:tavLst>
                                        <p:tav tm="0">
                                          <p:val>
                                            <p:strVal val="ppt_y"/>
                                          </p:val>
                                        </p:tav>
                                        <p:tav tm="100000">
                                          <p:val>
                                            <p:strVal val="1+ppt_h/2"/>
                                          </p:val>
                                        </p:tav>
                                      </p:tavLst>
                                    </p:anim>
                                    <p:set>
                                      <p:cBhvr>
                                        <p:cTn id="69" dur="1" fill="hold">
                                          <p:stCondLst>
                                            <p:cond delay="499"/>
                                          </p:stCondLst>
                                        </p:cTn>
                                        <p:tgtEl>
                                          <p:spTgt spid="9"/>
                                        </p:tgtEl>
                                        <p:attrNameLst>
                                          <p:attrName>style.visibility</p:attrName>
                                        </p:attrNameLst>
                                      </p:cBhvr>
                                      <p:to>
                                        <p:strVal val="hidden"/>
                                      </p:to>
                                    </p:set>
                                  </p:childTnLst>
                                </p:cTn>
                              </p:par>
                              <p:par>
                                <p:cTn id="70" presetID="2" presetClass="exit" presetSubtype="4" fill="hold" grpId="1" nodeType="withEffect">
                                  <p:stCondLst>
                                    <p:cond delay="200"/>
                                  </p:stCondLst>
                                  <p:childTnLst>
                                    <p:anim calcmode="lin" valueType="num">
                                      <p:cBhvr additive="base">
                                        <p:cTn id="71" dur="500"/>
                                        <p:tgtEl>
                                          <p:spTgt spid="12"/>
                                        </p:tgtEl>
                                        <p:attrNameLst>
                                          <p:attrName>ppt_x</p:attrName>
                                        </p:attrNameLst>
                                      </p:cBhvr>
                                      <p:tavLst>
                                        <p:tav tm="0">
                                          <p:val>
                                            <p:strVal val="ppt_x"/>
                                          </p:val>
                                        </p:tav>
                                        <p:tav tm="100000">
                                          <p:val>
                                            <p:strVal val="ppt_x"/>
                                          </p:val>
                                        </p:tav>
                                      </p:tavLst>
                                    </p:anim>
                                    <p:anim calcmode="lin" valueType="num">
                                      <p:cBhvr additive="base">
                                        <p:cTn id="72" dur="500"/>
                                        <p:tgtEl>
                                          <p:spTgt spid="12"/>
                                        </p:tgtEl>
                                        <p:attrNameLst>
                                          <p:attrName>ppt_y</p:attrName>
                                        </p:attrNameLst>
                                      </p:cBhvr>
                                      <p:tavLst>
                                        <p:tav tm="0">
                                          <p:val>
                                            <p:strVal val="ppt_y"/>
                                          </p:val>
                                        </p:tav>
                                        <p:tav tm="100000">
                                          <p:val>
                                            <p:strVal val="1+ppt_h/2"/>
                                          </p:val>
                                        </p:tav>
                                      </p:tavLst>
                                    </p:anim>
                                    <p:set>
                                      <p:cBhvr>
                                        <p:cTn id="73" dur="1" fill="hold">
                                          <p:stCondLst>
                                            <p:cond delay="499"/>
                                          </p:stCondLst>
                                        </p:cTn>
                                        <p:tgtEl>
                                          <p:spTgt spid="1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4" grpId="1" animBg="1"/>
      <p:bldP spid="6" grpId="0" animBg="1"/>
      <p:bldP spid="6" grpId="1" animBg="1"/>
      <p:bldP spid="7" grpId="0"/>
      <p:bldP spid="7" grpId="1"/>
      <p:bldP spid="8" grpId="0" animBg="1"/>
      <p:bldP spid="8" grpId="1" animBg="1"/>
      <p:bldP spid="9" grpId="0"/>
      <p:bldP spid="9" grpId="1"/>
      <p:bldP spid="12" grpId="0"/>
      <p:bldP spid="12" grpId="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4399867" y="1389450"/>
            <a:ext cx="3421453" cy="3421448"/>
            <a:chOff x="4419311" y="1389450"/>
            <a:chExt cx="3421453" cy="3421448"/>
          </a:xfrm>
        </p:grpSpPr>
        <p:sp>
          <p:nvSpPr>
            <p:cNvPr id="5" name="椭圆 4"/>
            <p:cNvSpPr/>
            <p:nvPr/>
          </p:nvSpPr>
          <p:spPr>
            <a:xfrm>
              <a:off x="4419311" y="1389450"/>
              <a:ext cx="3421452" cy="3421448"/>
            </a:xfrm>
            <a:prstGeom prst="ellipse">
              <a:avLst/>
            </a:prstGeom>
            <a:solidFill>
              <a:srgbClr val="E9118C">
                <a:alpha val="7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文本框 5"/>
            <p:cNvSpPr txBox="1"/>
            <p:nvPr/>
          </p:nvSpPr>
          <p:spPr>
            <a:xfrm>
              <a:off x="4419312" y="2869341"/>
              <a:ext cx="3421452" cy="830997"/>
            </a:xfrm>
            <a:prstGeom prst="rect">
              <a:avLst/>
            </a:prstGeom>
            <a:noFill/>
          </p:spPr>
          <p:txBody>
            <a:bodyPr wrap="square" rtlCol="0">
              <a:spAutoFit/>
            </a:bodyPr>
            <a:lstStyle/>
            <a:p>
              <a:pPr algn="ctr"/>
              <a:r>
                <a:rPr lang="en-US" altLang="zh-CN" sz="2400" dirty="0">
                  <a:solidFill>
                    <a:schemeClr val="bg1"/>
                  </a:solidFill>
                </a:rPr>
                <a:t>You can click here to enter your text .</a:t>
              </a:r>
              <a:endParaRPr lang="zh-CN" altLang="en-US" sz="2400" dirty="0">
                <a:solidFill>
                  <a:schemeClr val="bg1">
                    <a:lumMod val="95000"/>
                  </a:schemeClr>
                </a:solidFill>
                <a:latin typeface="微软雅黑" panose="020B0503020204020204" pitchFamily="34" charset="-122"/>
                <a:ea typeface="微软雅黑" panose="020B0503020204020204" pitchFamily="34" charset="-122"/>
              </a:endParaRPr>
            </a:p>
          </p:txBody>
        </p:sp>
      </p:grpSp>
      <p:grpSp>
        <p:nvGrpSpPr>
          <p:cNvPr id="7" name="组合 6"/>
          <p:cNvGrpSpPr/>
          <p:nvPr/>
        </p:nvGrpSpPr>
        <p:grpSpPr>
          <a:xfrm>
            <a:off x="170618" y="1389450"/>
            <a:ext cx="3421452" cy="3421448"/>
            <a:chOff x="170618" y="1389450"/>
            <a:chExt cx="3421452" cy="3421448"/>
          </a:xfrm>
        </p:grpSpPr>
        <p:sp>
          <p:nvSpPr>
            <p:cNvPr id="8" name="椭圆 7"/>
            <p:cNvSpPr/>
            <p:nvPr/>
          </p:nvSpPr>
          <p:spPr>
            <a:xfrm>
              <a:off x="170618" y="1389450"/>
              <a:ext cx="3421452" cy="3421448"/>
            </a:xfrm>
            <a:prstGeom prst="ellipse">
              <a:avLst/>
            </a:prstGeom>
            <a:solidFill>
              <a:srgbClr val="E9118C">
                <a:alpha val="7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文本框 8"/>
            <p:cNvSpPr txBox="1"/>
            <p:nvPr/>
          </p:nvSpPr>
          <p:spPr>
            <a:xfrm>
              <a:off x="424070" y="2869341"/>
              <a:ext cx="2862469" cy="830997"/>
            </a:xfrm>
            <a:prstGeom prst="rect">
              <a:avLst/>
            </a:prstGeom>
            <a:noFill/>
          </p:spPr>
          <p:txBody>
            <a:bodyPr wrap="square" rtlCol="0">
              <a:spAutoFit/>
            </a:bodyPr>
            <a:lstStyle/>
            <a:p>
              <a:pPr algn="ctr"/>
              <a:r>
                <a:rPr lang="en-US" altLang="zh-CN" sz="2400" dirty="0">
                  <a:solidFill>
                    <a:schemeClr val="bg1"/>
                  </a:solidFill>
                </a:rPr>
                <a:t>You can click here to enter your text .</a:t>
              </a:r>
              <a:endParaRPr lang="zh-CN" altLang="en-US" sz="2400" dirty="0">
                <a:solidFill>
                  <a:schemeClr val="bg1">
                    <a:lumMod val="95000"/>
                  </a:schemeClr>
                </a:solidFill>
                <a:latin typeface="微软雅黑" panose="020B0503020204020204" pitchFamily="34" charset="-122"/>
                <a:ea typeface="微软雅黑" panose="020B0503020204020204" pitchFamily="34" charset="-122"/>
              </a:endParaRPr>
            </a:p>
          </p:txBody>
        </p:sp>
      </p:grpSp>
      <p:grpSp>
        <p:nvGrpSpPr>
          <p:cNvPr id="10" name="组合 9"/>
          <p:cNvGrpSpPr/>
          <p:nvPr/>
        </p:nvGrpSpPr>
        <p:grpSpPr>
          <a:xfrm>
            <a:off x="8629116" y="1389450"/>
            <a:ext cx="3421453" cy="3421448"/>
            <a:chOff x="8403649" y="1389450"/>
            <a:chExt cx="3421453" cy="3421448"/>
          </a:xfrm>
        </p:grpSpPr>
        <p:sp>
          <p:nvSpPr>
            <p:cNvPr id="11" name="椭圆 10"/>
            <p:cNvSpPr/>
            <p:nvPr/>
          </p:nvSpPr>
          <p:spPr>
            <a:xfrm>
              <a:off x="8403649" y="1389450"/>
              <a:ext cx="3421452" cy="3421448"/>
            </a:xfrm>
            <a:prstGeom prst="ellipse">
              <a:avLst/>
            </a:prstGeom>
            <a:solidFill>
              <a:srgbClr val="E9118C">
                <a:alpha val="7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文本框 11"/>
            <p:cNvSpPr txBox="1"/>
            <p:nvPr/>
          </p:nvSpPr>
          <p:spPr>
            <a:xfrm>
              <a:off x="8403650" y="2869340"/>
              <a:ext cx="3421452" cy="830997"/>
            </a:xfrm>
            <a:prstGeom prst="rect">
              <a:avLst/>
            </a:prstGeom>
            <a:noFill/>
          </p:spPr>
          <p:txBody>
            <a:bodyPr wrap="square" rtlCol="0">
              <a:spAutoFit/>
            </a:bodyPr>
            <a:lstStyle/>
            <a:p>
              <a:pPr algn="ctr"/>
              <a:r>
                <a:rPr lang="en-US" altLang="zh-CN" sz="2400" dirty="0">
                  <a:solidFill>
                    <a:schemeClr val="bg1"/>
                  </a:solidFill>
                </a:rPr>
                <a:t>You can click here to enter your text .</a:t>
              </a:r>
              <a:endParaRPr lang="zh-CN" altLang="en-US" sz="2400" dirty="0">
                <a:solidFill>
                  <a:schemeClr val="bg1">
                    <a:lumMod val="95000"/>
                  </a:schemeClr>
                </a:solidFill>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27460989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42" presetClass="path" presetSubtype="0" accel="50000" decel="50000" fill="hold" nodeType="clickEffect">
                                  <p:stCondLst>
                                    <p:cond delay="0"/>
                                  </p:stCondLst>
                                  <p:childTnLst>
                                    <p:animMotion origin="layout" path="M -1.875E-6 -1.85185E-6 L -0.00117 -0.09884 " pathEditMode="relative" rAng="0" ptsTypes="AA">
                                      <p:cBhvr>
                                        <p:cTn id="18" dur="2000" fill="hold"/>
                                        <p:tgtEl>
                                          <p:spTgt spid="4"/>
                                        </p:tgtEl>
                                        <p:attrNameLst>
                                          <p:attrName>ppt_x</p:attrName>
                                          <p:attrName>ppt_y</p:attrName>
                                        </p:attrNameLst>
                                      </p:cBhvr>
                                      <p:rCtr x="-65" y="-4954"/>
                                    </p:animMotion>
                                  </p:childTnLst>
                                </p:cTn>
                              </p:par>
                              <p:par>
                                <p:cTn id="19" presetID="42" presetClass="path" presetSubtype="0" accel="50000" decel="50000" fill="hold" nodeType="withEffect">
                                  <p:stCondLst>
                                    <p:cond delay="0"/>
                                  </p:stCondLst>
                                  <p:childTnLst>
                                    <p:animMotion origin="layout" path="M 3.125E-6 -1.85185E-6 L 0.26484 0.19468 " pathEditMode="relative" rAng="0" ptsTypes="AA">
                                      <p:cBhvr>
                                        <p:cTn id="20" dur="2000" fill="hold"/>
                                        <p:tgtEl>
                                          <p:spTgt spid="7"/>
                                        </p:tgtEl>
                                        <p:attrNameLst>
                                          <p:attrName>ppt_x</p:attrName>
                                          <p:attrName>ppt_y</p:attrName>
                                        </p:attrNameLst>
                                      </p:cBhvr>
                                      <p:rCtr x="13242" y="9722"/>
                                    </p:animMotion>
                                  </p:childTnLst>
                                </p:cTn>
                              </p:par>
                              <p:par>
                                <p:cTn id="21" presetID="42" presetClass="path" presetSubtype="0" accel="50000" decel="50000" fill="hold" nodeType="withEffect">
                                  <p:stCondLst>
                                    <p:cond delay="0"/>
                                  </p:stCondLst>
                                  <p:childTnLst>
                                    <p:animMotion origin="layout" path="M 3.125E-6 -1.85185E-6 L -0.26446 0.20209 " pathEditMode="relative" rAng="0" ptsTypes="AA">
                                      <p:cBhvr>
                                        <p:cTn id="22" dur="2000" fill="hold"/>
                                        <p:tgtEl>
                                          <p:spTgt spid="10"/>
                                        </p:tgtEl>
                                        <p:attrNameLst>
                                          <p:attrName>ppt_x</p:attrName>
                                          <p:attrName>ppt_y</p:attrName>
                                        </p:attrNameLst>
                                      </p:cBhvr>
                                      <p:rCtr x="-13229" y="10093"/>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饼形 3"/>
          <p:cNvSpPr/>
          <p:nvPr/>
        </p:nvSpPr>
        <p:spPr>
          <a:xfrm>
            <a:off x="401396" y="2796067"/>
            <a:ext cx="1265865" cy="1265865"/>
          </a:xfrm>
          <a:prstGeom prst="pie">
            <a:avLst>
              <a:gd name="adj1" fmla="val 5428029"/>
              <a:gd name="adj2" fmla="val 1620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5" name="矩形 4"/>
          <p:cNvSpPr/>
          <p:nvPr/>
        </p:nvSpPr>
        <p:spPr>
          <a:xfrm>
            <a:off x="2253803" y="628407"/>
            <a:ext cx="9939951" cy="1710085"/>
          </a:xfrm>
          <a:prstGeom prst="rect">
            <a:avLst/>
          </a:prstGeom>
          <a:solidFill>
            <a:srgbClr val="A40C63">
              <a:alpha val="67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a:off x="2472745" y="628408"/>
            <a:ext cx="9368442" cy="1477328"/>
          </a:xfrm>
          <a:prstGeom prst="rect">
            <a:avLst/>
          </a:prstGeom>
        </p:spPr>
        <p:txBody>
          <a:bodyPr wrap="square">
            <a:spAutoFit/>
          </a:bodyPr>
          <a:lstStyle/>
          <a:p>
            <a:pPr>
              <a:lnSpc>
                <a:spcPct val="150000"/>
              </a:lnSpc>
              <a:spcAft>
                <a:spcPts val="0"/>
              </a:spcAft>
            </a:pPr>
            <a:r>
              <a:rPr lang="en-US" altLang="zh-CN" sz="2400" b="1" dirty="0">
                <a:solidFill>
                  <a:srgbClr val="FFFF00"/>
                </a:solidFill>
              </a:rPr>
              <a:t>Click here to add your </a:t>
            </a:r>
            <a:r>
              <a:rPr lang="en-US" altLang="zh-CN" sz="2400" b="1" dirty="0" smtClean="0">
                <a:solidFill>
                  <a:srgbClr val="FFFF00"/>
                </a:solidFill>
              </a:rPr>
              <a:t>title</a:t>
            </a:r>
            <a:endParaRPr lang="zh-CN" altLang="zh-CN" sz="2400" kern="100" dirty="0" smtClean="0">
              <a:solidFill>
                <a:srgbClr val="FFFF00"/>
              </a:solidFill>
              <a:latin typeface="Calibri" panose="020F0502020204030204" pitchFamily="34" charset="0"/>
              <a:cs typeface="Times New Roman" panose="02020603050405020304" pitchFamily="18" charset="0"/>
            </a:endParaRPr>
          </a:p>
          <a:p>
            <a:pPr>
              <a:lnSpc>
                <a:spcPct val="150000"/>
              </a:lnSpc>
              <a:spcAft>
                <a:spcPts val="0"/>
              </a:spcAft>
            </a:pPr>
            <a:r>
              <a:rPr lang="en-US" altLang="zh-CN" dirty="0" smtClean="0">
                <a:solidFill>
                  <a:schemeClr val="bg1"/>
                </a:solidFill>
              </a:rPr>
              <a:t>You can click here to enter your text. </a:t>
            </a:r>
            <a:r>
              <a:rPr lang="en-US" altLang="zh-CN" dirty="0">
                <a:solidFill>
                  <a:schemeClr val="bg1"/>
                </a:solidFill>
              </a:rPr>
              <a:t>You can click here to enter your text. You can click here to enter your text. You can click here to enter your text. You can click here to enter your text. </a:t>
            </a:r>
            <a:endParaRPr lang="zh-CN" altLang="zh-CN" kern="100" dirty="0">
              <a:solidFill>
                <a:schemeClr val="bg1"/>
              </a:solidFill>
              <a:latin typeface="Calibri" panose="020F0502020204030204" pitchFamily="34" charset="0"/>
              <a:cs typeface="Times New Roman" panose="02020603050405020304" pitchFamily="18" charset="0"/>
            </a:endParaRPr>
          </a:p>
        </p:txBody>
      </p:sp>
      <p:sp>
        <p:nvSpPr>
          <p:cNvPr id="7" name="文本框 6"/>
          <p:cNvSpPr txBox="1"/>
          <p:nvPr/>
        </p:nvSpPr>
        <p:spPr>
          <a:xfrm>
            <a:off x="1764515" y="3256485"/>
            <a:ext cx="3668876" cy="369332"/>
          </a:xfrm>
          <a:prstGeom prst="rect">
            <a:avLst/>
          </a:prstGeom>
          <a:noFill/>
        </p:spPr>
        <p:txBody>
          <a:bodyPr wrap="square" rtlCol="0">
            <a:spAutoFit/>
          </a:bodyPr>
          <a:lstStyle/>
          <a:p>
            <a:r>
              <a:rPr lang="en-US" altLang="zh-CN" dirty="0">
                <a:solidFill>
                  <a:schemeClr val="bg1"/>
                </a:solidFill>
              </a:rPr>
              <a:t>You can click here to enter your text.</a:t>
            </a:r>
            <a:endParaRPr lang="zh-CN" altLang="en-US" dirty="0">
              <a:solidFill>
                <a:srgbClr val="E9118C"/>
              </a:solidFill>
              <a:latin typeface="微软雅黑" panose="020B0503020204020204" pitchFamily="34" charset="-122"/>
              <a:ea typeface="微软雅黑" panose="020B0503020204020204" pitchFamily="34" charset="-122"/>
            </a:endParaRPr>
          </a:p>
        </p:txBody>
      </p:sp>
      <p:sp>
        <p:nvSpPr>
          <p:cNvPr id="8" name="文本框 7"/>
          <p:cNvSpPr txBox="1"/>
          <p:nvPr/>
        </p:nvSpPr>
        <p:spPr>
          <a:xfrm>
            <a:off x="7242816" y="3256485"/>
            <a:ext cx="4749334" cy="369332"/>
          </a:xfrm>
          <a:prstGeom prst="rect">
            <a:avLst/>
          </a:prstGeom>
          <a:noFill/>
        </p:spPr>
        <p:txBody>
          <a:bodyPr wrap="square" rtlCol="0">
            <a:spAutoFit/>
          </a:bodyPr>
          <a:lstStyle/>
          <a:p>
            <a:r>
              <a:rPr lang="en-US" altLang="zh-CN" dirty="0">
                <a:solidFill>
                  <a:schemeClr val="bg1"/>
                </a:solidFill>
              </a:rPr>
              <a:t>You can click here to enter your text.</a:t>
            </a:r>
            <a:endParaRPr lang="zh-CN" altLang="en-US" dirty="0">
              <a:solidFill>
                <a:srgbClr val="E9118C"/>
              </a:solidFill>
              <a:latin typeface="微软雅黑" panose="020B0503020204020204" pitchFamily="34" charset="-122"/>
              <a:ea typeface="微软雅黑" panose="020B0503020204020204" pitchFamily="34" charset="-122"/>
            </a:endParaRPr>
          </a:p>
        </p:txBody>
      </p:sp>
      <p:sp>
        <p:nvSpPr>
          <p:cNvPr id="9" name="文本框 8"/>
          <p:cNvSpPr txBox="1"/>
          <p:nvPr/>
        </p:nvSpPr>
        <p:spPr>
          <a:xfrm>
            <a:off x="6391251" y="5024649"/>
            <a:ext cx="5388078" cy="584775"/>
          </a:xfrm>
          <a:prstGeom prst="rect">
            <a:avLst/>
          </a:prstGeom>
          <a:noFill/>
        </p:spPr>
        <p:txBody>
          <a:bodyPr wrap="none" rtlCol="0">
            <a:spAutoFit/>
          </a:bodyPr>
          <a:lstStyle/>
          <a:p>
            <a:r>
              <a:rPr lang="en-US" altLang="zh-CN" sz="3200" b="1" dirty="0" smtClean="0">
                <a:solidFill>
                  <a:srgbClr val="EC52C0"/>
                </a:solidFill>
              </a:rPr>
              <a:t>Summary</a:t>
            </a:r>
            <a:r>
              <a:rPr lang="en-US" altLang="zh-CN" dirty="0" smtClean="0">
                <a:solidFill>
                  <a:schemeClr val="bg1"/>
                </a:solidFill>
              </a:rPr>
              <a:t>   You </a:t>
            </a:r>
            <a:r>
              <a:rPr lang="en-US" altLang="zh-CN" dirty="0">
                <a:solidFill>
                  <a:schemeClr val="bg1"/>
                </a:solidFill>
              </a:rPr>
              <a:t>can click here to enter your text.</a:t>
            </a:r>
            <a:endParaRPr lang="zh-CN" altLang="en-US" dirty="0">
              <a:solidFill>
                <a:srgbClr val="E9118C"/>
              </a:solidFill>
              <a:latin typeface="微软雅黑" panose="020B0503020204020204" pitchFamily="34" charset="-122"/>
              <a:ea typeface="微软雅黑" panose="020B0503020204020204" pitchFamily="34" charset="-122"/>
            </a:endParaRPr>
          </a:p>
        </p:txBody>
      </p:sp>
      <p:sp>
        <p:nvSpPr>
          <p:cNvPr id="10" name="文本框 9"/>
          <p:cNvSpPr txBox="1"/>
          <p:nvPr/>
        </p:nvSpPr>
        <p:spPr>
          <a:xfrm>
            <a:off x="1764516" y="5090909"/>
            <a:ext cx="3605346" cy="369332"/>
          </a:xfrm>
          <a:prstGeom prst="rect">
            <a:avLst/>
          </a:prstGeom>
          <a:noFill/>
        </p:spPr>
        <p:txBody>
          <a:bodyPr wrap="none" rtlCol="0">
            <a:spAutoFit/>
          </a:bodyPr>
          <a:lstStyle/>
          <a:p>
            <a:r>
              <a:rPr lang="en-US" altLang="zh-CN" dirty="0">
                <a:solidFill>
                  <a:schemeClr val="bg1"/>
                </a:solidFill>
              </a:rPr>
              <a:t>You can click here to enter your text.</a:t>
            </a:r>
            <a:endParaRPr lang="zh-CN" altLang="en-US" dirty="0">
              <a:solidFill>
                <a:srgbClr val="E9118C"/>
              </a:solidFill>
              <a:latin typeface="微软雅黑" panose="020B0503020204020204" pitchFamily="34" charset="-122"/>
              <a:ea typeface="微软雅黑" panose="020B0503020204020204" pitchFamily="34" charset="-122"/>
            </a:endParaRPr>
          </a:p>
        </p:txBody>
      </p:sp>
      <p:sp>
        <p:nvSpPr>
          <p:cNvPr id="11" name="椭圆 10"/>
          <p:cNvSpPr/>
          <p:nvPr/>
        </p:nvSpPr>
        <p:spPr>
          <a:xfrm>
            <a:off x="501993" y="2917406"/>
            <a:ext cx="1047490" cy="1047490"/>
          </a:xfrm>
          <a:prstGeom prst="ellipse">
            <a:avLst/>
          </a:prstGeom>
          <a:solidFill>
            <a:srgbClr val="E9118C">
              <a:alpha val="8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弧形 12"/>
          <p:cNvSpPr/>
          <p:nvPr/>
        </p:nvSpPr>
        <p:spPr>
          <a:xfrm rot="2700000">
            <a:off x="409537" y="2804467"/>
            <a:ext cx="1249065" cy="1249065"/>
          </a:xfrm>
          <a:prstGeom prst="arc">
            <a:avLst>
              <a:gd name="adj1" fmla="val 14977011"/>
              <a:gd name="adj2" fmla="val 1197492"/>
            </a:avLst>
          </a:prstGeom>
          <a:ln>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solidFill>
                <a:schemeClr val="bg1"/>
              </a:solidFill>
            </a:endParaRPr>
          </a:p>
        </p:txBody>
      </p:sp>
      <p:sp>
        <p:nvSpPr>
          <p:cNvPr id="14" name="饼形 13"/>
          <p:cNvSpPr/>
          <p:nvPr/>
        </p:nvSpPr>
        <p:spPr>
          <a:xfrm>
            <a:off x="5876354" y="2796067"/>
            <a:ext cx="1265865" cy="1265865"/>
          </a:xfrm>
          <a:prstGeom prst="pie">
            <a:avLst>
              <a:gd name="adj1" fmla="val 5428029"/>
              <a:gd name="adj2" fmla="val 1620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5" name="椭圆 14"/>
          <p:cNvSpPr/>
          <p:nvPr/>
        </p:nvSpPr>
        <p:spPr>
          <a:xfrm>
            <a:off x="5976951" y="2917406"/>
            <a:ext cx="1047490" cy="1047490"/>
          </a:xfrm>
          <a:prstGeom prst="ellipse">
            <a:avLst/>
          </a:prstGeom>
          <a:solidFill>
            <a:srgbClr val="E9118C">
              <a:alpha val="8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弧形 15"/>
          <p:cNvSpPr/>
          <p:nvPr/>
        </p:nvSpPr>
        <p:spPr>
          <a:xfrm rot="2700000">
            <a:off x="5884495" y="2804467"/>
            <a:ext cx="1249065" cy="1249065"/>
          </a:xfrm>
          <a:prstGeom prst="arc">
            <a:avLst>
              <a:gd name="adj1" fmla="val 14977011"/>
              <a:gd name="adj2" fmla="val 1197492"/>
            </a:avLst>
          </a:prstGeom>
          <a:ln>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solidFill>
                <a:schemeClr val="bg1"/>
              </a:solidFill>
            </a:endParaRPr>
          </a:p>
        </p:txBody>
      </p:sp>
      <p:sp>
        <p:nvSpPr>
          <p:cNvPr id="17" name="饼形 16"/>
          <p:cNvSpPr/>
          <p:nvPr/>
        </p:nvSpPr>
        <p:spPr>
          <a:xfrm>
            <a:off x="401396" y="4683851"/>
            <a:ext cx="1265865" cy="1265865"/>
          </a:xfrm>
          <a:prstGeom prst="pie">
            <a:avLst>
              <a:gd name="adj1" fmla="val 5428029"/>
              <a:gd name="adj2" fmla="val 1620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8" name="椭圆 17"/>
          <p:cNvSpPr/>
          <p:nvPr/>
        </p:nvSpPr>
        <p:spPr>
          <a:xfrm>
            <a:off x="501993" y="4805190"/>
            <a:ext cx="1047490" cy="1047490"/>
          </a:xfrm>
          <a:prstGeom prst="ellipse">
            <a:avLst/>
          </a:prstGeom>
          <a:solidFill>
            <a:srgbClr val="E9118C">
              <a:alpha val="8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弧形 18"/>
          <p:cNvSpPr/>
          <p:nvPr/>
        </p:nvSpPr>
        <p:spPr>
          <a:xfrm rot="2700000">
            <a:off x="409537" y="4692251"/>
            <a:ext cx="1249065" cy="1249065"/>
          </a:xfrm>
          <a:prstGeom prst="arc">
            <a:avLst>
              <a:gd name="adj1" fmla="val 14977011"/>
              <a:gd name="adj2" fmla="val 1197492"/>
            </a:avLst>
          </a:prstGeom>
          <a:ln>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solidFill>
                <a:schemeClr val="bg1"/>
              </a:solidFill>
            </a:endParaRPr>
          </a:p>
        </p:txBody>
      </p:sp>
      <p:sp>
        <p:nvSpPr>
          <p:cNvPr id="20" name="弧形 19"/>
          <p:cNvSpPr/>
          <p:nvPr/>
        </p:nvSpPr>
        <p:spPr>
          <a:xfrm rot="2700000">
            <a:off x="5884495" y="4686150"/>
            <a:ext cx="1249065" cy="1249065"/>
          </a:xfrm>
          <a:prstGeom prst="arc">
            <a:avLst>
              <a:gd name="adj1" fmla="val 20887794"/>
              <a:gd name="adj2" fmla="val 16988131"/>
            </a:avLst>
          </a:prstGeom>
          <a:ln>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solidFill>
                <a:schemeClr val="bg1"/>
              </a:solidFill>
            </a:endParaRPr>
          </a:p>
        </p:txBody>
      </p:sp>
      <p:sp>
        <p:nvSpPr>
          <p:cNvPr id="21" name="弦形 20"/>
          <p:cNvSpPr/>
          <p:nvPr/>
        </p:nvSpPr>
        <p:spPr>
          <a:xfrm>
            <a:off x="5807955" y="4605843"/>
            <a:ext cx="1402144" cy="1402144"/>
          </a:xfrm>
          <a:prstGeom prst="chord">
            <a:avLst>
              <a:gd name="adj1" fmla="val 4720851"/>
              <a:gd name="adj2" fmla="val 11040325"/>
            </a:avLst>
          </a:prstGeom>
          <a:solidFill>
            <a:srgbClr val="E9118C">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Freeform 72"/>
          <p:cNvSpPr>
            <a:spLocks noEditPoints="1"/>
          </p:cNvSpPr>
          <p:nvPr/>
        </p:nvSpPr>
        <p:spPr bwMode="auto">
          <a:xfrm>
            <a:off x="724190" y="3113717"/>
            <a:ext cx="620276" cy="621394"/>
          </a:xfrm>
          <a:custGeom>
            <a:avLst/>
            <a:gdLst>
              <a:gd name="T0" fmla="*/ 337 w 411"/>
              <a:gd name="T1" fmla="*/ 198 h 412"/>
              <a:gd name="T2" fmla="*/ 284 w 411"/>
              <a:gd name="T3" fmla="*/ 220 h 412"/>
              <a:gd name="T4" fmla="*/ 249 w 411"/>
              <a:gd name="T5" fmla="*/ 185 h 412"/>
              <a:gd name="T6" fmla="*/ 283 w 411"/>
              <a:gd name="T7" fmla="*/ 107 h 412"/>
              <a:gd name="T8" fmla="*/ 176 w 411"/>
              <a:gd name="T9" fmla="*/ 0 h 412"/>
              <a:gd name="T10" fmla="*/ 68 w 411"/>
              <a:gd name="T11" fmla="*/ 107 h 412"/>
              <a:gd name="T12" fmla="*/ 116 w 411"/>
              <a:gd name="T13" fmla="*/ 196 h 412"/>
              <a:gd name="T14" fmla="*/ 96 w 411"/>
              <a:gd name="T15" fmla="*/ 266 h 412"/>
              <a:gd name="T16" fmla="*/ 74 w 411"/>
              <a:gd name="T17" fmla="*/ 263 h 412"/>
              <a:gd name="T18" fmla="*/ 0 w 411"/>
              <a:gd name="T19" fmla="*/ 337 h 412"/>
              <a:gd name="T20" fmla="*/ 74 w 411"/>
              <a:gd name="T21" fmla="*/ 412 h 412"/>
              <a:gd name="T22" fmla="*/ 149 w 411"/>
              <a:gd name="T23" fmla="*/ 337 h 412"/>
              <a:gd name="T24" fmla="*/ 110 w 411"/>
              <a:gd name="T25" fmla="*/ 272 h 412"/>
              <a:gd name="T26" fmla="*/ 130 w 411"/>
              <a:gd name="T27" fmla="*/ 204 h 412"/>
              <a:gd name="T28" fmla="*/ 176 w 411"/>
              <a:gd name="T29" fmla="*/ 214 h 412"/>
              <a:gd name="T30" fmla="*/ 238 w 411"/>
              <a:gd name="T31" fmla="*/ 195 h 412"/>
              <a:gd name="T32" fmla="*/ 275 w 411"/>
              <a:gd name="T33" fmla="*/ 232 h 412"/>
              <a:gd name="T34" fmla="*/ 262 w 411"/>
              <a:gd name="T35" fmla="*/ 273 h 412"/>
              <a:gd name="T36" fmla="*/ 337 w 411"/>
              <a:gd name="T37" fmla="*/ 347 h 412"/>
              <a:gd name="T38" fmla="*/ 411 w 411"/>
              <a:gd name="T39" fmla="*/ 273 h 412"/>
              <a:gd name="T40" fmla="*/ 337 w 411"/>
              <a:gd name="T41" fmla="*/ 198 h 412"/>
              <a:gd name="T42" fmla="*/ 134 w 411"/>
              <a:gd name="T43" fmla="*/ 337 h 412"/>
              <a:gd name="T44" fmla="*/ 74 w 411"/>
              <a:gd name="T45" fmla="*/ 397 h 412"/>
              <a:gd name="T46" fmla="*/ 14 w 411"/>
              <a:gd name="T47" fmla="*/ 337 h 412"/>
              <a:gd name="T48" fmla="*/ 74 w 411"/>
              <a:gd name="T49" fmla="*/ 278 h 412"/>
              <a:gd name="T50" fmla="*/ 134 w 411"/>
              <a:gd name="T51" fmla="*/ 337 h 412"/>
              <a:gd name="T52" fmla="*/ 83 w 411"/>
              <a:gd name="T53" fmla="*/ 107 h 412"/>
              <a:gd name="T54" fmla="*/ 176 w 411"/>
              <a:gd name="T55" fmla="*/ 14 h 412"/>
              <a:gd name="T56" fmla="*/ 268 w 411"/>
              <a:gd name="T57" fmla="*/ 107 h 412"/>
              <a:gd name="T58" fmla="*/ 176 w 411"/>
              <a:gd name="T59" fmla="*/ 200 h 412"/>
              <a:gd name="T60" fmla="*/ 83 w 411"/>
              <a:gd name="T61" fmla="*/ 107 h 412"/>
              <a:gd name="T62" fmla="*/ 337 w 411"/>
              <a:gd name="T63" fmla="*/ 332 h 412"/>
              <a:gd name="T64" fmla="*/ 277 w 411"/>
              <a:gd name="T65" fmla="*/ 273 h 412"/>
              <a:gd name="T66" fmla="*/ 337 w 411"/>
              <a:gd name="T67" fmla="*/ 213 h 412"/>
              <a:gd name="T68" fmla="*/ 397 w 411"/>
              <a:gd name="T69" fmla="*/ 273 h 412"/>
              <a:gd name="T70" fmla="*/ 337 w 411"/>
              <a:gd name="T71" fmla="*/ 332 h 4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11" h="412">
                <a:moveTo>
                  <a:pt x="337" y="198"/>
                </a:moveTo>
                <a:cubicBezTo>
                  <a:pt x="316" y="198"/>
                  <a:pt x="298" y="206"/>
                  <a:pt x="284" y="220"/>
                </a:cubicBezTo>
                <a:cubicBezTo>
                  <a:pt x="249" y="185"/>
                  <a:pt x="249" y="185"/>
                  <a:pt x="249" y="185"/>
                </a:cubicBezTo>
                <a:cubicBezTo>
                  <a:pt x="270" y="166"/>
                  <a:pt x="283" y="138"/>
                  <a:pt x="283" y="107"/>
                </a:cubicBezTo>
                <a:cubicBezTo>
                  <a:pt x="283" y="48"/>
                  <a:pt x="235" y="0"/>
                  <a:pt x="176" y="0"/>
                </a:cubicBezTo>
                <a:cubicBezTo>
                  <a:pt x="117" y="0"/>
                  <a:pt x="68" y="48"/>
                  <a:pt x="68" y="107"/>
                </a:cubicBezTo>
                <a:cubicBezTo>
                  <a:pt x="68" y="144"/>
                  <a:pt x="88" y="177"/>
                  <a:pt x="116" y="196"/>
                </a:cubicBezTo>
                <a:cubicBezTo>
                  <a:pt x="96" y="266"/>
                  <a:pt x="96" y="266"/>
                  <a:pt x="96" y="266"/>
                </a:cubicBezTo>
                <a:cubicBezTo>
                  <a:pt x="89" y="264"/>
                  <a:pt x="82" y="263"/>
                  <a:pt x="74" y="263"/>
                </a:cubicBezTo>
                <a:cubicBezTo>
                  <a:pt x="33" y="263"/>
                  <a:pt x="0" y="296"/>
                  <a:pt x="0" y="337"/>
                </a:cubicBezTo>
                <a:cubicBezTo>
                  <a:pt x="0" y="378"/>
                  <a:pt x="33" y="412"/>
                  <a:pt x="74" y="412"/>
                </a:cubicBezTo>
                <a:cubicBezTo>
                  <a:pt x="115" y="412"/>
                  <a:pt x="149" y="378"/>
                  <a:pt x="149" y="337"/>
                </a:cubicBezTo>
                <a:cubicBezTo>
                  <a:pt x="149" y="309"/>
                  <a:pt x="133" y="284"/>
                  <a:pt x="110" y="272"/>
                </a:cubicBezTo>
                <a:cubicBezTo>
                  <a:pt x="130" y="204"/>
                  <a:pt x="130" y="204"/>
                  <a:pt x="130" y="204"/>
                </a:cubicBezTo>
                <a:cubicBezTo>
                  <a:pt x="144" y="210"/>
                  <a:pt x="159" y="214"/>
                  <a:pt x="176" y="214"/>
                </a:cubicBezTo>
                <a:cubicBezTo>
                  <a:pt x="199" y="214"/>
                  <a:pt x="220" y="207"/>
                  <a:pt x="238" y="195"/>
                </a:cubicBezTo>
                <a:cubicBezTo>
                  <a:pt x="275" y="232"/>
                  <a:pt x="275" y="232"/>
                  <a:pt x="275" y="232"/>
                </a:cubicBezTo>
                <a:cubicBezTo>
                  <a:pt x="267" y="243"/>
                  <a:pt x="262" y="257"/>
                  <a:pt x="262" y="273"/>
                </a:cubicBezTo>
                <a:cubicBezTo>
                  <a:pt x="262" y="314"/>
                  <a:pt x="296" y="347"/>
                  <a:pt x="337" y="347"/>
                </a:cubicBezTo>
                <a:cubicBezTo>
                  <a:pt x="378" y="347"/>
                  <a:pt x="411" y="314"/>
                  <a:pt x="411" y="273"/>
                </a:cubicBezTo>
                <a:cubicBezTo>
                  <a:pt x="411" y="231"/>
                  <a:pt x="378" y="198"/>
                  <a:pt x="337" y="198"/>
                </a:cubicBezTo>
                <a:close/>
                <a:moveTo>
                  <a:pt x="134" y="337"/>
                </a:moveTo>
                <a:cubicBezTo>
                  <a:pt x="134" y="370"/>
                  <a:pt x="107" y="397"/>
                  <a:pt x="74" y="397"/>
                </a:cubicBezTo>
                <a:cubicBezTo>
                  <a:pt x="41" y="397"/>
                  <a:pt x="14" y="370"/>
                  <a:pt x="14" y="337"/>
                </a:cubicBezTo>
                <a:cubicBezTo>
                  <a:pt x="14" y="304"/>
                  <a:pt x="41" y="278"/>
                  <a:pt x="74" y="278"/>
                </a:cubicBezTo>
                <a:cubicBezTo>
                  <a:pt x="107" y="278"/>
                  <a:pt x="134" y="304"/>
                  <a:pt x="134" y="337"/>
                </a:cubicBezTo>
                <a:close/>
                <a:moveTo>
                  <a:pt x="83" y="107"/>
                </a:moveTo>
                <a:cubicBezTo>
                  <a:pt x="83" y="56"/>
                  <a:pt x="125" y="14"/>
                  <a:pt x="176" y="14"/>
                </a:cubicBezTo>
                <a:cubicBezTo>
                  <a:pt x="227" y="14"/>
                  <a:pt x="268" y="56"/>
                  <a:pt x="268" y="107"/>
                </a:cubicBezTo>
                <a:cubicBezTo>
                  <a:pt x="268" y="158"/>
                  <a:pt x="227" y="200"/>
                  <a:pt x="176" y="200"/>
                </a:cubicBezTo>
                <a:cubicBezTo>
                  <a:pt x="125" y="200"/>
                  <a:pt x="83" y="158"/>
                  <a:pt x="83" y="107"/>
                </a:cubicBezTo>
                <a:close/>
                <a:moveTo>
                  <a:pt x="337" y="332"/>
                </a:moveTo>
                <a:cubicBezTo>
                  <a:pt x="304" y="332"/>
                  <a:pt x="277" y="306"/>
                  <a:pt x="277" y="273"/>
                </a:cubicBezTo>
                <a:cubicBezTo>
                  <a:pt x="277" y="240"/>
                  <a:pt x="304" y="213"/>
                  <a:pt x="337" y="213"/>
                </a:cubicBezTo>
                <a:cubicBezTo>
                  <a:pt x="370" y="213"/>
                  <a:pt x="397" y="240"/>
                  <a:pt x="397" y="273"/>
                </a:cubicBezTo>
                <a:cubicBezTo>
                  <a:pt x="397" y="306"/>
                  <a:pt x="370" y="332"/>
                  <a:pt x="337" y="332"/>
                </a:cubicBezTo>
                <a:close/>
              </a:path>
            </a:pathLst>
          </a:custGeom>
          <a:solidFill>
            <a:schemeClr val="bg1"/>
          </a:solidFill>
          <a:ln>
            <a:noFill/>
          </a:ln>
        </p:spPr>
        <p:txBody>
          <a:bodyPr vert="horz" wrap="square" lIns="68571" tIns="34286" rIns="68571" bIns="34286" numCol="1" anchor="t" anchorCtr="0" compatLnSpc="1">
            <a:prstTxWarp prst="textNoShape">
              <a:avLst/>
            </a:prstTxWarp>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endParaRPr lang="en-US"/>
          </a:p>
        </p:txBody>
      </p:sp>
      <p:sp>
        <p:nvSpPr>
          <p:cNvPr id="25" name="Freeform 77"/>
          <p:cNvSpPr>
            <a:spLocks noEditPoints="1"/>
          </p:cNvSpPr>
          <p:nvPr/>
        </p:nvSpPr>
        <p:spPr bwMode="auto">
          <a:xfrm>
            <a:off x="6129931" y="3164185"/>
            <a:ext cx="758710" cy="520457"/>
          </a:xfrm>
          <a:custGeom>
            <a:avLst/>
            <a:gdLst>
              <a:gd name="T0" fmla="*/ 340 w 413"/>
              <a:gd name="T1" fmla="*/ 283 h 283"/>
              <a:gd name="T2" fmla="*/ 73 w 413"/>
              <a:gd name="T3" fmla="*/ 283 h 283"/>
              <a:gd name="T4" fmla="*/ 72 w 413"/>
              <a:gd name="T5" fmla="*/ 283 h 283"/>
              <a:gd name="T6" fmla="*/ 0 w 413"/>
              <a:gd name="T7" fmla="*/ 209 h 283"/>
              <a:gd name="T8" fmla="*/ 70 w 413"/>
              <a:gd name="T9" fmla="*/ 135 h 283"/>
              <a:gd name="T10" fmla="*/ 66 w 413"/>
              <a:gd name="T11" fmla="*/ 107 h 283"/>
              <a:gd name="T12" fmla="*/ 173 w 413"/>
              <a:gd name="T13" fmla="*/ 0 h 283"/>
              <a:gd name="T14" fmla="*/ 273 w 413"/>
              <a:gd name="T15" fmla="*/ 69 h 283"/>
              <a:gd name="T16" fmla="*/ 273 w 413"/>
              <a:gd name="T17" fmla="*/ 69 h 283"/>
              <a:gd name="T18" fmla="*/ 346 w 413"/>
              <a:gd name="T19" fmla="*/ 135 h 283"/>
              <a:gd name="T20" fmla="*/ 413 w 413"/>
              <a:gd name="T21" fmla="*/ 209 h 283"/>
              <a:gd name="T22" fmla="*/ 341 w 413"/>
              <a:gd name="T23" fmla="*/ 283 h 283"/>
              <a:gd name="T24" fmla="*/ 340 w 413"/>
              <a:gd name="T25" fmla="*/ 283 h 283"/>
              <a:gd name="T26" fmla="*/ 73 w 413"/>
              <a:gd name="T27" fmla="*/ 268 h 283"/>
              <a:gd name="T28" fmla="*/ 339 w 413"/>
              <a:gd name="T29" fmla="*/ 268 h 283"/>
              <a:gd name="T30" fmla="*/ 340 w 413"/>
              <a:gd name="T31" fmla="*/ 268 h 283"/>
              <a:gd name="T32" fmla="*/ 398 w 413"/>
              <a:gd name="T33" fmla="*/ 209 h 283"/>
              <a:gd name="T34" fmla="*/ 339 w 413"/>
              <a:gd name="T35" fmla="*/ 150 h 283"/>
              <a:gd name="T36" fmla="*/ 332 w 413"/>
              <a:gd name="T37" fmla="*/ 142 h 283"/>
              <a:gd name="T38" fmla="*/ 273 w 413"/>
              <a:gd name="T39" fmla="*/ 83 h 283"/>
              <a:gd name="T40" fmla="*/ 268 w 413"/>
              <a:gd name="T41" fmla="*/ 84 h 283"/>
              <a:gd name="T42" fmla="*/ 261 w 413"/>
              <a:gd name="T43" fmla="*/ 79 h 283"/>
              <a:gd name="T44" fmla="*/ 173 w 413"/>
              <a:gd name="T45" fmla="*/ 15 h 283"/>
              <a:gd name="T46" fmla="*/ 81 w 413"/>
              <a:gd name="T47" fmla="*/ 107 h 283"/>
              <a:gd name="T48" fmla="*/ 87 w 413"/>
              <a:gd name="T49" fmla="*/ 140 h 283"/>
              <a:gd name="T50" fmla="*/ 86 w 413"/>
              <a:gd name="T51" fmla="*/ 147 h 283"/>
              <a:gd name="T52" fmla="*/ 79 w 413"/>
              <a:gd name="T53" fmla="*/ 150 h 283"/>
              <a:gd name="T54" fmla="*/ 73 w 413"/>
              <a:gd name="T55" fmla="*/ 150 h 283"/>
              <a:gd name="T56" fmla="*/ 14 w 413"/>
              <a:gd name="T57" fmla="*/ 209 h 283"/>
              <a:gd name="T58" fmla="*/ 73 w 413"/>
              <a:gd name="T59" fmla="*/ 268 h 283"/>
              <a:gd name="T60" fmla="*/ 73 w 413"/>
              <a:gd name="T61" fmla="*/ 268 h 2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13" h="283">
                <a:moveTo>
                  <a:pt x="340" y="283"/>
                </a:moveTo>
                <a:cubicBezTo>
                  <a:pt x="73" y="283"/>
                  <a:pt x="73" y="283"/>
                  <a:pt x="73" y="283"/>
                </a:cubicBezTo>
                <a:cubicBezTo>
                  <a:pt x="73" y="283"/>
                  <a:pt x="72" y="283"/>
                  <a:pt x="72" y="283"/>
                </a:cubicBezTo>
                <a:cubicBezTo>
                  <a:pt x="32" y="282"/>
                  <a:pt x="0" y="249"/>
                  <a:pt x="0" y="209"/>
                </a:cubicBezTo>
                <a:cubicBezTo>
                  <a:pt x="0" y="169"/>
                  <a:pt x="31" y="137"/>
                  <a:pt x="70" y="135"/>
                </a:cubicBezTo>
                <a:cubicBezTo>
                  <a:pt x="67" y="126"/>
                  <a:pt x="66" y="117"/>
                  <a:pt x="66" y="107"/>
                </a:cubicBezTo>
                <a:cubicBezTo>
                  <a:pt x="66" y="48"/>
                  <a:pt x="114" y="0"/>
                  <a:pt x="173" y="0"/>
                </a:cubicBezTo>
                <a:cubicBezTo>
                  <a:pt x="217" y="0"/>
                  <a:pt x="257" y="27"/>
                  <a:pt x="273" y="69"/>
                </a:cubicBezTo>
                <a:cubicBezTo>
                  <a:pt x="273" y="69"/>
                  <a:pt x="273" y="69"/>
                  <a:pt x="273" y="69"/>
                </a:cubicBezTo>
                <a:cubicBezTo>
                  <a:pt x="311" y="69"/>
                  <a:pt x="343" y="98"/>
                  <a:pt x="346" y="135"/>
                </a:cubicBezTo>
                <a:cubicBezTo>
                  <a:pt x="384" y="139"/>
                  <a:pt x="413" y="171"/>
                  <a:pt x="413" y="209"/>
                </a:cubicBezTo>
                <a:cubicBezTo>
                  <a:pt x="413" y="249"/>
                  <a:pt x="381" y="282"/>
                  <a:pt x="341" y="283"/>
                </a:cubicBezTo>
                <a:cubicBezTo>
                  <a:pt x="340" y="283"/>
                  <a:pt x="340" y="283"/>
                  <a:pt x="340" y="283"/>
                </a:cubicBezTo>
                <a:close/>
                <a:moveTo>
                  <a:pt x="73" y="268"/>
                </a:moveTo>
                <a:cubicBezTo>
                  <a:pt x="339" y="268"/>
                  <a:pt x="339" y="268"/>
                  <a:pt x="339" y="268"/>
                </a:cubicBezTo>
                <a:cubicBezTo>
                  <a:pt x="339" y="268"/>
                  <a:pt x="340" y="268"/>
                  <a:pt x="340" y="268"/>
                </a:cubicBezTo>
                <a:cubicBezTo>
                  <a:pt x="372" y="268"/>
                  <a:pt x="398" y="241"/>
                  <a:pt x="398" y="209"/>
                </a:cubicBezTo>
                <a:cubicBezTo>
                  <a:pt x="398" y="176"/>
                  <a:pt x="372" y="150"/>
                  <a:pt x="339" y="150"/>
                </a:cubicBezTo>
                <a:cubicBezTo>
                  <a:pt x="335" y="150"/>
                  <a:pt x="332" y="146"/>
                  <a:pt x="332" y="142"/>
                </a:cubicBezTo>
                <a:cubicBezTo>
                  <a:pt x="332" y="110"/>
                  <a:pt x="305" y="83"/>
                  <a:pt x="273" y="83"/>
                </a:cubicBezTo>
                <a:cubicBezTo>
                  <a:pt x="271" y="83"/>
                  <a:pt x="270" y="83"/>
                  <a:pt x="268" y="84"/>
                </a:cubicBezTo>
                <a:cubicBezTo>
                  <a:pt x="265" y="84"/>
                  <a:pt x="262" y="82"/>
                  <a:pt x="261" y="79"/>
                </a:cubicBezTo>
                <a:cubicBezTo>
                  <a:pt x="248" y="40"/>
                  <a:pt x="213" y="15"/>
                  <a:pt x="173" y="15"/>
                </a:cubicBezTo>
                <a:cubicBezTo>
                  <a:pt x="122" y="15"/>
                  <a:pt x="81" y="56"/>
                  <a:pt x="81" y="107"/>
                </a:cubicBezTo>
                <a:cubicBezTo>
                  <a:pt x="81" y="118"/>
                  <a:pt x="83" y="129"/>
                  <a:pt x="87" y="140"/>
                </a:cubicBezTo>
                <a:cubicBezTo>
                  <a:pt x="88" y="142"/>
                  <a:pt x="87" y="145"/>
                  <a:pt x="86" y="147"/>
                </a:cubicBezTo>
                <a:cubicBezTo>
                  <a:pt x="84" y="149"/>
                  <a:pt x="82" y="150"/>
                  <a:pt x="79" y="150"/>
                </a:cubicBezTo>
                <a:cubicBezTo>
                  <a:pt x="77" y="150"/>
                  <a:pt x="75" y="150"/>
                  <a:pt x="73" y="150"/>
                </a:cubicBezTo>
                <a:cubicBezTo>
                  <a:pt x="41" y="150"/>
                  <a:pt x="14" y="176"/>
                  <a:pt x="14" y="209"/>
                </a:cubicBezTo>
                <a:cubicBezTo>
                  <a:pt x="14" y="241"/>
                  <a:pt x="41" y="268"/>
                  <a:pt x="73" y="268"/>
                </a:cubicBezTo>
                <a:cubicBezTo>
                  <a:pt x="73" y="268"/>
                  <a:pt x="73" y="268"/>
                  <a:pt x="73" y="268"/>
                </a:cubicBezTo>
                <a:close/>
              </a:path>
            </a:pathLst>
          </a:custGeom>
          <a:solidFill>
            <a:schemeClr val="bg1"/>
          </a:solidFill>
          <a:ln>
            <a:noFill/>
          </a:ln>
        </p:spPr>
        <p:txBody>
          <a:bodyPr vert="horz" wrap="square" lIns="68571" tIns="34286" rIns="68571" bIns="34286" numCol="1" anchor="t" anchorCtr="0" compatLnSpc="1">
            <a:prstTxWarp prst="textNoShape">
              <a:avLst/>
            </a:prstTxWarp>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endParaRPr lang="en-US"/>
          </a:p>
        </p:txBody>
      </p:sp>
      <p:sp>
        <p:nvSpPr>
          <p:cNvPr id="26" name="Freeform 13"/>
          <p:cNvSpPr>
            <a:spLocks noEditPoints="1"/>
          </p:cNvSpPr>
          <p:nvPr/>
        </p:nvSpPr>
        <p:spPr bwMode="auto">
          <a:xfrm>
            <a:off x="824730" y="4968689"/>
            <a:ext cx="366986" cy="676452"/>
          </a:xfrm>
          <a:custGeom>
            <a:avLst/>
            <a:gdLst>
              <a:gd name="T0" fmla="*/ 2 w 122"/>
              <a:gd name="T1" fmla="*/ 65 h 225"/>
              <a:gd name="T2" fmla="*/ 14 w 122"/>
              <a:gd name="T3" fmla="*/ 77 h 225"/>
              <a:gd name="T4" fmla="*/ 17 w 122"/>
              <a:gd name="T5" fmla="*/ 76 h 225"/>
              <a:gd name="T6" fmla="*/ 119 w 122"/>
              <a:gd name="T7" fmla="*/ 42 h 225"/>
              <a:gd name="T8" fmla="*/ 119 w 122"/>
              <a:gd name="T9" fmla="*/ 30 h 225"/>
              <a:gd name="T10" fmla="*/ 105 w 122"/>
              <a:gd name="T11" fmla="*/ 23 h 225"/>
              <a:gd name="T12" fmla="*/ 3 w 122"/>
              <a:gd name="T13" fmla="*/ 57 h 225"/>
              <a:gd name="T14" fmla="*/ 108 w 122"/>
              <a:gd name="T15" fmla="*/ 28 h 225"/>
              <a:gd name="T16" fmla="*/ 114 w 122"/>
              <a:gd name="T17" fmla="*/ 35 h 225"/>
              <a:gd name="T18" fmla="*/ 111 w 122"/>
              <a:gd name="T19" fmla="*/ 42 h 225"/>
              <a:gd name="T20" fmla="*/ 14 w 122"/>
              <a:gd name="T21" fmla="*/ 71 h 225"/>
              <a:gd name="T22" fmla="*/ 9 w 122"/>
              <a:gd name="T23" fmla="*/ 67 h 225"/>
              <a:gd name="T24" fmla="*/ 8 w 122"/>
              <a:gd name="T25" fmla="*/ 59 h 225"/>
              <a:gd name="T26" fmla="*/ 106 w 122"/>
              <a:gd name="T27" fmla="*/ 28 h 225"/>
              <a:gd name="T28" fmla="*/ 14 w 122"/>
              <a:gd name="T29" fmla="*/ 43 h 225"/>
              <a:gd name="T30" fmla="*/ 66 w 122"/>
              <a:gd name="T31" fmla="*/ 28 h 225"/>
              <a:gd name="T32" fmla="*/ 73 w 122"/>
              <a:gd name="T33" fmla="*/ 10 h 225"/>
              <a:gd name="T34" fmla="*/ 9 w 122"/>
              <a:gd name="T35" fmla="*/ 17 h 225"/>
              <a:gd name="T36" fmla="*/ 3 w 122"/>
              <a:gd name="T37" fmla="*/ 35 h 225"/>
              <a:gd name="T38" fmla="*/ 61 w 122"/>
              <a:gd name="T39" fmla="*/ 8 h 225"/>
              <a:gd name="T40" fmla="*/ 67 w 122"/>
              <a:gd name="T41" fmla="*/ 12 h 225"/>
              <a:gd name="T42" fmla="*/ 65 w 122"/>
              <a:gd name="T43" fmla="*/ 22 h 225"/>
              <a:gd name="T44" fmla="*/ 14 w 122"/>
              <a:gd name="T45" fmla="*/ 37 h 225"/>
              <a:gd name="T46" fmla="*/ 8 w 122"/>
              <a:gd name="T47" fmla="*/ 30 h 225"/>
              <a:gd name="T48" fmla="*/ 120 w 122"/>
              <a:gd name="T49" fmla="*/ 101 h 225"/>
              <a:gd name="T50" fmla="*/ 105 w 122"/>
              <a:gd name="T51" fmla="*/ 90 h 225"/>
              <a:gd name="T52" fmla="*/ 72 w 122"/>
              <a:gd name="T53" fmla="*/ 110 h 225"/>
              <a:gd name="T54" fmla="*/ 55 w 122"/>
              <a:gd name="T55" fmla="*/ 138 h 225"/>
              <a:gd name="T56" fmla="*/ 53 w 122"/>
              <a:gd name="T57" fmla="*/ 99 h 225"/>
              <a:gd name="T58" fmla="*/ 119 w 122"/>
              <a:gd name="T59" fmla="*/ 76 h 225"/>
              <a:gd name="T60" fmla="*/ 119 w 122"/>
              <a:gd name="T61" fmla="*/ 64 h 225"/>
              <a:gd name="T62" fmla="*/ 9 w 122"/>
              <a:gd name="T63" fmla="*/ 85 h 225"/>
              <a:gd name="T64" fmla="*/ 1 w 122"/>
              <a:gd name="T65" fmla="*/ 97 h 225"/>
              <a:gd name="T66" fmla="*/ 3 w 122"/>
              <a:gd name="T67" fmla="*/ 102 h 225"/>
              <a:gd name="T68" fmla="*/ 11 w 122"/>
              <a:gd name="T69" fmla="*/ 110 h 225"/>
              <a:gd name="T70" fmla="*/ 28 w 122"/>
              <a:gd name="T71" fmla="*/ 121 h 225"/>
              <a:gd name="T72" fmla="*/ 17 w 122"/>
              <a:gd name="T73" fmla="*/ 138 h 225"/>
              <a:gd name="T74" fmla="*/ 40 w 122"/>
              <a:gd name="T75" fmla="*/ 209 h 225"/>
              <a:gd name="T76" fmla="*/ 53 w 122"/>
              <a:gd name="T77" fmla="*/ 225 h 225"/>
              <a:gd name="T78" fmla="*/ 87 w 122"/>
              <a:gd name="T79" fmla="*/ 214 h 225"/>
              <a:gd name="T80" fmla="*/ 110 w 122"/>
              <a:gd name="T81" fmla="*/ 187 h 225"/>
              <a:gd name="T82" fmla="*/ 99 w 122"/>
              <a:gd name="T83" fmla="*/ 138 h 225"/>
              <a:gd name="T84" fmla="*/ 104 w 122"/>
              <a:gd name="T85" fmla="*/ 117 h 225"/>
              <a:gd name="T86" fmla="*/ 120 w 122"/>
              <a:gd name="T87" fmla="*/ 101 h 225"/>
              <a:gd name="T88" fmla="*/ 47 w 122"/>
              <a:gd name="T89" fmla="*/ 101 h 225"/>
              <a:gd name="T90" fmla="*/ 49 w 122"/>
              <a:gd name="T91" fmla="*/ 138 h 225"/>
              <a:gd name="T92" fmla="*/ 35 w 122"/>
              <a:gd name="T93" fmla="*/ 121 h 225"/>
              <a:gd name="T94" fmla="*/ 24 w 122"/>
              <a:gd name="T95" fmla="*/ 108 h 225"/>
              <a:gd name="T96" fmla="*/ 12 w 122"/>
              <a:gd name="T97" fmla="*/ 104 h 225"/>
              <a:gd name="T98" fmla="*/ 8 w 122"/>
              <a:gd name="T99" fmla="*/ 97 h 225"/>
              <a:gd name="T100" fmla="*/ 8 w 122"/>
              <a:gd name="T101" fmla="*/ 93 h 225"/>
              <a:gd name="T102" fmla="*/ 12 w 122"/>
              <a:gd name="T103" fmla="*/ 90 h 225"/>
              <a:gd name="T104" fmla="*/ 24 w 122"/>
              <a:gd name="T105" fmla="*/ 86 h 225"/>
              <a:gd name="T106" fmla="*/ 108 w 122"/>
              <a:gd name="T107" fmla="*/ 62 h 225"/>
              <a:gd name="T108" fmla="*/ 114 w 122"/>
              <a:gd name="T109" fmla="*/ 69 h 225"/>
              <a:gd name="T110" fmla="*/ 111 w 122"/>
              <a:gd name="T111" fmla="*/ 76 h 225"/>
              <a:gd name="T112" fmla="*/ 43 w 122"/>
              <a:gd name="T113" fmla="*/ 98 h 225"/>
              <a:gd name="T114" fmla="*/ 103 w 122"/>
              <a:gd name="T115" fmla="*/ 111 h 225"/>
              <a:gd name="T116" fmla="*/ 92 w 122"/>
              <a:gd name="T117" fmla="*/ 138 h 225"/>
              <a:gd name="T118" fmla="*/ 78 w 122"/>
              <a:gd name="T119" fmla="*/ 110 h 225"/>
              <a:gd name="T120" fmla="*/ 106 w 122"/>
              <a:gd name="T121" fmla="*/ 96 h 225"/>
              <a:gd name="T122" fmla="*/ 114 w 122"/>
              <a:gd name="T123" fmla="*/ 103 h 2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22" h="225">
                <a:moveTo>
                  <a:pt x="3" y="57"/>
                </a:moveTo>
                <a:cubicBezTo>
                  <a:pt x="1" y="59"/>
                  <a:pt x="1" y="62"/>
                  <a:pt x="2" y="65"/>
                </a:cubicBezTo>
                <a:cubicBezTo>
                  <a:pt x="3" y="69"/>
                  <a:pt x="3" y="69"/>
                  <a:pt x="3" y="69"/>
                </a:cubicBezTo>
                <a:cubicBezTo>
                  <a:pt x="4" y="74"/>
                  <a:pt x="9" y="77"/>
                  <a:pt x="14" y="77"/>
                </a:cubicBezTo>
                <a:cubicBezTo>
                  <a:pt x="14" y="77"/>
                  <a:pt x="14" y="77"/>
                  <a:pt x="14" y="77"/>
                </a:cubicBezTo>
                <a:cubicBezTo>
                  <a:pt x="15" y="77"/>
                  <a:pt x="16" y="77"/>
                  <a:pt x="17" y="76"/>
                </a:cubicBezTo>
                <a:cubicBezTo>
                  <a:pt x="112" y="48"/>
                  <a:pt x="112" y="48"/>
                  <a:pt x="112" y="48"/>
                </a:cubicBezTo>
                <a:cubicBezTo>
                  <a:pt x="115" y="47"/>
                  <a:pt x="118" y="45"/>
                  <a:pt x="119" y="42"/>
                </a:cubicBezTo>
                <a:cubicBezTo>
                  <a:pt x="120" y="40"/>
                  <a:pt x="121" y="37"/>
                  <a:pt x="120" y="34"/>
                </a:cubicBezTo>
                <a:cubicBezTo>
                  <a:pt x="119" y="30"/>
                  <a:pt x="119" y="30"/>
                  <a:pt x="119" y="30"/>
                </a:cubicBezTo>
                <a:cubicBezTo>
                  <a:pt x="117" y="25"/>
                  <a:pt x="113" y="22"/>
                  <a:pt x="108" y="22"/>
                </a:cubicBezTo>
                <a:cubicBezTo>
                  <a:pt x="107" y="22"/>
                  <a:pt x="106" y="22"/>
                  <a:pt x="105" y="23"/>
                </a:cubicBezTo>
                <a:cubicBezTo>
                  <a:pt x="9" y="51"/>
                  <a:pt x="9" y="51"/>
                  <a:pt x="9" y="51"/>
                </a:cubicBezTo>
                <a:cubicBezTo>
                  <a:pt x="6" y="52"/>
                  <a:pt x="4" y="54"/>
                  <a:pt x="3" y="57"/>
                </a:cubicBezTo>
                <a:close/>
                <a:moveTo>
                  <a:pt x="106" y="28"/>
                </a:moveTo>
                <a:cubicBezTo>
                  <a:pt x="107" y="28"/>
                  <a:pt x="107" y="28"/>
                  <a:pt x="108" y="28"/>
                </a:cubicBezTo>
                <a:cubicBezTo>
                  <a:pt x="110" y="28"/>
                  <a:pt x="112" y="30"/>
                  <a:pt x="113" y="32"/>
                </a:cubicBezTo>
                <a:cubicBezTo>
                  <a:pt x="114" y="35"/>
                  <a:pt x="114" y="35"/>
                  <a:pt x="114" y="35"/>
                </a:cubicBezTo>
                <a:cubicBezTo>
                  <a:pt x="115" y="37"/>
                  <a:pt x="114" y="38"/>
                  <a:pt x="114" y="40"/>
                </a:cubicBezTo>
                <a:cubicBezTo>
                  <a:pt x="113" y="41"/>
                  <a:pt x="112" y="42"/>
                  <a:pt x="111" y="42"/>
                </a:cubicBezTo>
                <a:cubicBezTo>
                  <a:pt x="15" y="71"/>
                  <a:pt x="15" y="71"/>
                  <a:pt x="15" y="71"/>
                </a:cubicBezTo>
                <a:cubicBezTo>
                  <a:pt x="15" y="71"/>
                  <a:pt x="14" y="71"/>
                  <a:pt x="14" y="71"/>
                </a:cubicBezTo>
                <a:cubicBezTo>
                  <a:pt x="14" y="71"/>
                  <a:pt x="14" y="71"/>
                  <a:pt x="14" y="71"/>
                </a:cubicBezTo>
                <a:cubicBezTo>
                  <a:pt x="11" y="71"/>
                  <a:pt x="9" y="69"/>
                  <a:pt x="9" y="67"/>
                </a:cubicBezTo>
                <a:cubicBezTo>
                  <a:pt x="8" y="63"/>
                  <a:pt x="8" y="63"/>
                  <a:pt x="8" y="63"/>
                </a:cubicBezTo>
                <a:cubicBezTo>
                  <a:pt x="7" y="62"/>
                  <a:pt x="7" y="61"/>
                  <a:pt x="8" y="59"/>
                </a:cubicBezTo>
                <a:cubicBezTo>
                  <a:pt x="9" y="58"/>
                  <a:pt x="10" y="57"/>
                  <a:pt x="11" y="57"/>
                </a:cubicBezTo>
                <a:lnTo>
                  <a:pt x="106" y="28"/>
                </a:lnTo>
                <a:close/>
                <a:moveTo>
                  <a:pt x="3" y="35"/>
                </a:moveTo>
                <a:cubicBezTo>
                  <a:pt x="4" y="40"/>
                  <a:pt x="9" y="43"/>
                  <a:pt x="14" y="43"/>
                </a:cubicBezTo>
                <a:cubicBezTo>
                  <a:pt x="15" y="43"/>
                  <a:pt x="16" y="43"/>
                  <a:pt x="17" y="43"/>
                </a:cubicBezTo>
                <a:cubicBezTo>
                  <a:pt x="66" y="28"/>
                  <a:pt x="66" y="28"/>
                  <a:pt x="66" y="28"/>
                </a:cubicBezTo>
                <a:cubicBezTo>
                  <a:pt x="72" y="26"/>
                  <a:pt x="76" y="19"/>
                  <a:pt x="74" y="13"/>
                </a:cubicBezTo>
                <a:cubicBezTo>
                  <a:pt x="73" y="10"/>
                  <a:pt x="73" y="10"/>
                  <a:pt x="73" y="10"/>
                </a:cubicBezTo>
                <a:cubicBezTo>
                  <a:pt x="71" y="4"/>
                  <a:pt x="65" y="0"/>
                  <a:pt x="59" y="2"/>
                </a:cubicBezTo>
                <a:cubicBezTo>
                  <a:pt x="9" y="17"/>
                  <a:pt x="9" y="17"/>
                  <a:pt x="9" y="17"/>
                </a:cubicBezTo>
                <a:cubicBezTo>
                  <a:pt x="3" y="19"/>
                  <a:pt x="0" y="25"/>
                  <a:pt x="2" y="31"/>
                </a:cubicBezTo>
                <a:lnTo>
                  <a:pt x="3" y="35"/>
                </a:lnTo>
                <a:close/>
                <a:moveTo>
                  <a:pt x="11" y="23"/>
                </a:moveTo>
                <a:cubicBezTo>
                  <a:pt x="61" y="8"/>
                  <a:pt x="61" y="8"/>
                  <a:pt x="61" y="8"/>
                </a:cubicBezTo>
                <a:cubicBezTo>
                  <a:pt x="61" y="8"/>
                  <a:pt x="62" y="8"/>
                  <a:pt x="62" y="8"/>
                </a:cubicBezTo>
                <a:cubicBezTo>
                  <a:pt x="64" y="8"/>
                  <a:pt x="67" y="9"/>
                  <a:pt x="67" y="12"/>
                </a:cubicBezTo>
                <a:cubicBezTo>
                  <a:pt x="68" y="15"/>
                  <a:pt x="68" y="15"/>
                  <a:pt x="68" y="15"/>
                </a:cubicBezTo>
                <a:cubicBezTo>
                  <a:pt x="69" y="18"/>
                  <a:pt x="68" y="21"/>
                  <a:pt x="65" y="22"/>
                </a:cubicBezTo>
                <a:cubicBezTo>
                  <a:pt x="15" y="37"/>
                  <a:pt x="15" y="37"/>
                  <a:pt x="15" y="37"/>
                </a:cubicBezTo>
                <a:cubicBezTo>
                  <a:pt x="15" y="37"/>
                  <a:pt x="14" y="37"/>
                  <a:pt x="14" y="37"/>
                </a:cubicBezTo>
                <a:cubicBezTo>
                  <a:pt x="11" y="37"/>
                  <a:pt x="9" y="36"/>
                  <a:pt x="9" y="33"/>
                </a:cubicBezTo>
                <a:cubicBezTo>
                  <a:pt x="8" y="30"/>
                  <a:pt x="8" y="30"/>
                  <a:pt x="8" y="30"/>
                </a:cubicBezTo>
                <a:cubicBezTo>
                  <a:pt x="7" y="27"/>
                  <a:pt x="8" y="24"/>
                  <a:pt x="11" y="23"/>
                </a:cubicBezTo>
                <a:close/>
                <a:moveTo>
                  <a:pt x="120" y="101"/>
                </a:moveTo>
                <a:cubicBezTo>
                  <a:pt x="119" y="97"/>
                  <a:pt x="119" y="97"/>
                  <a:pt x="119" y="97"/>
                </a:cubicBezTo>
                <a:cubicBezTo>
                  <a:pt x="117" y="92"/>
                  <a:pt x="110" y="88"/>
                  <a:pt x="105" y="90"/>
                </a:cubicBezTo>
                <a:cubicBezTo>
                  <a:pt x="82" y="96"/>
                  <a:pt x="82" y="96"/>
                  <a:pt x="82" y="96"/>
                </a:cubicBezTo>
                <a:cubicBezTo>
                  <a:pt x="76" y="98"/>
                  <a:pt x="72" y="104"/>
                  <a:pt x="72" y="110"/>
                </a:cubicBezTo>
                <a:cubicBezTo>
                  <a:pt x="72" y="138"/>
                  <a:pt x="72" y="138"/>
                  <a:pt x="72" y="138"/>
                </a:cubicBezTo>
                <a:cubicBezTo>
                  <a:pt x="55" y="138"/>
                  <a:pt x="55" y="138"/>
                  <a:pt x="55" y="138"/>
                </a:cubicBezTo>
                <a:cubicBezTo>
                  <a:pt x="55" y="106"/>
                  <a:pt x="55" y="106"/>
                  <a:pt x="55" y="106"/>
                </a:cubicBezTo>
                <a:cubicBezTo>
                  <a:pt x="55" y="104"/>
                  <a:pt x="54" y="101"/>
                  <a:pt x="53" y="99"/>
                </a:cubicBezTo>
                <a:cubicBezTo>
                  <a:pt x="112" y="82"/>
                  <a:pt x="112" y="82"/>
                  <a:pt x="112" y="82"/>
                </a:cubicBezTo>
                <a:cubicBezTo>
                  <a:pt x="115" y="81"/>
                  <a:pt x="118" y="79"/>
                  <a:pt x="119" y="76"/>
                </a:cubicBezTo>
                <a:cubicBezTo>
                  <a:pt x="120" y="73"/>
                  <a:pt x="121" y="70"/>
                  <a:pt x="120" y="67"/>
                </a:cubicBezTo>
                <a:cubicBezTo>
                  <a:pt x="119" y="64"/>
                  <a:pt x="119" y="64"/>
                  <a:pt x="119" y="64"/>
                </a:cubicBezTo>
                <a:cubicBezTo>
                  <a:pt x="117" y="58"/>
                  <a:pt x="110" y="54"/>
                  <a:pt x="105" y="56"/>
                </a:cubicBezTo>
                <a:cubicBezTo>
                  <a:pt x="9" y="85"/>
                  <a:pt x="9" y="85"/>
                  <a:pt x="9" y="85"/>
                </a:cubicBezTo>
                <a:cubicBezTo>
                  <a:pt x="6" y="86"/>
                  <a:pt x="4" y="88"/>
                  <a:pt x="3" y="90"/>
                </a:cubicBezTo>
                <a:cubicBezTo>
                  <a:pt x="1" y="92"/>
                  <a:pt x="1" y="95"/>
                  <a:pt x="1" y="97"/>
                </a:cubicBezTo>
                <a:cubicBezTo>
                  <a:pt x="2" y="98"/>
                  <a:pt x="2" y="98"/>
                  <a:pt x="2" y="99"/>
                </a:cubicBezTo>
                <a:cubicBezTo>
                  <a:pt x="3" y="102"/>
                  <a:pt x="3" y="102"/>
                  <a:pt x="3" y="102"/>
                </a:cubicBezTo>
                <a:cubicBezTo>
                  <a:pt x="4" y="106"/>
                  <a:pt x="7" y="109"/>
                  <a:pt x="10" y="110"/>
                </a:cubicBezTo>
                <a:cubicBezTo>
                  <a:pt x="11" y="110"/>
                  <a:pt x="11" y="110"/>
                  <a:pt x="11" y="110"/>
                </a:cubicBezTo>
                <a:cubicBezTo>
                  <a:pt x="23" y="113"/>
                  <a:pt x="23" y="113"/>
                  <a:pt x="23" y="113"/>
                </a:cubicBezTo>
                <a:cubicBezTo>
                  <a:pt x="26" y="114"/>
                  <a:pt x="28" y="118"/>
                  <a:pt x="28" y="121"/>
                </a:cubicBezTo>
                <a:cubicBezTo>
                  <a:pt x="28" y="138"/>
                  <a:pt x="28" y="138"/>
                  <a:pt x="28" y="138"/>
                </a:cubicBezTo>
                <a:cubicBezTo>
                  <a:pt x="17" y="138"/>
                  <a:pt x="17" y="138"/>
                  <a:pt x="17" y="138"/>
                </a:cubicBezTo>
                <a:cubicBezTo>
                  <a:pt x="17" y="187"/>
                  <a:pt x="17" y="187"/>
                  <a:pt x="17" y="187"/>
                </a:cubicBezTo>
                <a:cubicBezTo>
                  <a:pt x="17" y="199"/>
                  <a:pt x="28" y="208"/>
                  <a:pt x="40" y="209"/>
                </a:cubicBezTo>
                <a:cubicBezTo>
                  <a:pt x="40" y="214"/>
                  <a:pt x="40" y="214"/>
                  <a:pt x="40" y="214"/>
                </a:cubicBezTo>
                <a:cubicBezTo>
                  <a:pt x="40" y="220"/>
                  <a:pt x="46" y="225"/>
                  <a:pt x="53" y="225"/>
                </a:cubicBezTo>
                <a:cubicBezTo>
                  <a:pt x="74" y="225"/>
                  <a:pt x="74" y="225"/>
                  <a:pt x="74" y="225"/>
                </a:cubicBezTo>
                <a:cubicBezTo>
                  <a:pt x="81" y="225"/>
                  <a:pt x="87" y="220"/>
                  <a:pt x="87" y="214"/>
                </a:cubicBezTo>
                <a:cubicBezTo>
                  <a:pt x="87" y="209"/>
                  <a:pt x="87" y="209"/>
                  <a:pt x="87" y="209"/>
                </a:cubicBezTo>
                <a:cubicBezTo>
                  <a:pt x="99" y="208"/>
                  <a:pt x="110" y="199"/>
                  <a:pt x="110" y="187"/>
                </a:cubicBezTo>
                <a:cubicBezTo>
                  <a:pt x="110" y="138"/>
                  <a:pt x="110" y="138"/>
                  <a:pt x="110" y="138"/>
                </a:cubicBezTo>
                <a:cubicBezTo>
                  <a:pt x="99" y="138"/>
                  <a:pt x="99" y="138"/>
                  <a:pt x="99" y="138"/>
                </a:cubicBezTo>
                <a:cubicBezTo>
                  <a:pt x="99" y="125"/>
                  <a:pt x="99" y="125"/>
                  <a:pt x="99" y="125"/>
                </a:cubicBezTo>
                <a:cubicBezTo>
                  <a:pt x="99" y="122"/>
                  <a:pt x="101" y="118"/>
                  <a:pt x="104" y="117"/>
                </a:cubicBezTo>
                <a:cubicBezTo>
                  <a:pt x="112" y="115"/>
                  <a:pt x="112" y="115"/>
                  <a:pt x="112" y="115"/>
                </a:cubicBezTo>
                <a:cubicBezTo>
                  <a:pt x="118" y="113"/>
                  <a:pt x="122" y="107"/>
                  <a:pt x="120" y="101"/>
                </a:cubicBezTo>
                <a:close/>
                <a:moveTo>
                  <a:pt x="43" y="98"/>
                </a:moveTo>
                <a:cubicBezTo>
                  <a:pt x="45" y="99"/>
                  <a:pt x="46" y="100"/>
                  <a:pt x="47" y="101"/>
                </a:cubicBezTo>
                <a:cubicBezTo>
                  <a:pt x="48" y="103"/>
                  <a:pt x="49" y="104"/>
                  <a:pt x="49" y="106"/>
                </a:cubicBezTo>
                <a:cubicBezTo>
                  <a:pt x="49" y="138"/>
                  <a:pt x="49" y="138"/>
                  <a:pt x="49" y="138"/>
                </a:cubicBezTo>
                <a:cubicBezTo>
                  <a:pt x="35" y="138"/>
                  <a:pt x="35" y="138"/>
                  <a:pt x="35" y="138"/>
                </a:cubicBezTo>
                <a:cubicBezTo>
                  <a:pt x="35" y="121"/>
                  <a:pt x="35" y="121"/>
                  <a:pt x="35" y="121"/>
                </a:cubicBezTo>
                <a:cubicBezTo>
                  <a:pt x="35" y="116"/>
                  <a:pt x="30" y="110"/>
                  <a:pt x="25" y="108"/>
                </a:cubicBezTo>
                <a:cubicBezTo>
                  <a:pt x="25" y="108"/>
                  <a:pt x="24" y="108"/>
                  <a:pt x="24" y="108"/>
                </a:cubicBezTo>
                <a:cubicBezTo>
                  <a:pt x="13" y="104"/>
                  <a:pt x="13" y="104"/>
                  <a:pt x="13" y="104"/>
                </a:cubicBezTo>
                <a:cubicBezTo>
                  <a:pt x="12" y="104"/>
                  <a:pt x="12" y="104"/>
                  <a:pt x="12" y="104"/>
                </a:cubicBezTo>
                <a:cubicBezTo>
                  <a:pt x="10" y="104"/>
                  <a:pt x="9" y="102"/>
                  <a:pt x="9" y="101"/>
                </a:cubicBezTo>
                <a:cubicBezTo>
                  <a:pt x="8" y="97"/>
                  <a:pt x="8" y="97"/>
                  <a:pt x="8" y="97"/>
                </a:cubicBezTo>
                <a:cubicBezTo>
                  <a:pt x="8" y="97"/>
                  <a:pt x="8" y="97"/>
                  <a:pt x="8" y="97"/>
                </a:cubicBezTo>
                <a:cubicBezTo>
                  <a:pt x="7" y="96"/>
                  <a:pt x="7" y="94"/>
                  <a:pt x="8" y="93"/>
                </a:cubicBezTo>
                <a:cubicBezTo>
                  <a:pt x="9" y="92"/>
                  <a:pt x="10" y="91"/>
                  <a:pt x="11" y="90"/>
                </a:cubicBezTo>
                <a:cubicBezTo>
                  <a:pt x="12" y="90"/>
                  <a:pt x="12" y="90"/>
                  <a:pt x="12" y="90"/>
                </a:cubicBezTo>
                <a:cubicBezTo>
                  <a:pt x="13" y="90"/>
                  <a:pt x="13" y="90"/>
                  <a:pt x="13" y="90"/>
                </a:cubicBezTo>
                <a:cubicBezTo>
                  <a:pt x="24" y="86"/>
                  <a:pt x="24" y="86"/>
                  <a:pt x="24" y="86"/>
                </a:cubicBezTo>
                <a:cubicBezTo>
                  <a:pt x="106" y="62"/>
                  <a:pt x="106" y="62"/>
                  <a:pt x="106" y="62"/>
                </a:cubicBezTo>
                <a:cubicBezTo>
                  <a:pt x="107" y="62"/>
                  <a:pt x="107" y="62"/>
                  <a:pt x="108" y="62"/>
                </a:cubicBezTo>
                <a:cubicBezTo>
                  <a:pt x="110" y="62"/>
                  <a:pt x="112" y="63"/>
                  <a:pt x="113" y="66"/>
                </a:cubicBezTo>
                <a:cubicBezTo>
                  <a:pt x="114" y="69"/>
                  <a:pt x="114" y="69"/>
                  <a:pt x="114" y="69"/>
                </a:cubicBezTo>
                <a:cubicBezTo>
                  <a:pt x="115" y="71"/>
                  <a:pt x="114" y="72"/>
                  <a:pt x="114" y="73"/>
                </a:cubicBezTo>
                <a:cubicBezTo>
                  <a:pt x="113" y="74"/>
                  <a:pt x="112" y="75"/>
                  <a:pt x="111" y="76"/>
                </a:cubicBezTo>
                <a:cubicBezTo>
                  <a:pt x="49" y="94"/>
                  <a:pt x="49" y="94"/>
                  <a:pt x="49" y="94"/>
                </a:cubicBezTo>
                <a:cubicBezTo>
                  <a:pt x="39" y="97"/>
                  <a:pt x="43" y="98"/>
                  <a:pt x="43" y="98"/>
                </a:cubicBezTo>
                <a:close/>
                <a:moveTo>
                  <a:pt x="111" y="109"/>
                </a:moveTo>
                <a:cubicBezTo>
                  <a:pt x="103" y="111"/>
                  <a:pt x="103" y="111"/>
                  <a:pt x="103" y="111"/>
                </a:cubicBezTo>
                <a:cubicBezTo>
                  <a:pt x="97" y="113"/>
                  <a:pt x="92" y="119"/>
                  <a:pt x="92" y="125"/>
                </a:cubicBezTo>
                <a:cubicBezTo>
                  <a:pt x="92" y="138"/>
                  <a:pt x="92" y="138"/>
                  <a:pt x="92" y="138"/>
                </a:cubicBezTo>
                <a:cubicBezTo>
                  <a:pt x="78" y="138"/>
                  <a:pt x="78" y="138"/>
                  <a:pt x="78" y="138"/>
                </a:cubicBezTo>
                <a:cubicBezTo>
                  <a:pt x="78" y="110"/>
                  <a:pt x="78" y="110"/>
                  <a:pt x="78" y="110"/>
                </a:cubicBezTo>
                <a:cubicBezTo>
                  <a:pt x="78" y="107"/>
                  <a:pt x="81" y="103"/>
                  <a:pt x="84" y="102"/>
                </a:cubicBezTo>
                <a:cubicBezTo>
                  <a:pt x="106" y="96"/>
                  <a:pt x="106" y="96"/>
                  <a:pt x="106" y="96"/>
                </a:cubicBezTo>
                <a:cubicBezTo>
                  <a:pt x="109" y="95"/>
                  <a:pt x="112" y="96"/>
                  <a:pt x="113" y="99"/>
                </a:cubicBezTo>
                <a:cubicBezTo>
                  <a:pt x="114" y="103"/>
                  <a:pt x="114" y="103"/>
                  <a:pt x="114" y="103"/>
                </a:cubicBezTo>
                <a:cubicBezTo>
                  <a:pt x="115" y="106"/>
                  <a:pt x="113" y="109"/>
                  <a:pt x="111" y="109"/>
                </a:cubicBezTo>
                <a:close/>
              </a:path>
            </a:pathLst>
          </a:custGeom>
          <a:solidFill>
            <a:schemeClr val="bg1"/>
          </a:solidFill>
          <a:ln>
            <a:noFill/>
          </a:ln>
        </p:spPr>
        <p:txBody>
          <a:bodyPr vert="horz" wrap="square" lIns="68571" tIns="34286" rIns="68571" bIns="34286" numCol="1" anchor="t" anchorCtr="0" compatLnSpc="1">
            <a:prstTxWarp prst="textNoShape">
              <a:avLst/>
            </a:prstTxWarp>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endParaRPr lang="en-US"/>
          </a:p>
        </p:txBody>
      </p:sp>
    </p:spTree>
    <p:extLst>
      <p:ext uri="{BB962C8B-B14F-4D97-AF65-F5344CB8AC3E}">
        <p14:creationId xmlns:p14="http://schemas.microsoft.com/office/powerpoint/2010/main" val="16323966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1+#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additive="base">
                                        <p:cTn id="11" dur="500" fill="hold"/>
                                        <p:tgtEl>
                                          <p:spTgt spid="6"/>
                                        </p:tgtEl>
                                        <p:attrNameLst>
                                          <p:attrName>ppt_x</p:attrName>
                                        </p:attrNameLst>
                                      </p:cBhvr>
                                      <p:tavLst>
                                        <p:tav tm="0">
                                          <p:val>
                                            <p:strVal val="1+#ppt_w/2"/>
                                          </p:val>
                                        </p:tav>
                                        <p:tav tm="100000">
                                          <p:val>
                                            <p:strVal val="#ppt_x"/>
                                          </p:val>
                                        </p:tav>
                                      </p:tavLst>
                                    </p:anim>
                                    <p:anim calcmode="lin" valueType="num">
                                      <p:cBhvr additive="base">
                                        <p:cTn id="12" dur="500" fill="hold"/>
                                        <p:tgtEl>
                                          <p:spTgt spid="6"/>
                                        </p:tgtEl>
                                        <p:attrNameLst>
                                          <p:attrName>ppt_y</p:attrName>
                                        </p:attrNameLst>
                                      </p:cBhvr>
                                      <p:tavLst>
                                        <p:tav tm="0">
                                          <p:val>
                                            <p:strVal val="#ppt_y"/>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3" presetClass="entr" presetSubtype="16" fill="hold" grpId="0" nodeType="clickEffect">
                                  <p:stCondLst>
                                    <p:cond delay="0"/>
                                  </p:stCondLst>
                                  <p:childTnLst>
                                    <p:set>
                                      <p:cBhvr>
                                        <p:cTn id="16" dur="1" fill="hold">
                                          <p:stCondLst>
                                            <p:cond delay="0"/>
                                          </p:stCondLst>
                                        </p:cTn>
                                        <p:tgtEl>
                                          <p:spTgt spid="4"/>
                                        </p:tgtEl>
                                        <p:attrNameLst>
                                          <p:attrName>style.visibility</p:attrName>
                                        </p:attrNameLst>
                                      </p:cBhvr>
                                      <p:to>
                                        <p:strVal val="visible"/>
                                      </p:to>
                                    </p:set>
                                    <p:anim calcmode="lin" valueType="num">
                                      <p:cBhvr>
                                        <p:cTn id="17" dur="500" fill="hold"/>
                                        <p:tgtEl>
                                          <p:spTgt spid="4"/>
                                        </p:tgtEl>
                                        <p:attrNameLst>
                                          <p:attrName>ppt_w</p:attrName>
                                        </p:attrNameLst>
                                      </p:cBhvr>
                                      <p:tavLst>
                                        <p:tav tm="0">
                                          <p:val>
                                            <p:fltVal val="0"/>
                                          </p:val>
                                        </p:tav>
                                        <p:tav tm="100000">
                                          <p:val>
                                            <p:strVal val="#ppt_w"/>
                                          </p:val>
                                        </p:tav>
                                      </p:tavLst>
                                    </p:anim>
                                    <p:anim calcmode="lin" valueType="num">
                                      <p:cBhvr>
                                        <p:cTn id="18" dur="500" fill="hold"/>
                                        <p:tgtEl>
                                          <p:spTgt spid="4"/>
                                        </p:tgtEl>
                                        <p:attrNameLst>
                                          <p:attrName>ppt_h</p:attrName>
                                        </p:attrNameLst>
                                      </p:cBhvr>
                                      <p:tavLst>
                                        <p:tav tm="0">
                                          <p:val>
                                            <p:fltVal val="0"/>
                                          </p:val>
                                        </p:tav>
                                        <p:tav tm="100000">
                                          <p:val>
                                            <p:strVal val="#ppt_h"/>
                                          </p:val>
                                        </p:tav>
                                      </p:tavLst>
                                    </p:anim>
                                  </p:childTnLst>
                                </p:cTn>
                              </p:par>
                              <p:par>
                                <p:cTn id="19" presetID="22" presetClass="entr" presetSubtype="4" fill="hold" grpId="0" nodeType="withEffect">
                                  <p:stCondLst>
                                    <p:cond delay="0"/>
                                  </p:stCondLst>
                                  <p:childTnLst>
                                    <p:set>
                                      <p:cBhvr>
                                        <p:cTn id="20" dur="1" fill="hold">
                                          <p:stCondLst>
                                            <p:cond delay="0"/>
                                          </p:stCondLst>
                                        </p:cTn>
                                        <p:tgtEl>
                                          <p:spTgt spid="13"/>
                                        </p:tgtEl>
                                        <p:attrNameLst>
                                          <p:attrName>style.visibility</p:attrName>
                                        </p:attrNameLst>
                                      </p:cBhvr>
                                      <p:to>
                                        <p:strVal val="visible"/>
                                      </p:to>
                                    </p:set>
                                    <p:animEffect transition="in" filter="wipe(down)">
                                      <p:cBhvr>
                                        <p:cTn id="21" dur="1500"/>
                                        <p:tgtEl>
                                          <p:spTgt spid="13"/>
                                        </p:tgtEl>
                                      </p:cBhvr>
                                    </p:animEffect>
                                  </p:childTnLst>
                                </p:cTn>
                              </p:par>
                              <p:par>
                                <p:cTn id="22" presetID="23" presetClass="entr" presetSubtype="16" fill="hold" grpId="0" nodeType="withEffect">
                                  <p:stCondLst>
                                    <p:cond delay="500"/>
                                  </p:stCondLst>
                                  <p:childTnLst>
                                    <p:set>
                                      <p:cBhvr>
                                        <p:cTn id="23" dur="1" fill="hold">
                                          <p:stCondLst>
                                            <p:cond delay="0"/>
                                          </p:stCondLst>
                                        </p:cTn>
                                        <p:tgtEl>
                                          <p:spTgt spid="11"/>
                                        </p:tgtEl>
                                        <p:attrNameLst>
                                          <p:attrName>style.visibility</p:attrName>
                                        </p:attrNameLst>
                                      </p:cBhvr>
                                      <p:to>
                                        <p:strVal val="visible"/>
                                      </p:to>
                                    </p:set>
                                    <p:anim calcmode="lin" valueType="num">
                                      <p:cBhvr>
                                        <p:cTn id="24" dur="500" fill="hold"/>
                                        <p:tgtEl>
                                          <p:spTgt spid="11"/>
                                        </p:tgtEl>
                                        <p:attrNameLst>
                                          <p:attrName>ppt_w</p:attrName>
                                        </p:attrNameLst>
                                      </p:cBhvr>
                                      <p:tavLst>
                                        <p:tav tm="0">
                                          <p:val>
                                            <p:fltVal val="0"/>
                                          </p:val>
                                        </p:tav>
                                        <p:tav tm="100000">
                                          <p:val>
                                            <p:strVal val="#ppt_w"/>
                                          </p:val>
                                        </p:tav>
                                      </p:tavLst>
                                    </p:anim>
                                    <p:anim calcmode="lin" valueType="num">
                                      <p:cBhvr>
                                        <p:cTn id="25" dur="500" fill="hold"/>
                                        <p:tgtEl>
                                          <p:spTgt spid="11"/>
                                        </p:tgtEl>
                                        <p:attrNameLst>
                                          <p:attrName>ppt_h</p:attrName>
                                        </p:attrNameLst>
                                      </p:cBhvr>
                                      <p:tavLst>
                                        <p:tav tm="0">
                                          <p:val>
                                            <p:fltVal val="0"/>
                                          </p:val>
                                        </p:tav>
                                        <p:tav tm="100000">
                                          <p:val>
                                            <p:strVal val="#ppt_h"/>
                                          </p:val>
                                        </p:tav>
                                      </p:tavLst>
                                    </p:anim>
                                  </p:childTnLst>
                                </p:cTn>
                              </p:par>
                              <p:par>
                                <p:cTn id="26" presetID="26" presetClass="entr" presetSubtype="0" fill="hold" grpId="0" nodeType="withEffect">
                                  <p:stCondLst>
                                    <p:cond delay="0"/>
                                  </p:stCondLst>
                                  <p:iterate type="wd">
                                    <p:tmPct val="7857"/>
                                  </p:iterate>
                                  <p:childTnLst>
                                    <p:set>
                                      <p:cBhvr>
                                        <p:cTn id="27" dur="1" fill="hold">
                                          <p:stCondLst>
                                            <p:cond delay="0"/>
                                          </p:stCondLst>
                                        </p:cTn>
                                        <p:tgtEl>
                                          <p:spTgt spid="7"/>
                                        </p:tgtEl>
                                        <p:attrNameLst>
                                          <p:attrName>style.visibility</p:attrName>
                                        </p:attrNameLst>
                                      </p:cBhvr>
                                      <p:to>
                                        <p:strVal val="visible"/>
                                      </p:to>
                                    </p:set>
                                    <p:animEffect transition="in" filter="wipe(down)">
                                      <p:cBhvr>
                                        <p:cTn id="28" dur="232">
                                          <p:stCondLst>
                                            <p:cond delay="0"/>
                                          </p:stCondLst>
                                        </p:cTn>
                                        <p:tgtEl>
                                          <p:spTgt spid="7"/>
                                        </p:tgtEl>
                                      </p:cBhvr>
                                    </p:animEffect>
                                    <p:anim calcmode="lin" valueType="num">
                                      <p:cBhvr>
                                        <p:cTn id="29" dur="729" tmFilter="0,0; 0.14,0.36; 0.43,0.73; 0.71,0.91; 1.0,1.0">
                                          <p:stCondLst>
                                            <p:cond delay="0"/>
                                          </p:stCondLst>
                                        </p:cTn>
                                        <p:tgtEl>
                                          <p:spTgt spid="7"/>
                                        </p:tgtEl>
                                        <p:attrNameLst>
                                          <p:attrName>ppt_x</p:attrName>
                                        </p:attrNameLst>
                                      </p:cBhvr>
                                      <p:tavLst>
                                        <p:tav tm="0">
                                          <p:val>
                                            <p:strVal val="#ppt_x-0.25"/>
                                          </p:val>
                                        </p:tav>
                                        <p:tav tm="100000">
                                          <p:val>
                                            <p:strVal val="#ppt_x"/>
                                          </p:val>
                                        </p:tav>
                                      </p:tavLst>
                                    </p:anim>
                                    <p:anim calcmode="lin" valueType="num">
                                      <p:cBhvr>
                                        <p:cTn id="30" dur="266" tmFilter="0.0,0.0; 0.25,0.07; 0.50,0.2; 0.75,0.467; 1.0,1.0">
                                          <p:stCondLst>
                                            <p:cond delay="0"/>
                                          </p:stCondLst>
                                        </p:cTn>
                                        <p:tgtEl>
                                          <p:spTgt spid="7"/>
                                        </p:tgtEl>
                                        <p:attrNameLst>
                                          <p:attrName>ppt_y</p:attrName>
                                        </p:attrNameLst>
                                      </p:cBhvr>
                                      <p:tavLst>
                                        <p:tav tm="0" fmla="#ppt_y-sin(pi*$)/3">
                                          <p:val>
                                            <p:fltVal val="0.5"/>
                                          </p:val>
                                        </p:tav>
                                        <p:tav tm="100000">
                                          <p:val>
                                            <p:fltVal val="1"/>
                                          </p:val>
                                        </p:tav>
                                      </p:tavLst>
                                    </p:anim>
                                    <p:anim calcmode="lin" valueType="num">
                                      <p:cBhvr>
                                        <p:cTn id="31" dur="266" tmFilter="0, 0; 0.125,0.2665; 0.25,0.4; 0.375,0.465; 0.5,0.5;  0.625,0.535; 0.75,0.6; 0.875,0.7335; 1,1">
                                          <p:stCondLst>
                                            <p:cond delay="266"/>
                                          </p:stCondLst>
                                        </p:cTn>
                                        <p:tgtEl>
                                          <p:spTgt spid="7"/>
                                        </p:tgtEl>
                                        <p:attrNameLst>
                                          <p:attrName>ppt_y</p:attrName>
                                        </p:attrNameLst>
                                      </p:cBhvr>
                                      <p:tavLst>
                                        <p:tav tm="0" fmla="#ppt_y-sin(pi*$)/9">
                                          <p:val>
                                            <p:fltVal val="0"/>
                                          </p:val>
                                        </p:tav>
                                        <p:tav tm="100000">
                                          <p:val>
                                            <p:fltVal val="1"/>
                                          </p:val>
                                        </p:tav>
                                      </p:tavLst>
                                    </p:anim>
                                    <p:anim calcmode="lin" valueType="num">
                                      <p:cBhvr>
                                        <p:cTn id="32" dur="133" tmFilter="0, 0; 0.125,0.2665; 0.25,0.4; 0.375,0.465; 0.5,0.5;  0.625,0.535; 0.75,0.6; 0.875,0.7335; 1,1">
                                          <p:stCondLst>
                                            <p:cond delay="530"/>
                                          </p:stCondLst>
                                        </p:cTn>
                                        <p:tgtEl>
                                          <p:spTgt spid="7"/>
                                        </p:tgtEl>
                                        <p:attrNameLst>
                                          <p:attrName>ppt_y</p:attrName>
                                        </p:attrNameLst>
                                      </p:cBhvr>
                                      <p:tavLst>
                                        <p:tav tm="0" fmla="#ppt_y-sin(pi*$)/27">
                                          <p:val>
                                            <p:fltVal val="0"/>
                                          </p:val>
                                        </p:tav>
                                        <p:tav tm="100000">
                                          <p:val>
                                            <p:fltVal val="1"/>
                                          </p:val>
                                        </p:tav>
                                      </p:tavLst>
                                    </p:anim>
                                    <p:anim calcmode="lin" valueType="num">
                                      <p:cBhvr>
                                        <p:cTn id="33" dur="66" tmFilter="0, 0; 0.125,0.2665; 0.25,0.4; 0.375,0.465; 0.5,0.5;  0.625,0.535; 0.75,0.6; 0.875,0.7335; 1,1">
                                          <p:stCondLst>
                                            <p:cond delay="662"/>
                                          </p:stCondLst>
                                        </p:cTn>
                                        <p:tgtEl>
                                          <p:spTgt spid="7"/>
                                        </p:tgtEl>
                                        <p:attrNameLst>
                                          <p:attrName>ppt_y</p:attrName>
                                        </p:attrNameLst>
                                      </p:cBhvr>
                                      <p:tavLst>
                                        <p:tav tm="0" fmla="#ppt_y-sin(pi*$)/81">
                                          <p:val>
                                            <p:fltVal val="0"/>
                                          </p:val>
                                        </p:tav>
                                        <p:tav tm="100000">
                                          <p:val>
                                            <p:fltVal val="1"/>
                                          </p:val>
                                        </p:tav>
                                      </p:tavLst>
                                    </p:anim>
                                    <p:animScale>
                                      <p:cBhvr>
                                        <p:cTn id="34" dur="10">
                                          <p:stCondLst>
                                            <p:cond delay="260"/>
                                          </p:stCondLst>
                                        </p:cTn>
                                        <p:tgtEl>
                                          <p:spTgt spid="7"/>
                                        </p:tgtEl>
                                      </p:cBhvr>
                                      <p:to x="100000" y="60000"/>
                                    </p:animScale>
                                    <p:animScale>
                                      <p:cBhvr>
                                        <p:cTn id="35" dur="66" decel="50000">
                                          <p:stCondLst>
                                            <p:cond delay="270"/>
                                          </p:stCondLst>
                                        </p:cTn>
                                        <p:tgtEl>
                                          <p:spTgt spid="7"/>
                                        </p:tgtEl>
                                      </p:cBhvr>
                                      <p:to x="100000" y="100000"/>
                                    </p:animScale>
                                    <p:animScale>
                                      <p:cBhvr>
                                        <p:cTn id="36" dur="10">
                                          <p:stCondLst>
                                            <p:cond delay="525"/>
                                          </p:stCondLst>
                                        </p:cTn>
                                        <p:tgtEl>
                                          <p:spTgt spid="7"/>
                                        </p:tgtEl>
                                      </p:cBhvr>
                                      <p:to x="100000" y="80000"/>
                                    </p:animScale>
                                    <p:animScale>
                                      <p:cBhvr>
                                        <p:cTn id="37" dur="66" decel="50000">
                                          <p:stCondLst>
                                            <p:cond delay="535"/>
                                          </p:stCondLst>
                                        </p:cTn>
                                        <p:tgtEl>
                                          <p:spTgt spid="7"/>
                                        </p:tgtEl>
                                      </p:cBhvr>
                                      <p:to x="100000" y="100000"/>
                                    </p:animScale>
                                    <p:animScale>
                                      <p:cBhvr>
                                        <p:cTn id="38" dur="10">
                                          <p:stCondLst>
                                            <p:cond delay="657"/>
                                          </p:stCondLst>
                                        </p:cTn>
                                        <p:tgtEl>
                                          <p:spTgt spid="7"/>
                                        </p:tgtEl>
                                      </p:cBhvr>
                                      <p:to x="100000" y="90000"/>
                                    </p:animScale>
                                    <p:animScale>
                                      <p:cBhvr>
                                        <p:cTn id="39" dur="66" decel="50000">
                                          <p:stCondLst>
                                            <p:cond delay="667"/>
                                          </p:stCondLst>
                                        </p:cTn>
                                        <p:tgtEl>
                                          <p:spTgt spid="7"/>
                                        </p:tgtEl>
                                      </p:cBhvr>
                                      <p:to x="100000" y="100000"/>
                                    </p:animScale>
                                    <p:animScale>
                                      <p:cBhvr>
                                        <p:cTn id="40" dur="10">
                                          <p:stCondLst>
                                            <p:cond delay="723"/>
                                          </p:stCondLst>
                                        </p:cTn>
                                        <p:tgtEl>
                                          <p:spTgt spid="7"/>
                                        </p:tgtEl>
                                      </p:cBhvr>
                                      <p:to x="100000" y="95000"/>
                                    </p:animScale>
                                    <p:animScale>
                                      <p:cBhvr>
                                        <p:cTn id="41" dur="66" decel="50000">
                                          <p:stCondLst>
                                            <p:cond delay="734"/>
                                          </p:stCondLst>
                                        </p:cTn>
                                        <p:tgtEl>
                                          <p:spTgt spid="7"/>
                                        </p:tgtEl>
                                      </p:cBhvr>
                                      <p:to x="100000" y="100000"/>
                                    </p:animScale>
                                  </p:childTnLst>
                                </p:cTn>
                              </p:par>
                            </p:childTnLst>
                          </p:cTn>
                        </p:par>
                        <p:par>
                          <p:cTn id="42" fill="hold">
                            <p:stCondLst>
                              <p:cond delay="1500"/>
                            </p:stCondLst>
                            <p:childTnLst>
                              <p:par>
                                <p:cTn id="43" presetID="10" presetClass="entr" presetSubtype="0" fill="hold" grpId="0" nodeType="afterEffect">
                                  <p:stCondLst>
                                    <p:cond delay="0"/>
                                  </p:stCondLst>
                                  <p:childTnLst>
                                    <p:set>
                                      <p:cBhvr>
                                        <p:cTn id="44" dur="1" fill="hold">
                                          <p:stCondLst>
                                            <p:cond delay="0"/>
                                          </p:stCondLst>
                                        </p:cTn>
                                        <p:tgtEl>
                                          <p:spTgt spid="24"/>
                                        </p:tgtEl>
                                        <p:attrNameLst>
                                          <p:attrName>style.visibility</p:attrName>
                                        </p:attrNameLst>
                                      </p:cBhvr>
                                      <p:to>
                                        <p:strVal val="visible"/>
                                      </p:to>
                                    </p:set>
                                    <p:animEffect transition="in" filter="fade">
                                      <p:cBhvr>
                                        <p:cTn id="45" dur="500"/>
                                        <p:tgtEl>
                                          <p:spTgt spid="24"/>
                                        </p:tgtEl>
                                      </p:cBhvr>
                                    </p:animEffect>
                                  </p:childTnLst>
                                </p:cTn>
                              </p:par>
                            </p:childTnLst>
                          </p:cTn>
                        </p:par>
                      </p:childTnLst>
                    </p:cTn>
                  </p:par>
                  <p:par>
                    <p:cTn id="46" fill="hold">
                      <p:stCondLst>
                        <p:cond delay="indefinite"/>
                      </p:stCondLst>
                      <p:childTnLst>
                        <p:par>
                          <p:cTn id="47" fill="hold">
                            <p:stCondLst>
                              <p:cond delay="0"/>
                            </p:stCondLst>
                            <p:childTnLst>
                              <p:par>
                                <p:cTn id="48" presetID="23" presetClass="entr" presetSubtype="16" fill="hold" grpId="0" nodeType="clickEffect">
                                  <p:stCondLst>
                                    <p:cond delay="0"/>
                                  </p:stCondLst>
                                  <p:childTnLst>
                                    <p:set>
                                      <p:cBhvr>
                                        <p:cTn id="49" dur="1" fill="hold">
                                          <p:stCondLst>
                                            <p:cond delay="0"/>
                                          </p:stCondLst>
                                        </p:cTn>
                                        <p:tgtEl>
                                          <p:spTgt spid="14"/>
                                        </p:tgtEl>
                                        <p:attrNameLst>
                                          <p:attrName>style.visibility</p:attrName>
                                        </p:attrNameLst>
                                      </p:cBhvr>
                                      <p:to>
                                        <p:strVal val="visible"/>
                                      </p:to>
                                    </p:set>
                                    <p:anim calcmode="lin" valueType="num">
                                      <p:cBhvr>
                                        <p:cTn id="50" dur="500" fill="hold"/>
                                        <p:tgtEl>
                                          <p:spTgt spid="14"/>
                                        </p:tgtEl>
                                        <p:attrNameLst>
                                          <p:attrName>ppt_w</p:attrName>
                                        </p:attrNameLst>
                                      </p:cBhvr>
                                      <p:tavLst>
                                        <p:tav tm="0">
                                          <p:val>
                                            <p:fltVal val="0"/>
                                          </p:val>
                                        </p:tav>
                                        <p:tav tm="100000">
                                          <p:val>
                                            <p:strVal val="#ppt_w"/>
                                          </p:val>
                                        </p:tav>
                                      </p:tavLst>
                                    </p:anim>
                                    <p:anim calcmode="lin" valueType="num">
                                      <p:cBhvr>
                                        <p:cTn id="51" dur="500" fill="hold"/>
                                        <p:tgtEl>
                                          <p:spTgt spid="14"/>
                                        </p:tgtEl>
                                        <p:attrNameLst>
                                          <p:attrName>ppt_h</p:attrName>
                                        </p:attrNameLst>
                                      </p:cBhvr>
                                      <p:tavLst>
                                        <p:tav tm="0">
                                          <p:val>
                                            <p:fltVal val="0"/>
                                          </p:val>
                                        </p:tav>
                                        <p:tav tm="100000">
                                          <p:val>
                                            <p:strVal val="#ppt_h"/>
                                          </p:val>
                                        </p:tav>
                                      </p:tavLst>
                                    </p:anim>
                                  </p:childTnLst>
                                </p:cTn>
                              </p:par>
                              <p:par>
                                <p:cTn id="52" presetID="22" presetClass="entr" presetSubtype="4" fill="hold" grpId="0" nodeType="withEffect">
                                  <p:stCondLst>
                                    <p:cond delay="0"/>
                                  </p:stCondLst>
                                  <p:childTnLst>
                                    <p:set>
                                      <p:cBhvr>
                                        <p:cTn id="53" dur="1" fill="hold">
                                          <p:stCondLst>
                                            <p:cond delay="0"/>
                                          </p:stCondLst>
                                        </p:cTn>
                                        <p:tgtEl>
                                          <p:spTgt spid="16"/>
                                        </p:tgtEl>
                                        <p:attrNameLst>
                                          <p:attrName>style.visibility</p:attrName>
                                        </p:attrNameLst>
                                      </p:cBhvr>
                                      <p:to>
                                        <p:strVal val="visible"/>
                                      </p:to>
                                    </p:set>
                                    <p:animEffect transition="in" filter="wipe(down)">
                                      <p:cBhvr>
                                        <p:cTn id="54" dur="1500"/>
                                        <p:tgtEl>
                                          <p:spTgt spid="16"/>
                                        </p:tgtEl>
                                      </p:cBhvr>
                                    </p:animEffect>
                                  </p:childTnLst>
                                </p:cTn>
                              </p:par>
                              <p:par>
                                <p:cTn id="55" presetID="23" presetClass="entr" presetSubtype="16" fill="hold" grpId="0" nodeType="withEffect">
                                  <p:stCondLst>
                                    <p:cond delay="500"/>
                                  </p:stCondLst>
                                  <p:childTnLst>
                                    <p:set>
                                      <p:cBhvr>
                                        <p:cTn id="56" dur="1" fill="hold">
                                          <p:stCondLst>
                                            <p:cond delay="0"/>
                                          </p:stCondLst>
                                        </p:cTn>
                                        <p:tgtEl>
                                          <p:spTgt spid="15"/>
                                        </p:tgtEl>
                                        <p:attrNameLst>
                                          <p:attrName>style.visibility</p:attrName>
                                        </p:attrNameLst>
                                      </p:cBhvr>
                                      <p:to>
                                        <p:strVal val="visible"/>
                                      </p:to>
                                    </p:set>
                                    <p:anim calcmode="lin" valueType="num">
                                      <p:cBhvr>
                                        <p:cTn id="57" dur="500" fill="hold"/>
                                        <p:tgtEl>
                                          <p:spTgt spid="15"/>
                                        </p:tgtEl>
                                        <p:attrNameLst>
                                          <p:attrName>ppt_w</p:attrName>
                                        </p:attrNameLst>
                                      </p:cBhvr>
                                      <p:tavLst>
                                        <p:tav tm="0">
                                          <p:val>
                                            <p:fltVal val="0"/>
                                          </p:val>
                                        </p:tav>
                                        <p:tav tm="100000">
                                          <p:val>
                                            <p:strVal val="#ppt_w"/>
                                          </p:val>
                                        </p:tav>
                                      </p:tavLst>
                                    </p:anim>
                                    <p:anim calcmode="lin" valueType="num">
                                      <p:cBhvr>
                                        <p:cTn id="58" dur="500" fill="hold"/>
                                        <p:tgtEl>
                                          <p:spTgt spid="15"/>
                                        </p:tgtEl>
                                        <p:attrNameLst>
                                          <p:attrName>ppt_h</p:attrName>
                                        </p:attrNameLst>
                                      </p:cBhvr>
                                      <p:tavLst>
                                        <p:tav tm="0">
                                          <p:val>
                                            <p:fltVal val="0"/>
                                          </p:val>
                                        </p:tav>
                                        <p:tav tm="100000">
                                          <p:val>
                                            <p:strVal val="#ppt_h"/>
                                          </p:val>
                                        </p:tav>
                                      </p:tavLst>
                                    </p:anim>
                                  </p:childTnLst>
                                </p:cTn>
                              </p:par>
                              <p:par>
                                <p:cTn id="59" presetID="26" presetClass="entr" presetSubtype="0" fill="hold" grpId="0" nodeType="withEffect">
                                  <p:stCondLst>
                                    <p:cond delay="0"/>
                                  </p:stCondLst>
                                  <p:iterate type="wd">
                                    <p:tmPct val="4911"/>
                                  </p:iterate>
                                  <p:childTnLst>
                                    <p:set>
                                      <p:cBhvr>
                                        <p:cTn id="60" dur="1" fill="hold">
                                          <p:stCondLst>
                                            <p:cond delay="0"/>
                                          </p:stCondLst>
                                        </p:cTn>
                                        <p:tgtEl>
                                          <p:spTgt spid="8"/>
                                        </p:tgtEl>
                                        <p:attrNameLst>
                                          <p:attrName>style.visibility</p:attrName>
                                        </p:attrNameLst>
                                      </p:cBhvr>
                                      <p:to>
                                        <p:strVal val="visible"/>
                                      </p:to>
                                    </p:set>
                                    <p:animEffect transition="in" filter="wipe(down)">
                                      <p:cBhvr>
                                        <p:cTn id="61" dur="232">
                                          <p:stCondLst>
                                            <p:cond delay="0"/>
                                          </p:stCondLst>
                                        </p:cTn>
                                        <p:tgtEl>
                                          <p:spTgt spid="8"/>
                                        </p:tgtEl>
                                      </p:cBhvr>
                                    </p:animEffect>
                                    <p:anim calcmode="lin" valueType="num">
                                      <p:cBhvr>
                                        <p:cTn id="62" dur="729" tmFilter="0,0; 0.14,0.36; 0.43,0.73; 0.71,0.91; 1.0,1.0">
                                          <p:stCondLst>
                                            <p:cond delay="0"/>
                                          </p:stCondLst>
                                        </p:cTn>
                                        <p:tgtEl>
                                          <p:spTgt spid="8"/>
                                        </p:tgtEl>
                                        <p:attrNameLst>
                                          <p:attrName>ppt_x</p:attrName>
                                        </p:attrNameLst>
                                      </p:cBhvr>
                                      <p:tavLst>
                                        <p:tav tm="0">
                                          <p:val>
                                            <p:strVal val="#ppt_x-0.25"/>
                                          </p:val>
                                        </p:tav>
                                        <p:tav tm="100000">
                                          <p:val>
                                            <p:strVal val="#ppt_x"/>
                                          </p:val>
                                        </p:tav>
                                      </p:tavLst>
                                    </p:anim>
                                    <p:anim calcmode="lin" valueType="num">
                                      <p:cBhvr>
                                        <p:cTn id="63" dur="266" tmFilter="0.0,0.0; 0.25,0.07; 0.50,0.2; 0.75,0.467; 1.0,1.0">
                                          <p:stCondLst>
                                            <p:cond delay="0"/>
                                          </p:stCondLst>
                                        </p:cTn>
                                        <p:tgtEl>
                                          <p:spTgt spid="8"/>
                                        </p:tgtEl>
                                        <p:attrNameLst>
                                          <p:attrName>ppt_y</p:attrName>
                                        </p:attrNameLst>
                                      </p:cBhvr>
                                      <p:tavLst>
                                        <p:tav tm="0" fmla="#ppt_y-sin(pi*$)/3">
                                          <p:val>
                                            <p:fltVal val="0.5"/>
                                          </p:val>
                                        </p:tav>
                                        <p:tav tm="100000">
                                          <p:val>
                                            <p:fltVal val="1"/>
                                          </p:val>
                                        </p:tav>
                                      </p:tavLst>
                                    </p:anim>
                                    <p:anim calcmode="lin" valueType="num">
                                      <p:cBhvr>
                                        <p:cTn id="64" dur="266" tmFilter="0, 0; 0.125,0.2665; 0.25,0.4; 0.375,0.465; 0.5,0.5;  0.625,0.535; 0.75,0.6; 0.875,0.7335; 1,1">
                                          <p:stCondLst>
                                            <p:cond delay="266"/>
                                          </p:stCondLst>
                                        </p:cTn>
                                        <p:tgtEl>
                                          <p:spTgt spid="8"/>
                                        </p:tgtEl>
                                        <p:attrNameLst>
                                          <p:attrName>ppt_y</p:attrName>
                                        </p:attrNameLst>
                                      </p:cBhvr>
                                      <p:tavLst>
                                        <p:tav tm="0" fmla="#ppt_y-sin(pi*$)/9">
                                          <p:val>
                                            <p:fltVal val="0"/>
                                          </p:val>
                                        </p:tav>
                                        <p:tav tm="100000">
                                          <p:val>
                                            <p:fltVal val="1"/>
                                          </p:val>
                                        </p:tav>
                                      </p:tavLst>
                                    </p:anim>
                                    <p:anim calcmode="lin" valueType="num">
                                      <p:cBhvr>
                                        <p:cTn id="65" dur="133" tmFilter="0, 0; 0.125,0.2665; 0.25,0.4; 0.375,0.465; 0.5,0.5;  0.625,0.535; 0.75,0.6; 0.875,0.7335; 1,1">
                                          <p:stCondLst>
                                            <p:cond delay="530"/>
                                          </p:stCondLst>
                                        </p:cTn>
                                        <p:tgtEl>
                                          <p:spTgt spid="8"/>
                                        </p:tgtEl>
                                        <p:attrNameLst>
                                          <p:attrName>ppt_y</p:attrName>
                                        </p:attrNameLst>
                                      </p:cBhvr>
                                      <p:tavLst>
                                        <p:tav tm="0" fmla="#ppt_y-sin(pi*$)/27">
                                          <p:val>
                                            <p:fltVal val="0"/>
                                          </p:val>
                                        </p:tav>
                                        <p:tav tm="100000">
                                          <p:val>
                                            <p:fltVal val="1"/>
                                          </p:val>
                                        </p:tav>
                                      </p:tavLst>
                                    </p:anim>
                                    <p:anim calcmode="lin" valueType="num">
                                      <p:cBhvr>
                                        <p:cTn id="66" dur="66" tmFilter="0, 0; 0.125,0.2665; 0.25,0.4; 0.375,0.465; 0.5,0.5;  0.625,0.535; 0.75,0.6; 0.875,0.7335; 1,1">
                                          <p:stCondLst>
                                            <p:cond delay="662"/>
                                          </p:stCondLst>
                                        </p:cTn>
                                        <p:tgtEl>
                                          <p:spTgt spid="8"/>
                                        </p:tgtEl>
                                        <p:attrNameLst>
                                          <p:attrName>ppt_y</p:attrName>
                                        </p:attrNameLst>
                                      </p:cBhvr>
                                      <p:tavLst>
                                        <p:tav tm="0" fmla="#ppt_y-sin(pi*$)/81">
                                          <p:val>
                                            <p:fltVal val="0"/>
                                          </p:val>
                                        </p:tav>
                                        <p:tav tm="100000">
                                          <p:val>
                                            <p:fltVal val="1"/>
                                          </p:val>
                                        </p:tav>
                                      </p:tavLst>
                                    </p:anim>
                                    <p:animScale>
                                      <p:cBhvr>
                                        <p:cTn id="67" dur="10">
                                          <p:stCondLst>
                                            <p:cond delay="260"/>
                                          </p:stCondLst>
                                        </p:cTn>
                                        <p:tgtEl>
                                          <p:spTgt spid="8"/>
                                        </p:tgtEl>
                                      </p:cBhvr>
                                      <p:to x="100000" y="60000"/>
                                    </p:animScale>
                                    <p:animScale>
                                      <p:cBhvr>
                                        <p:cTn id="68" dur="66" decel="50000">
                                          <p:stCondLst>
                                            <p:cond delay="270"/>
                                          </p:stCondLst>
                                        </p:cTn>
                                        <p:tgtEl>
                                          <p:spTgt spid="8"/>
                                        </p:tgtEl>
                                      </p:cBhvr>
                                      <p:to x="100000" y="100000"/>
                                    </p:animScale>
                                    <p:animScale>
                                      <p:cBhvr>
                                        <p:cTn id="69" dur="10">
                                          <p:stCondLst>
                                            <p:cond delay="525"/>
                                          </p:stCondLst>
                                        </p:cTn>
                                        <p:tgtEl>
                                          <p:spTgt spid="8"/>
                                        </p:tgtEl>
                                      </p:cBhvr>
                                      <p:to x="100000" y="80000"/>
                                    </p:animScale>
                                    <p:animScale>
                                      <p:cBhvr>
                                        <p:cTn id="70" dur="66" decel="50000">
                                          <p:stCondLst>
                                            <p:cond delay="535"/>
                                          </p:stCondLst>
                                        </p:cTn>
                                        <p:tgtEl>
                                          <p:spTgt spid="8"/>
                                        </p:tgtEl>
                                      </p:cBhvr>
                                      <p:to x="100000" y="100000"/>
                                    </p:animScale>
                                    <p:animScale>
                                      <p:cBhvr>
                                        <p:cTn id="71" dur="10">
                                          <p:stCondLst>
                                            <p:cond delay="657"/>
                                          </p:stCondLst>
                                        </p:cTn>
                                        <p:tgtEl>
                                          <p:spTgt spid="8"/>
                                        </p:tgtEl>
                                      </p:cBhvr>
                                      <p:to x="100000" y="90000"/>
                                    </p:animScale>
                                    <p:animScale>
                                      <p:cBhvr>
                                        <p:cTn id="72" dur="66" decel="50000">
                                          <p:stCondLst>
                                            <p:cond delay="667"/>
                                          </p:stCondLst>
                                        </p:cTn>
                                        <p:tgtEl>
                                          <p:spTgt spid="8"/>
                                        </p:tgtEl>
                                      </p:cBhvr>
                                      <p:to x="100000" y="100000"/>
                                    </p:animScale>
                                    <p:animScale>
                                      <p:cBhvr>
                                        <p:cTn id="73" dur="10">
                                          <p:stCondLst>
                                            <p:cond delay="723"/>
                                          </p:stCondLst>
                                        </p:cTn>
                                        <p:tgtEl>
                                          <p:spTgt spid="8"/>
                                        </p:tgtEl>
                                      </p:cBhvr>
                                      <p:to x="100000" y="95000"/>
                                    </p:animScale>
                                    <p:animScale>
                                      <p:cBhvr>
                                        <p:cTn id="74" dur="66" decel="50000">
                                          <p:stCondLst>
                                            <p:cond delay="734"/>
                                          </p:stCondLst>
                                        </p:cTn>
                                        <p:tgtEl>
                                          <p:spTgt spid="8"/>
                                        </p:tgtEl>
                                      </p:cBhvr>
                                      <p:to x="100000" y="100000"/>
                                    </p:animScale>
                                  </p:childTnLst>
                                </p:cTn>
                              </p:par>
                            </p:childTnLst>
                          </p:cTn>
                        </p:par>
                        <p:par>
                          <p:cTn id="75" fill="hold">
                            <p:stCondLst>
                              <p:cond delay="1500"/>
                            </p:stCondLst>
                            <p:childTnLst>
                              <p:par>
                                <p:cTn id="76" presetID="10" presetClass="entr" presetSubtype="0" fill="hold" grpId="0" nodeType="afterEffect">
                                  <p:stCondLst>
                                    <p:cond delay="0"/>
                                  </p:stCondLst>
                                  <p:childTnLst>
                                    <p:set>
                                      <p:cBhvr>
                                        <p:cTn id="77" dur="1" fill="hold">
                                          <p:stCondLst>
                                            <p:cond delay="0"/>
                                          </p:stCondLst>
                                        </p:cTn>
                                        <p:tgtEl>
                                          <p:spTgt spid="25"/>
                                        </p:tgtEl>
                                        <p:attrNameLst>
                                          <p:attrName>style.visibility</p:attrName>
                                        </p:attrNameLst>
                                      </p:cBhvr>
                                      <p:to>
                                        <p:strVal val="visible"/>
                                      </p:to>
                                    </p:set>
                                    <p:animEffect transition="in" filter="fade">
                                      <p:cBhvr>
                                        <p:cTn id="78" dur="500"/>
                                        <p:tgtEl>
                                          <p:spTgt spid="25"/>
                                        </p:tgtEl>
                                      </p:cBhvr>
                                    </p:animEffect>
                                  </p:childTnLst>
                                </p:cTn>
                              </p:par>
                            </p:childTnLst>
                          </p:cTn>
                        </p:par>
                      </p:childTnLst>
                    </p:cTn>
                  </p:par>
                  <p:par>
                    <p:cTn id="79" fill="hold">
                      <p:stCondLst>
                        <p:cond delay="indefinite"/>
                      </p:stCondLst>
                      <p:childTnLst>
                        <p:par>
                          <p:cTn id="80" fill="hold">
                            <p:stCondLst>
                              <p:cond delay="0"/>
                            </p:stCondLst>
                            <p:childTnLst>
                              <p:par>
                                <p:cTn id="81" presetID="23" presetClass="entr" presetSubtype="16" fill="hold" grpId="0" nodeType="clickEffect">
                                  <p:stCondLst>
                                    <p:cond delay="0"/>
                                  </p:stCondLst>
                                  <p:childTnLst>
                                    <p:set>
                                      <p:cBhvr>
                                        <p:cTn id="82" dur="1" fill="hold">
                                          <p:stCondLst>
                                            <p:cond delay="0"/>
                                          </p:stCondLst>
                                        </p:cTn>
                                        <p:tgtEl>
                                          <p:spTgt spid="17"/>
                                        </p:tgtEl>
                                        <p:attrNameLst>
                                          <p:attrName>style.visibility</p:attrName>
                                        </p:attrNameLst>
                                      </p:cBhvr>
                                      <p:to>
                                        <p:strVal val="visible"/>
                                      </p:to>
                                    </p:set>
                                    <p:anim calcmode="lin" valueType="num">
                                      <p:cBhvr>
                                        <p:cTn id="83" dur="500" fill="hold"/>
                                        <p:tgtEl>
                                          <p:spTgt spid="17"/>
                                        </p:tgtEl>
                                        <p:attrNameLst>
                                          <p:attrName>ppt_w</p:attrName>
                                        </p:attrNameLst>
                                      </p:cBhvr>
                                      <p:tavLst>
                                        <p:tav tm="0">
                                          <p:val>
                                            <p:fltVal val="0"/>
                                          </p:val>
                                        </p:tav>
                                        <p:tav tm="100000">
                                          <p:val>
                                            <p:strVal val="#ppt_w"/>
                                          </p:val>
                                        </p:tav>
                                      </p:tavLst>
                                    </p:anim>
                                    <p:anim calcmode="lin" valueType="num">
                                      <p:cBhvr>
                                        <p:cTn id="84" dur="500" fill="hold"/>
                                        <p:tgtEl>
                                          <p:spTgt spid="17"/>
                                        </p:tgtEl>
                                        <p:attrNameLst>
                                          <p:attrName>ppt_h</p:attrName>
                                        </p:attrNameLst>
                                      </p:cBhvr>
                                      <p:tavLst>
                                        <p:tav tm="0">
                                          <p:val>
                                            <p:fltVal val="0"/>
                                          </p:val>
                                        </p:tav>
                                        <p:tav tm="100000">
                                          <p:val>
                                            <p:strVal val="#ppt_h"/>
                                          </p:val>
                                        </p:tav>
                                      </p:tavLst>
                                    </p:anim>
                                  </p:childTnLst>
                                </p:cTn>
                              </p:par>
                              <p:par>
                                <p:cTn id="85" presetID="22" presetClass="entr" presetSubtype="4" fill="hold" grpId="0" nodeType="withEffect">
                                  <p:stCondLst>
                                    <p:cond delay="0"/>
                                  </p:stCondLst>
                                  <p:childTnLst>
                                    <p:set>
                                      <p:cBhvr>
                                        <p:cTn id="86" dur="1" fill="hold">
                                          <p:stCondLst>
                                            <p:cond delay="0"/>
                                          </p:stCondLst>
                                        </p:cTn>
                                        <p:tgtEl>
                                          <p:spTgt spid="19"/>
                                        </p:tgtEl>
                                        <p:attrNameLst>
                                          <p:attrName>style.visibility</p:attrName>
                                        </p:attrNameLst>
                                      </p:cBhvr>
                                      <p:to>
                                        <p:strVal val="visible"/>
                                      </p:to>
                                    </p:set>
                                    <p:animEffect transition="in" filter="wipe(down)">
                                      <p:cBhvr>
                                        <p:cTn id="87" dur="1500"/>
                                        <p:tgtEl>
                                          <p:spTgt spid="19"/>
                                        </p:tgtEl>
                                      </p:cBhvr>
                                    </p:animEffect>
                                  </p:childTnLst>
                                </p:cTn>
                              </p:par>
                              <p:par>
                                <p:cTn id="88" presetID="23" presetClass="entr" presetSubtype="16" fill="hold" grpId="0" nodeType="withEffect">
                                  <p:stCondLst>
                                    <p:cond delay="500"/>
                                  </p:stCondLst>
                                  <p:childTnLst>
                                    <p:set>
                                      <p:cBhvr>
                                        <p:cTn id="89" dur="1" fill="hold">
                                          <p:stCondLst>
                                            <p:cond delay="0"/>
                                          </p:stCondLst>
                                        </p:cTn>
                                        <p:tgtEl>
                                          <p:spTgt spid="18"/>
                                        </p:tgtEl>
                                        <p:attrNameLst>
                                          <p:attrName>style.visibility</p:attrName>
                                        </p:attrNameLst>
                                      </p:cBhvr>
                                      <p:to>
                                        <p:strVal val="visible"/>
                                      </p:to>
                                    </p:set>
                                    <p:anim calcmode="lin" valueType="num">
                                      <p:cBhvr>
                                        <p:cTn id="90" dur="500" fill="hold"/>
                                        <p:tgtEl>
                                          <p:spTgt spid="18"/>
                                        </p:tgtEl>
                                        <p:attrNameLst>
                                          <p:attrName>ppt_w</p:attrName>
                                        </p:attrNameLst>
                                      </p:cBhvr>
                                      <p:tavLst>
                                        <p:tav tm="0">
                                          <p:val>
                                            <p:fltVal val="0"/>
                                          </p:val>
                                        </p:tav>
                                        <p:tav tm="100000">
                                          <p:val>
                                            <p:strVal val="#ppt_w"/>
                                          </p:val>
                                        </p:tav>
                                      </p:tavLst>
                                    </p:anim>
                                    <p:anim calcmode="lin" valueType="num">
                                      <p:cBhvr>
                                        <p:cTn id="91" dur="500" fill="hold"/>
                                        <p:tgtEl>
                                          <p:spTgt spid="18"/>
                                        </p:tgtEl>
                                        <p:attrNameLst>
                                          <p:attrName>ppt_h</p:attrName>
                                        </p:attrNameLst>
                                      </p:cBhvr>
                                      <p:tavLst>
                                        <p:tav tm="0">
                                          <p:val>
                                            <p:fltVal val="0"/>
                                          </p:val>
                                        </p:tav>
                                        <p:tav tm="100000">
                                          <p:val>
                                            <p:strVal val="#ppt_h"/>
                                          </p:val>
                                        </p:tav>
                                      </p:tavLst>
                                    </p:anim>
                                  </p:childTnLst>
                                </p:cTn>
                              </p:par>
                              <p:par>
                                <p:cTn id="92" presetID="26" presetClass="entr" presetSubtype="0" fill="hold" grpId="0" nodeType="withEffect">
                                  <p:stCondLst>
                                    <p:cond delay="0"/>
                                  </p:stCondLst>
                                  <p:iterate type="wd">
                                    <p:tmPct val="13095"/>
                                  </p:iterate>
                                  <p:childTnLst>
                                    <p:set>
                                      <p:cBhvr>
                                        <p:cTn id="93" dur="1" fill="hold">
                                          <p:stCondLst>
                                            <p:cond delay="0"/>
                                          </p:stCondLst>
                                        </p:cTn>
                                        <p:tgtEl>
                                          <p:spTgt spid="10"/>
                                        </p:tgtEl>
                                        <p:attrNameLst>
                                          <p:attrName>style.visibility</p:attrName>
                                        </p:attrNameLst>
                                      </p:cBhvr>
                                      <p:to>
                                        <p:strVal val="visible"/>
                                      </p:to>
                                    </p:set>
                                    <p:animEffect transition="in" filter="wipe(down)">
                                      <p:cBhvr>
                                        <p:cTn id="94" dur="232">
                                          <p:stCondLst>
                                            <p:cond delay="0"/>
                                          </p:stCondLst>
                                        </p:cTn>
                                        <p:tgtEl>
                                          <p:spTgt spid="10"/>
                                        </p:tgtEl>
                                      </p:cBhvr>
                                    </p:animEffect>
                                    <p:anim calcmode="lin" valueType="num">
                                      <p:cBhvr>
                                        <p:cTn id="95" dur="729" tmFilter="0,0; 0.14,0.36; 0.43,0.73; 0.71,0.91; 1.0,1.0">
                                          <p:stCondLst>
                                            <p:cond delay="0"/>
                                          </p:stCondLst>
                                        </p:cTn>
                                        <p:tgtEl>
                                          <p:spTgt spid="10"/>
                                        </p:tgtEl>
                                        <p:attrNameLst>
                                          <p:attrName>ppt_x</p:attrName>
                                        </p:attrNameLst>
                                      </p:cBhvr>
                                      <p:tavLst>
                                        <p:tav tm="0">
                                          <p:val>
                                            <p:strVal val="#ppt_x-0.25"/>
                                          </p:val>
                                        </p:tav>
                                        <p:tav tm="100000">
                                          <p:val>
                                            <p:strVal val="#ppt_x"/>
                                          </p:val>
                                        </p:tav>
                                      </p:tavLst>
                                    </p:anim>
                                    <p:anim calcmode="lin" valueType="num">
                                      <p:cBhvr>
                                        <p:cTn id="96" dur="266" tmFilter="0.0,0.0; 0.25,0.07; 0.50,0.2; 0.75,0.467; 1.0,1.0">
                                          <p:stCondLst>
                                            <p:cond delay="0"/>
                                          </p:stCondLst>
                                        </p:cTn>
                                        <p:tgtEl>
                                          <p:spTgt spid="10"/>
                                        </p:tgtEl>
                                        <p:attrNameLst>
                                          <p:attrName>ppt_y</p:attrName>
                                        </p:attrNameLst>
                                      </p:cBhvr>
                                      <p:tavLst>
                                        <p:tav tm="0" fmla="#ppt_y-sin(pi*$)/3">
                                          <p:val>
                                            <p:fltVal val="0.5"/>
                                          </p:val>
                                        </p:tav>
                                        <p:tav tm="100000">
                                          <p:val>
                                            <p:fltVal val="1"/>
                                          </p:val>
                                        </p:tav>
                                      </p:tavLst>
                                    </p:anim>
                                    <p:anim calcmode="lin" valueType="num">
                                      <p:cBhvr>
                                        <p:cTn id="97" dur="266" tmFilter="0, 0; 0.125,0.2665; 0.25,0.4; 0.375,0.465; 0.5,0.5;  0.625,0.535; 0.75,0.6; 0.875,0.7335; 1,1">
                                          <p:stCondLst>
                                            <p:cond delay="266"/>
                                          </p:stCondLst>
                                        </p:cTn>
                                        <p:tgtEl>
                                          <p:spTgt spid="10"/>
                                        </p:tgtEl>
                                        <p:attrNameLst>
                                          <p:attrName>ppt_y</p:attrName>
                                        </p:attrNameLst>
                                      </p:cBhvr>
                                      <p:tavLst>
                                        <p:tav tm="0" fmla="#ppt_y-sin(pi*$)/9">
                                          <p:val>
                                            <p:fltVal val="0"/>
                                          </p:val>
                                        </p:tav>
                                        <p:tav tm="100000">
                                          <p:val>
                                            <p:fltVal val="1"/>
                                          </p:val>
                                        </p:tav>
                                      </p:tavLst>
                                    </p:anim>
                                    <p:anim calcmode="lin" valueType="num">
                                      <p:cBhvr>
                                        <p:cTn id="98" dur="133" tmFilter="0, 0; 0.125,0.2665; 0.25,0.4; 0.375,0.465; 0.5,0.5;  0.625,0.535; 0.75,0.6; 0.875,0.7335; 1,1">
                                          <p:stCondLst>
                                            <p:cond delay="530"/>
                                          </p:stCondLst>
                                        </p:cTn>
                                        <p:tgtEl>
                                          <p:spTgt spid="10"/>
                                        </p:tgtEl>
                                        <p:attrNameLst>
                                          <p:attrName>ppt_y</p:attrName>
                                        </p:attrNameLst>
                                      </p:cBhvr>
                                      <p:tavLst>
                                        <p:tav tm="0" fmla="#ppt_y-sin(pi*$)/27">
                                          <p:val>
                                            <p:fltVal val="0"/>
                                          </p:val>
                                        </p:tav>
                                        <p:tav tm="100000">
                                          <p:val>
                                            <p:fltVal val="1"/>
                                          </p:val>
                                        </p:tav>
                                      </p:tavLst>
                                    </p:anim>
                                    <p:anim calcmode="lin" valueType="num">
                                      <p:cBhvr>
                                        <p:cTn id="99" dur="66" tmFilter="0, 0; 0.125,0.2665; 0.25,0.4; 0.375,0.465; 0.5,0.5;  0.625,0.535; 0.75,0.6; 0.875,0.7335; 1,1">
                                          <p:stCondLst>
                                            <p:cond delay="662"/>
                                          </p:stCondLst>
                                        </p:cTn>
                                        <p:tgtEl>
                                          <p:spTgt spid="10"/>
                                        </p:tgtEl>
                                        <p:attrNameLst>
                                          <p:attrName>ppt_y</p:attrName>
                                        </p:attrNameLst>
                                      </p:cBhvr>
                                      <p:tavLst>
                                        <p:tav tm="0" fmla="#ppt_y-sin(pi*$)/81">
                                          <p:val>
                                            <p:fltVal val="0"/>
                                          </p:val>
                                        </p:tav>
                                        <p:tav tm="100000">
                                          <p:val>
                                            <p:fltVal val="1"/>
                                          </p:val>
                                        </p:tav>
                                      </p:tavLst>
                                    </p:anim>
                                    <p:animScale>
                                      <p:cBhvr>
                                        <p:cTn id="100" dur="10">
                                          <p:stCondLst>
                                            <p:cond delay="260"/>
                                          </p:stCondLst>
                                        </p:cTn>
                                        <p:tgtEl>
                                          <p:spTgt spid="10"/>
                                        </p:tgtEl>
                                      </p:cBhvr>
                                      <p:to x="100000" y="60000"/>
                                    </p:animScale>
                                    <p:animScale>
                                      <p:cBhvr>
                                        <p:cTn id="101" dur="66" decel="50000">
                                          <p:stCondLst>
                                            <p:cond delay="270"/>
                                          </p:stCondLst>
                                        </p:cTn>
                                        <p:tgtEl>
                                          <p:spTgt spid="10"/>
                                        </p:tgtEl>
                                      </p:cBhvr>
                                      <p:to x="100000" y="100000"/>
                                    </p:animScale>
                                    <p:animScale>
                                      <p:cBhvr>
                                        <p:cTn id="102" dur="10">
                                          <p:stCondLst>
                                            <p:cond delay="525"/>
                                          </p:stCondLst>
                                        </p:cTn>
                                        <p:tgtEl>
                                          <p:spTgt spid="10"/>
                                        </p:tgtEl>
                                      </p:cBhvr>
                                      <p:to x="100000" y="80000"/>
                                    </p:animScale>
                                    <p:animScale>
                                      <p:cBhvr>
                                        <p:cTn id="103" dur="66" decel="50000">
                                          <p:stCondLst>
                                            <p:cond delay="535"/>
                                          </p:stCondLst>
                                        </p:cTn>
                                        <p:tgtEl>
                                          <p:spTgt spid="10"/>
                                        </p:tgtEl>
                                      </p:cBhvr>
                                      <p:to x="100000" y="100000"/>
                                    </p:animScale>
                                    <p:animScale>
                                      <p:cBhvr>
                                        <p:cTn id="104" dur="10">
                                          <p:stCondLst>
                                            <p:cond delay="657"/>
                                          </p:stCondLst>
                                        </p:cTn>
                                        <p:tgtEl>
                                          <p:spTgt spid="10"/>
                                        </p:tgtEl>
                                      </p:cBhvr>
                                      <p:to x="100000" y="90000"/>
                                    </p:animScale>
                                    <p:animScale>
                                      <p:cBhvr>
                                        <p:cTn id="105" dur="66" decel="50000">
                                          <p:stCondLst>
                                            <p:cond delay="667"/>
                                          </p:stCondLst>
                                        </p:cTn>
                                        <p:tgtEl>
                                          <p:spTgt spid="10"/>
                                        </p:tgtEl>
                                      </p:cBhvr>
                                      <p:to x="100000" y="100000"/>
                                    </p:animScale>
                                    <p:animScale>
                                      <p:cBhvr>
                                        <p:cTn id="106" dur="10">
                                          <p:stCondLst>
                                            <p:cond delay="723"/>
                                          </p:stCondLst>
                                        </p:cTn>
                                        <p:tgtEl>
                                          <p:spTgt spid="10"/>
                                        </p:tgtEl>
                                      </p:cBhvr>
                                      <p:to x="100000" y="95000"/>
                                    </p:animScale>
                                    <p:animScale>
                                      <p:cBhvr>
                                        <p:cTn id="107" dur="66" decel="50000">
                                          <p:stCondLst>
                                            <p:cond delay="734"/>
                                          </p:stCondLst>
                                        </p:cTn>
                                        <p:tgtEl>
                                          <p:spTgt spid="10"/>
                                        </p:tgtEl>
                                      </p:cBhvr>
                                      <p:to x="100000" y="100000"/>
                                    </p:animScale>
                                  </p:childTnLst>
                                </p:cTn>
                              </p:par>
                            </p:childTnLst>
                          </p:cTn>
                        </p:par>
                        <p:par>
                          <p:cTn id="108" fill="hold">
                            <p:stCondLst>
                              <p:cond delay="1638"/>
                            </p:stCondLst>
                            <p:childTnLst>
                              <p:par>
                                <p:cTn id="109" presetID="10" presetClass="entr" presetSubtype="0" fill="hold" grpId="0" nodeType="afterEffect">
                                  <p:stCondLst>
                                    <p:cond delay="0"/>
                                  </p:stCondLst>
                                  <p:childTnLst>
                                    <p:set>
                                      <p:cBhvr>
                                        <p:cTn id="110" dur="1" fill="hold">
                                          <p:stCondLst>
                                            <p:cond delay="0"/>
                                          </p:stCondLst>
                                        </p:cTn>
                                        <p:tgtEl>
                                          <p:spTgt spid="26"/>
                                        </p:tgtEl>
                                        <p:attrNameLst>
                                          <p:attrName>style.visibility</p:attrName>
                                        </p:attrNameLst>
                                      </p:cBhvr>
                                      <p:to>
                                        <p:strVal val="visible"/>
                                      </p:to>
                                    </p:set>
                                    <p:animEffect transition="in" filter="fade">
                                      <p:cBhvr>
                                        <p:cTn id="111" dur="500"/>
                                        <p:tgtEl>
                                          <p:spTgt spid="26"/>
                                        </p:tgtEl>
                                      </p:cBhvr>
                                    </p:animEffect>
                                  </p:childTnLst>
                                </p:cTn>
                              </p:par>
                            </p:childTnLst>
                          </p:cTn>
                        </p:par>
                      </p:childTnLst>
                    </p:cTn>
                  </p:par>
                  <p:par>
                    <p:cTn id="112" fill="hold">
                      <p:stCondLst>
                        <p:cond delay="indefinite"/>
                      </p:stCondLst>
                      <p:childTnLst>
                        <p:par>
                          <p:cTn id="113" fill="hold">
                            <p:stCondLst>
                              <p:cond delay="0"/>
                            </p:stCondLst>
                            <p:childTnLst>
                              <p:par>
                                <p:cTn id="114" presetID="22" presetClass="entr" presetSubtype="4" fill="hold" grpId="0" nodeType="clickEffect">
                                  <p:stCondLst>
                                    <p:cond delay="0"/>
                                  </p:stCondLst>
                                  <p:childTnLst>
                                    <p:set>
                                      <p:cBhvr>
                                        <p:cTn id="115" dur="1" fill="hold">
                                          <p:stCondLst>
                                            <p:cond delay="0"/>
                                          </p:stCondLst>
                                        </p:cTn>
                                        <p:tgtEl>
                                          <p:spTgt spid="20"/>
                                        </p:tgtEl>
                                        <p:attrNameLst>
                                          <p:attrName>style.visibility</p:attrName>
                                        </p:attrNameLst>
                                      </p:cBhvr>
                                      <p:to>
                                        <p:strVal val="visible"/>
                                      </p:to>
                                    </p:set>
                                    <p:animEffect transition="in" filter="wipe(down)">
                                      <p:cBhvr>
                                        <p:cTn id="116" dur="1700"/>
                                        <p:tgtEl>
                                          <p:spTgt spid="20"/>
                                        </p:tgtEl>
                                      </p:cBhvr>
                                    </p:animEffect>
                                  </p:childTnLst>
                                </p:cTn>
                              </p:par>
                              <p:par>
                                <p:cTn id="117" presetID="23" presetClass="entr" presetSubtype="16" fill="hold" grpId="0" nodeType="withEffect">
                                  <p:stCondLst>
                                    <p:cond delay="0"/>
                                  </p:stCondLst>
                                  <p:childTnLst>
                                    <p:set>
                                      <p:cBhvr>
                                        <p:cTn id="118" dur="1" fill="hold">
                                          <p:stCondLst>
                                            <p:cond delay="0"/>
                                          </p:stCondLst>
                                        </p:cTn>
                                        <p:tgtEl>
                                          <p:spTgt spid="21"/>
                                        </p:tgtEl>
                                        <p:attrNameLst>
                                          <p:attrName>style.visibility</p:attrName>
                                        </p:attrNameLst>
                                      </p:cBhvr>
                                      <p:to>
                                        <p:strVal val="visible"/>
                                      </p:to>
                                    </p:set>
                                    <p:anim calcmode="lin" valueType="num">
                                      <p:cBhvr>
                                        <p:cTn id="119" dur="500" fill="hold"/>
                                        <p:tgtEl>
                                          <p:spTgt spid="21"/>
                                        </p:tgtEl>
                                        <p:attrNameLst>
                                          <p:attrName>ppt_w</p:attrName>
                                        </p:attrNameLst>
                                      </p:cBhvr>
                                      <p:tavLst>
                                        <p:tav tm="0">
                                          <p:val>
                                            <p:fltVal val="0"/>
                                          </p:val>
                                        </p:tav>
                                        <p:tav tm="100000">
                                          <p:val>
                                            <p:strVal val="#ppt_w"/>
                                          </p:val>
                                        </p:tav>
                                      </p:tavLst>
                                    </p:anim>
                                    <p:anim calcmode="lin" valueType="num">
                                      <p:cBhvr>
                                        <p:cTn id="120" dur="500" fill="hold"/>
                                        <p:tgtEl>
                                          <p:spTgt spid="21"/>
                                        </p:tgtEl>
                                        <p:attrNameLst>
                                          <p:attrName>ppt_h</p:attrName>
                                        </p:attrNameLst>
                                      </p:cBhvr>
                                      <p:tavLst>
                                        <p:tav tm="0">
                                          <p:val>
                                            <p:fltVal val="0"/>
                                          </p:val>
                                        </p:tav>
                                        <p:tav tm="100000">
                                          <p:val>
                                            <p:strVal val="#ppt_h"/>
                                          </p:val>
                                        </p:tav>
                                      </p:tavLst>
                                    </p:anim>
                                  </p:childTnLst>
                                </p:cTn>
                              </p:par>
                              <p:par>
                                <p:cTn id="121" presetID="32" presetClass="emph" presetSubtype="0" repeatCount="5000" fill="hold" grpId="1" nodeType="withEffect">
                                  <p:stCondLst>
                                    <p:cond delay="500"/>
                                  </p:stCondLst>
                                  <p:childTnLst>
                                    <p:animRot by="120000">
                                      <p:cBhvr>
                                        <p:cTn id="122" dur="32" fill="hold">
                                          <p:stCondLst>
                                            <p:cond delay="0"/>
                                          </p:stCondLst>
                                        </p:cTn>
                                        <p:tgtEl>
                                          <p:spTgt spid="21"/>
                                        </p:tgtEl>
                                        <p:attrNameLst>
                                          <p:attrName>r</p:attrName>
                                        </p:attrNameLst>
                                      </p:cBhvr>
                                    </p:animRot>
                                    <p:animRot by="-240000">
                                      <p:cBhvr>
                                        <p:cTn id="123" dur="64" fill="hold">
                                          <p:stCondLst>
                                            <p:cond delay="64"/>
                                          </p:stCondLst>
                                        </p:cTn>
                                        <p:tgtEl>
                                          <p:spTgt spid="21"/>
                                        </p:tgtEl>
                                        <p:attrNameLst>
                                          <p:attrName>r</p:attrName>
                                        </p:attrNameLst>
                                      </p:cBhvr>
                                    </p:animRot>
                                    <p:animRot by="240000">
                                      <p:cBhvr>
                                        <p:cTn id="124" dur="64" fill="hold">
                                          <p:stCondLst>
                                            <p:cond delay="128"/>
                                          </p:stCondLst>
                                        </p:cTn>
                                        <p:tgtEl>
                                          <p:spTgt spid="21"/>
                                        </p:tgtEl>
                                        <p:attrNameLst>
                                          <p:attrName>r</p:attrName>
                                        </p:attrNameLst>
                                      </p:cBhvr>
                                    </p:animRot>
                                    <p:animRot by="-240000">
                                      <p:cBhvr>
                                        <p:cTn id="125" dur="64" fill="hold">
                                          <p:stCondLst>
                                            <p:cond delay="192"/>
                                          </p:stCondLst>
                                        </p:cTn>
                                        <p:tgtEl>
                                          <p:spTgt spid="21"/>
                                        </p:tgtEl>
                                        <p:attrNameLst>
                                          <p:attrName>r</p:attrName>
                                        </p:attrNameLst>
                                      </p:cBhvr>
                                    </p:animRot>
                                    <p:animRot by="120000">
                                      <p:cBhvr>
                                        <p:cTn id="126" dur="64" fill="hold">
                                          <p:stCondLst>
                                            <p:cond delay="256"/>
                                          </p:stCondLst>
                                        </p:cTn>
                                        <p:tgtEl>
                                          <p:spTgt spid="21"/>
                                        </p:tgtEl>
                                        <p:attrNameLst>
                                          <p:attrName>r</p:attrName>
                                        </p:attrNameLst>
                                      </p:cBhvr>
                                    </p:animRot>
                                  </p:childTnLst>
                                </p:cTn>
                              </p:par>
                              <p:par>
                                <p:cTn id="127" presetID="26" presetClass="entr" presetSubtype="0" fill="hold" grpId="0" nodeType="withEffect">
                                  <p:stCondLst>
                                    <p:cond delay="0"/>
                                  </p:stCondLst>
                                  <p:iterate type="wd">
                                    <p:tmPct val="11224"/>
                                  </p:iterate>
                                  <p:childTnLst>
                                    <p:set>
                                      <p:cBhvr>
                                        <p:cTn id="128" dur="1" fill="hold">
                                          <p:stCondLst>
                                            <p:cond delay="0"/>
                                          </p:stCondLst>
                                        </p:cTn>
                                        <p:tgtEl>
                                          <p:spTgt spid="9"/>
                                        </p:tgtEl>
                                        <p:attrNameLst>
                                          <p:attrName>style.visibility</p:attrName>
                                        </p:attrNameLst>
                                      </p:cBhvr>
                                      <p:to>
                                        <p:strVal val="visible"/>
                                      </p:to>
                                    </p:set>
                                    <p:animEffect transition="in" filter="wipe(down)">
                                      <p:cBhvr>
                                        <p:cTn id="129" dur="261">
                                          <p:stCondLst>
                                            <p:cond delay="0"/>
                                          </p:stCondLst>
                                        </p:cTn>
                                        <p:tgtEl>
                                          <p:spTgt spid="9"/>
                                        </p:tgtEl>
                                      </p:cBhvr>
                                    </p:animEffect>
                                    <p:anim calcmode="lin" valueType="num">
                                      <p:cBhvr>
                                        <p:cTn id="130" dur="820" tmFilter="0,0; 0.14,0.36; 0.43,0.73; 0.71,0.91; 1.0,1.0">
                                          <p:stCondLst>
                                            <p:cond delay="0"/>
                                          </p:stCondLst>
                                        </p:cTn>
                                        <p:tgtEl>
                                          <p:spTgt spid="9"/>
                                        </p:tgtEl>
                                        <p:attrNameLst>
                                          <p:attrName>ppt_x</p:attrName>
                                        </p:attrNameLst>
                                      </p:cBhvr>
                                      <p:tavLst>
                                        <p:tav tm="0">
                                          <p:val>
                                            <p:strVal val="#ppt_x-0.25"/>
                                          </p:val>
                                        </p:tav>
                                        <p:tav tm="100000">
                                          <p:val>
                                            <p:strVal val="#ppt_x"/>
                                          </p:val>
                                        </p:tav>
                                      </p:tavLst>
                                    </p:anim>
                                    <p:anim calcmode="lin" valueType="num">
                                      <p:cBhvr>
                                        <p:cTn id="131" dur="299" tmFilter="0.0,0.0; 0.25,0.07; 0.50,0.2; 0.75,0.467; 1.0,1.0">
                                          <p:stCondLst>
                                            <p:cond delay="0"/>
                                          </p:stCondLst>
                                        </p:cTn>
                                        <p:tgtEl>
                                          <p:spTgt spid="9"/>
                                        </p:tgtEl>
                                        <p:attrNameLst>
                                          <p:attrName>ppt_y</p:attrName>
                                        </p:attrNameLst>
                                      </p:cBhvr>
                                      <p:tavLst>
                                        <p:tav tm="0" fmla="#ppt_y-sin(pi*$)/3">
                                          <p:val>
                                            <p:fltVal val="0.5"/>
                                          </p:val>
                                        </p:tav>
                                        <p:tav tm="100000">
                                          <p:val>
                                            <p:fltVal val="1"/>
                                          </p:val>
                                        </p:tav>
                                      </p:tavLst>
                                    </p:anim>
                                    <p:anim calcmode="lin" valueType="num">
                                      <p:cBhvr>
                                        <p:cTn id="132" dur="299" tmFilter="0, 0; 0.125,0.2665; 0.25,0.4; 0.375,0.465; 0.5,0.5;  0.625,0.535; 0.75,0.6; 0.875,0.7335; 1,1">
                                          <p:stCondLst>
                                            <p:cond delay="299"/>
                                          </p:stCondLst>
                                        </p:cTn>
                                        <p:tgtEl>
                                          <p:spTgt spid="9"/>
                                        </p:tgtEl>
                                        <p:attrNameLst>
                                          <p:attrName>ppt_y</p:attrName>
                                        </p:attrNameLst>
                                      </p:cBhvr>
                                      <p:tavLst>
                                        <p:tav tm="0" fmla="#ppt_y-sin(pi*$)/9">
                                          <p:val>
                                            <p:fltVal val="0"/>
                                          </p:val>
                                        </p:tav>
                                        <p:tav tm="100000">
                                          <p:val>
                                            <p:fltVal val="1"/>
                                          </p:val>
                                        </p:tav>
                                      </p:tavLst>
                                    </p:anim>
                                    <p:anim calcmode="lin" valueType="num">
                                      <p:cBhvr>
                                        <p:cTn id="133" dur="149" tmFilter="0, 0; 0.125,0.2665; 0.25,0.4; 0.375,0.465; 0.5,0.5;  0.625,0.535; 0.75,0.6; 0.875,0.7335; 1,1">
                                          <p:stCondLst>
                                            <p:cond delay="596"/>
                                          </p:stCondLst>
                                        </p:cTn>
                                        <p:tgtEl>
                                          <p:spTgt spid="9"/>
                                        </p:tgtEl>
                                        <p:attrNameLst>
                                          <p:attrName>ppt_y</p:attrName>
                                        </p:attrNameLst>
                                      </p:cBhvr>
                                      <p:tavLst>
                                        <p:tav tm="0" fmla="#ppt_y-sin(pi*$)/27">
                                          <p:val>
                                            <p:fltVal val="0"/>
                                          </p:val>
                                        </p:tav>
                                        <p:tav tm="100000">
                                          <p:val>
                                            <p:fltVal val="1"/>
                                          </p:val>
                                        </p:tav>
                                      </p:tavLst>
                                    </p:anim>
                                    <p:anim calcmode="lin" valueType="num">
                                      <p:cBhvr>
                                        <p:cTn id="134" dur="74" tmFilter="0, 0; 0.125,0.2665; 0.25,0.4; 0.375,0.465; 0.5,0.5;  0.625,0.535; 0.75,0.6; 0.875,0.7335; 1,1">
                                          <p:stCondLst>
                                            <p:cond delay="745"/>
                                          </p:stCondLst>
                                        </p:cTn>
                                        <p:tgtEl>
                                          <p:spTgt spid="9"/>
                                        </p:tgtEl>
                                        <p:attrNameLst>
                                          <p:attrName>ppt_y</p:attrName>
                                        </p:attrNameLst>
                                      </p:cBhvr>
                                      <p:tavLst>
                                        <p:tav tm="0" fmla="#ppt_y-sin(pi*$)/81">
                                          <p:val>
                                            <p:fltVal val="0"/>
                                          </p:val>
                                        </p:tav>
                                        <p:tav tm="100000">
                                          <p:val>
                                            <p:fltVal val="1"/>
                                          </p:val>
                                        </p:tav>
                                      </p:tavLst>
                                    </p:anim>
                                    <p:animScale>
                                      <p:cBhvr>
                                        <p:cTn id="135" dur="12">
                                          <p:stCondLst>
                                            <p:cond delay="293"/>
                                          </p:stCondLst>
                                        </p:cTn>
                                        <p:tgtEl>
                                          <p:spTgt spid="9"/>
                                        </p:tgtEl>
                                      </p:cBhvr>
                                      <p:to x="100000" y="60000"/>
                                    </p:animScale>
                                    <p:animScale>
                                      <p:cBhvr>
                                        <p:cTn id="136" dur="75" decel="50000">
                                          <p:stCondLst>
                                            <p:cond delay="304"/>
                                          </p:stCondLst>
                                        </p:cTn>
                                        <p:tgtEl>
                                          <p:spTgt spid="9"/>
                                        </p:tgtEl>
                                      </p:cBhvr>
                                      <p:to x="100000" y="100000"/>
                                    </p:animScale>
                                    <p:animScale>
                                      <p:cBhvr>
                                        <p:cTn id="137" dur="12">
                                          <p:stCondLst>
                                            <p:cond delay="590"/>
                                          </p:stCondLst>
                                        </p:cTn>
                                        <p:tgtEl>
                                          <p:spTgt spid="9"/>
                                        </p:tgtEl>
                                      </p:cBhvr>
                                      <p:to x="100000" y="80000"/>
                                    </p:animScale>
                                    <p:animScale>
                                      <p:cBhvr>
                                        <p:cTn id="138" dur="75" decel="50000">
                                          <p:stCondLst>
                                            <p:cond delay="602"/>
                                          </p:stCondLst>
                                        </p:cTn>
                                        <p:tgtEl>
                                          <p:spTgt spid="9"/>
                                        </p:tgtEl>
                                      </p:cBhvr>
                                      <p:to x="100000" y="100000"/>
                                    </p:animScale>
                                    <p:animScale>
                                      <p:cBhvr>
                                        <p:cTn id="139" dur="12">
                                          <p:stCondLst>
                                            <p:cond delay="739"/>
                                          </p:stCondLst>
                                        </p:cTn>
                                        <p:tgtEl>
                                          <p:spTgt spid="9"/>
                                        </p:tgtEl>
                                      </p:cBhvr>
                                      <p:to x="100000" y="90000"/>
                                    </p:animScale>
                                    <p:animScale>
                                      <p:cBhvr>
                                        <p:cTn id="140" dur="75" decel="50000">
                                          <p:stCondLst>
                                            <p:cond delay="751"/>
                                          </p:stCondLst>
                                        </p:cTn>
                                        <p:tgtEl>
                                          <p:spTgt spid="9"/>
                                        </p:tgtEl>
                                      </p:cBhvr>
                                      <p:to x="100000" y="100000"/>
                                    </p:animScale>
                                    <p:animScale>
                                      <p:cBhvr>
                                        <p:cTn id="141" dur="12">
                                          <p:stCondLst>
                                            <p:cond delay="814"/>
                                          </p:stCondLst>
                                        </p:cTn>
                                        <p:tgtEl>
                                          <p:spTgt spid="9"/>
                                        </p:tgtEl>
                                      </p:cBhvr>
                                      <p:to x="100000" y="95000"/>
                                    </p:animScale>
                                    <p:animScale>
                                      <p:cBhvr>
                                        <p:cTn id="142" dur="75" decel="50000">
                                          <p:stCondLst>
                                            <p:cond delay="825"/>
                                          </p:stCondLst>
                                        </p:cTn>
                                        <p:tgtEl>
                                          <p:spTgt spid="9"/>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p:bldP spid="7" grpId="0"/>
      <p:bldP spid="8" grpId="0"/>
      <p:bldP spid="9" grpId="0"/>
      <p:bldP spid="10" grpId="0"/>
      <p:bldP spid="11" grpId="0" animBg="1"/>
      <p:bldP spid="13" grpId="0" animBg="1"/>
      <p:bldP spid="14" grpId="0" animBg="1"/>
      <p:bldP spid="15" grpId="0" animBg="1"/>
      <p:bldP spid="16" grpId="0" animBg="1"/>
      <p:bldP spid="17" grpId="0" animBg="1"/>
      <p:bldP spid="18" grpId="0" animBg="1"/>
      <p:bldP spid="19" grpId="0" animBg="1"/>
      <p:bldP spid="20" grpId="0" animBg="1"/>
      <p:bldP spid="21" grpId="0" animBg="1"/>
      <p:bldP spid="21" grpId="1" animBg="1"/>
      <p:bldP spid="24" grpId="0" animBg="1"/>
      <p:bldP spid="25" grpId="0" animBg="1"/>
      <p:bldP spid="26"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233579" y="5129217"/>
            <a:ext cx="9553691" cy="1338828"/>
          </a:xfrm>
          <a:prstGeom prst="rect">
            <a:avLst/>
          </a:prstGeom>
          <a:solidFill>
            <a:srgbClr val="E9118C">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椭圆 4"/>
          <p:cNvSpPr/>
          <p:nvPr/>
        </p:nvSpPr>
        <p:spPr>
          <a:xfrm>
            <a:off x="4002824" y="848922"/>
            <a:ext cx="3724896" cy="3724896"/>
          </a:xfrm>
          <a:prstGeom prst="ellipse">
            <a:avLst/>
          </a:prstGeom>
          <a:solidFill>
            <a:schemeClr val="accent1">
              <a:lumMod val="75000"/>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a:off x="1233580" y="5211105"/>
            <a:ext cx="9553690" cy="1200329"/>
          </a:xfrm>
          <a:prstGeom prst="rect">
            <a:avLst/>
          </a:prstGeom>
        </p:spPr>
        <p:txBody>
          <a:bodyPr wrap="square">
            <a:spAutoFit/>
          </a:bodyPr>
          <a:lstStyle/>
          <a:p>
            <a:pPr>
              <a:lnSpc>
                <a:spcPct val="150000"/>
              </a:lnSpc>
            </a:pPr>
            <a:r>
              <a:rPr lang="en-US" altLang="zh-CN" sz="1600" dirty="0">
                <a:solidFill>
                  <a:schemeClr val="bg1"/>
                </a:solidFill>
              </a:rPr>
              <a:t>You can click here to enter your text . You can click here to enter your text . You can click here to enter your text . You can click here to enter your text . You can click here to enter your text . You can click here to enter your text . You can click here to enter your text . You can click here to enter your text .</a:t>
            </a:r>
            <a:endParaRPr lang="zh-CN" altLang="en-US" sz="1600" spc="300" dirty="0">
              <a:solidFill>
                <a:schemeClr val="bg1"/>
              </a:solidFill>
            </a:endParaRPr>
          </a:p>
        </p:txBody>
      </p:sp>
      <p:sp>
        <p:nvSpPr>
          <p:cNvPr id="7" name="同心圆 6"/>
          <p:cNvSpPr/>
          <p:nvPr/>
        </p:nvSpPr>
        <p:spPr>
          <a:xfrm>
            <a:off x="3952210" y="811956"/>
            <a:ext cx="3798827" cy="3798827"/>
          </a:xfrm>
          <a:prstGeom prst="donut">
            <a:avLst>
              <a:gd name="adj" fmla="val 7253"/>
            </a:avLst>
          </a:prstGeom>
          <a:solidFill>
            <a:srgbClr val="F96197"/>
          </a:solidFill>
          <a:ln>
            <a:solidFill>
              <a:srgbClr val="F9619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8" name="同心圆 7"/>
          <p:cNvSpPr/>
          <p:nvPr/>
        </p:nvSpPr>
        <p:spPr>
          <a:xfrm>
            <a:off x="4667871" y="1513969"/>
            <a:ext cx="2394801" cy="2394801"/>
          </a:xfrm>
          <a:prstGeom prst="donut">
            <a:avLst>
              <a:gd name="adj" fmla="val 16019"/>
            </a:avLst>
          </a:prstGeom>
          <a:solidFill>
            <a:srgbClr val="F961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9" name="椭圆 8"/>
          <p:cNvSpPr/>
          <p:nvPr/>
        </p:nvSpPr>
        <p:spPr>
          <a:xfrm>
            <a:off x="5468084" y="2314182"/>
            <a:ext cx="794376" cy="794376"/>
          </a:xfrm>
          <a:prstGeom prst="ellipse">
            <a:avLst/>
          </a:prstGeom>
          <a:solidFill>
            <a:srgbClr val="F961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同心圆 9"/>
          <p:cNvSpPr/>
          <p:nvPr/>
        </p:nvSpPr>
        <p:spPr>
          <a:xfrm>
            <a:off x="3809009" y="655107"/>
            <a:ext cx="4112525" cy="4112525"/>
          </a:xfrm>
          <a:prstGeom prst="donut">
            <a:avLst>
              <a:gd name="adj" fmla="val 3756"/>
            </a:avLst>
          </a:prstGeom>
          <a:solidFill>
            <a:srgbClr val="E9118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cxnSp>
        <p:nvCxnSpPr>
          <p:cNvPr id="12" name="直接连接符 11"/>
          <p:cNvCxnSpPr/>
          <p:nvPr/>
        </p:nvCxnSpPr>
        <p:spPr>
          <a:xfrm flipH="1" flipV="1">
            <a:off x="3743150" y="1470494"/>
            <a:ext cx="321118" cy="251602"/>
          </a:xfrm>
          <a:prstGeom prst="line">
            <a:avLst/>
          </a:prstGeom>
          <a:ln>
            <a:solidFill>
              <a:srgbClr val="E9118C"/>
            </a:soli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flipH="1" flipV="1">
            <a:off x="2764461" y="1470493"/>
            <a:ext cx="980191" cy="1"/>
          </a:xfrm>
          <a:prstGeom prst="line">
            <a:avLst/>
          </a:prstGeom>
          <a:ln>
            <a:solidFill>
              <a:srgbClr val="E9118C"/>
            </a:solidFill>
          </a:ln>
        </p:spPr>
        <p:style>
          <a:lnRef idx="1">
            <a:schemeClr val="accent1"/>
          </a:lnRef>
          <a:fillRef idx="0">
            <a:schemeClr val="accent1"/>
          </a:fillRef>
          <a:effectRef idx="0">
            <a:schemeClr val="accent1"/>
          </a:effectRef>
          <a:fontRef idx="minor">
            <a:schemeClr val="tx1"/>
          </a:fontRef>
        </p:style>
      </p:cxnSp>
      <p:cxnSp>
        <p:nvCxnSpPr>
          <p:cNvPr id="14" name="直接连接符 13"/>
          <p:cNvCxnSpPr/>
          <p:nvPr/>
        </p:nvCxnSpPr>
        <p:spPr>
          <a:xfrm flipH="1" flipV="1">
            <a:off x="7611053" y="3767338"/>
            <a:ext cx="363262" cy="236211"/>
          </a:xfrm>
          <a:prstGeom prst="line">
            <a:avLst/>
          </a:prstGeom>
          <a:ln>
            <a:solidFill>
              <a:srgbClr val="E9118C"/>
            </a:solidFill>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flipH="1">
            <a:off x="7955665" y="4003549"/>
            <a:ext cx="906257" cy="1"/>
          </a:xfrm>
          <a:prstGeom prst="line">
            <a:avLst/>
          </a:prstGeom>
          <a:ln>
            <a:solidFill>
              <a:srgbClr val="E9118C"/>
            </a:solidFill>
          </a:ln>
        </p:spPr>
        <p:style>
          <a:lnRef idx="1">
            <a:schemeClr val="accent1"/>
          </a:lnRef>
          <a:fillRef idx="0">
            <a:schemeClr val="accent1"/>
          </a:fillRef>
          <a:effectRef idx="0">
            <a:schemeClr val="accent1"/>
          </a:effectRef>
          <a:fontRef idx="minor">
            <a:schemeClr val="tx1"/>
          </a:fontRef>
        </p:style>
      </p:cxnSp>
      <p:sp>
        <p:nvSpPr>
          <p:cNvPr id="16" name="椭圆 15"/>
          <p:cNvSpPr/>
          <p:nvPr/>
        </p:nvSpPr>
        <p:spPr>
          <a:xfrm>
            <a:off x="2658804" y="1409776"/>
            <a:ext cx="113852" cy="113852"/>
          </a:xfrm>
          <a:prstGeom prst="ellipse">
            <a:avLst/>
          </a:prstGeom>
          <a:noFill/>
          <a:ln>
            <a:solidFill>
              <a:srgbClr val="E9118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椭圆 16"/>
          <p:cNvSpPr/>
          <p:nvPr/>
        </p:nvSpPr>
        <p:spPr>
          <a:xfrm>
            <a:off x="8870354" y="3946623"/>
            <a:ext cx="113852" cy="113852"/>
          </a:xfrm>
          <a:prstGeom prst="ellipse">
            <a:avLst/>
          </a:prstGeom>
          <a:noFill/>
          <a:ln>
            <a:solidFill>
              <a:srgbClr val="E9118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8" name="直接连接符 17"/>
          <p:cNvCxnSpPr>
            <a:stCxn id="10" idx="7"/>
          </p:cNvCxnSpPr>
          <p:nvPr/>
        </p:nvCxnSpPr>
        <p:spPr>
          <a:xfrm flipV="1">
            <a:off x="7319269" y="842177"/>
            <a:ext cx="490873" cy="415195"/>
          </a:xfrm>
          <a:prstGeom prst="line">
            <a:avLst/>
          </a:prstGeom>
          <a:ln>
            <a:solidFill>
              <a:srgbClr val="E9118C"/>
            </a:solidFill>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a:off x="7810142" y="842177"/>
            <a:ext cx="892045" cy="0"/>
          </a:xfrm>
          <a:prstGeom prst="line">
            <a:avLst/>
          </a:prstGeom>
          <a:ln>
            <a:solidFill>
              <a:srgbClr val="E9118C"/>
            </a:solidFill>
          </a:ln>
        </p:spPr>
        <p:style>
          <a:lnRef idx="1">
            <a:schemeClr val="accent1"/>
          </a:lnRef>
          <a:fillRef idx="0">
            <a:schemeClr val="accent1"/>
          </a:fillRef>
          <a:effectRef idx="0">
            <a:schemeClr val="accent1"/>
          </a:effectRef>
          <a:fontRef idx="minor">
            <a:schemeClr val="tx1"/>
          </a:fontRef>
        </p:style>
      </p:cxnSp>
      <p:sp>
        <p:nvSpPr>
          <p:cNvPr id="20" name="椭圆 19"/>
          <p:cNvSpPr/>
          <p:nvPr/>
        </p:nvSpPr>
        <p:spPr>
          <a:xfrm>
            <a:off x="8705440" y="791995"/>
            <a:ext cx="113852" cy="113852"/>
          </a:xfrm>
          <a:prstGeom prst="ellipse">
            <a:avLst/>
          </a:prstGeom>
          <a:noFill/>
          <a:ln>
            <a:solidFill>
              <a:srgbClr val="E9118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文本框 20"/>
          <p:cNvSpPr txBox="1"/>
          <p:nvPr/>
        </p:nvSpPr>
        <p:spPr>
          <a:xfrm>
            <a:off x="563257" y="905847"/>
            <a:ext cx="858129" cy="1323439"/>
          </a:xfrm>
          <a:prstGeom prst="rect">
            <a:avLst/>
          </a:prstGeom>
          <a:noFill/>
        </p:spPr>
        <p:txBody>
          <a:bodyPr wrap="square" rtlCol="0">
            <a:spAutoFit/>
          </a:bodyPr>
          <a:lstStyle/>
          <a:p>
            <a:r>
              <a:rPr lang="en-US" altLang="zh-CN" sz="8000" dirty="0" smtClean="0">
                <a:solidFill>
                  <a:schemeClr val="bg1"/>
                </a:solidFill>
                <a:latin typeface="Broadway" panose="04040905080B02020502" pitchFamily="82" charset="0"/>
              </a:rPr>
              <a:t>1</a:t>
            </a:r>
            <a:endParaRPr lang="zh-CN" altLang="en-US" sz="8000" dirty="0">
              <a:solidFill>
                <a:schemeClr val="bg1"/>
              </a:solidFill>
              <a:latin typeface="Broadway" panose="04040905080B02020502" pitchFamily="82" charset="0"/>
            </a:endParaRPr>
          </a:p>
        </p:txBody>
      </p:sp>
      <p:sp>
        <p:nvSpPr>
          <p:cNvPr id="22" name="文本框 21"/>
          <p:cNvSpPr txBox="1"/>
          <p:nvPr/>
        </p:nvSpPr>
        <p:spPr>
          <a:xfrm>
            <a:off x="8926065" y="235697"/>
            <a:ext cx="848309" cy="1323439"/>
          </a:xfrm>
          <a:prstGeom prst="rect">
            <a:avLst/>
          </a:prstGeom>
          <a:noFill/>
        </p:spPr>
        <p:txBody>
          <a:bodyPr wrap="none" rtlCol="0">
            <a:spAutoFit/>
          </a:bodyPr>
          <a:lstStyle/>
          <a:p>
            <a:r>
              <a:rPr lang="en-US" altLang="zh-CN" sz="8000" dirty="0">
                <a:solidFill>
                  <a:schemeClr val="bg1"/>
                </a:solidFill>
                <a:latin typeface="Broadway" panose="04040905080B02020502" pitchFamily="82" charset="0"/>
              </a:rPr>
              <a:t>2</a:t>
            </a:r>
            <a:endParaRPr lang="zh-CN" altLang="en-US" sz="8000" dirty="0">
              <a:solidFill>
                <a:schemeClr val="bg1"/>
              </a:solidFill>
              <a:latin typeface="Broadway" panose="04040905080B02020502" pitchFamily="82" charset="0"/>
            </a:endParaRPr>
          </a:p>
        </p:txBody>
      </p:sp>
      <p:sp>
        <p:nvSpPr>
          <p:cNvPr id="23" name="文本框 22"/>
          <p:cNvSpPr txBox="1"/>
          <p:nvPr/>
        </p:nvSpPr>
        <p:spPr>
          <a:xfrm>
            <a:off x="9027799" y="3344378"/>
            <a:ext cx="848309" cy="1323439"/>
          </a:xfrm>
          <a:prstGeom prst="rect">
            <a:avLst/>
          </a:prstGeom>
          <a:noFill/>
        </p:spPr>
        <p:txBody>
          <a:bodyPr wrap="none" rtlCol="0">
            <a:spAutoFit/>
          </a:bodyPr>
          <a:lstStyle/>
          <a:p>
            <a:r>
              <a:rPr lang="en-US" altLang="zh-CN" sz="8000" dirty="0">
                <a:solidFill>
                  <a:schemeClr val="bg1"/>
                </a:solidFill>
                <a:latin typeface="Broadway" panose="04040905080B02020502" pitchFamily="82" charset="0"/>
              </a:rPr>
              <a:t>3</a:t>
            </a:r>
            <a:endParaRPr lang="zh-CN" altLang="en-US" sz="8000" dirty="0">
              <a:solidFill>
                <a:schemeClr val="bg1"/>
              </a:solidFill>
              <a:latin typeface="Broadway" panose="04040905080B02020502" pitchFamily="82" charset="0"/>
            </a:endParaRPr>
          </a:p>
        </p:txBody>
      </p:sp>
      <p:sp>
        <p:nvSpPr>
          <p:cNvPr id="24" name="文本框 23"/>
          <p:cNvSpPr txBox="1"/>
          <p:nvPr/>
        </p:nvSpPr>
        <p:spPr>
          <a:xfrm>
            <a:off x="1233579" y="913520"/>
            <a:ext cx="2020978" cy="1143070"/>
          </a:xfrm>
          <a:prstGeom prst="rect">
            <a:avLst/>
          </a:prstGeom>
          <a:noFill/>
        </p:spPr>
        <p:txBody>
          <a:bodyPr wrap="square" rtlCol="0">
            <a:spAutoFit/>
          </a:bodyPr>
          <a:lstStyle/>
          <a:p>
            <a:pPr>
              <a:lnSpc>
                <a:spcPct val="150000"/>
              </a:lnSpc>
              <a:spcAft>
                <a:spcPts val="0"/>
              </a:spcAft>
            </a:pPr>
            <a:r>
              <a:rPr lang="en-US" altLang="zh-CN" sz="2400" b="1" dirty="0">
                <a:solidFill>
                  <a:schemeClr val="bg1"/>
                </a:solidFill>
              </a:rPr>
              <a:t>Click here to add your title</a:t>
            </a:r>
            <a:endParaRPr lang="zh-CN" altLang="zh-CN" sz="2400" kern="100" dirty="0">
              <a:solidFill>
                <a:schemeClr val="bg1"/>
              </a:solidFill>
              <a:latin typeface="Calibri" panose="020F0502020204030204" pitchFamily="34" charset="0"/>
              <a:cs typeface="Times New Roman" panose="02020603050405020304" pitchFamily="18" charset="0"/>
            </a:endParaRPr>
          </a:p>
        </p:txBody>
      </p:sp>
      <p:sp>
        <p:nvSpPr>
          <p:cNvPr id="25" name="文本框 24"/>
          <p:cNvSpPr txBox="1"/>
          <p:nvPr/>
        </p:nvSpPr>
        <p:spPr>
          <a:xfrm>
            <a:off x="9787074" y="297251"/>
            <a:ext cx="2298909" cy="1200329"/>
          </a:xfrm>
          <a:prstGeom prst="rect">
            <a:avLst/>
          </a:prstGeom>
          <a:noFill/>
        </p:spPr>
        <p:txBody>
          <a:bodyPr wrap="square" rtlCol="0">
            <a:spAutoFit/>
          </a:bodyPr>
          <a:lstStyle/>
          <a:p>
            <a:pPr>
              <a:lnSpc>
                <a:spcPct val="150000"/>
              </a:lnSpc>
              <a:spcAft>
                <a:spcPts val="0"/>
              </a:spcAft>
            </a:pPr>
            <a:r>
              <a:rPr lang="en-US" altLang="zh-CN" sz="2400" b="1" dirty="0">
                <a:solidFill>
                  <a:schemeClr val="bg1"/>
                </a:solidFill>
              </a:rPr>
              <a:t>Click here to add your title</a:t>
            </a:r>
            <a:endParaRPr lang="zh-CN" altLang="zh-CN" sz="2400" kern="100" dirty="0">
              <a:solidFill>
                <a:schemeClr val="bg1"/>
              </a:solidFill>
              <a:latin typeface="Calibri" panose="020F0502020204030204" pitchFamily="34" charset="0"/>
              <a:cs typeface="Times New Roman" panose="02020603050405020304" pitchFamily="18" charset="0"/>
            </a:endParaRPr>
          </a:p>
        </p:txBody>
      </p:sp>
      <p:sp>
        <p:nvSpPr>
          <p:cNvPr id="26" name="文本框 25"/>
          <p:cNvSpPr txBox="1"/>
          <p:nvPr/>
        </p:nvSpPr>
        <p:spPr>
          <a:xfrm>
            <a:off x="9855043" y="3373489"/>
            <a:ext cx="2336957" cy="1200329"/>
          </a:xfrm>
          <a:prstGeom prst="rect">
            <a:avLst/>
          </a:prstGeom>
          <a:noFill/>
        </p:spPr>
        <p:txBody>
          <a:bodyPr wrap="square" rtlCol="0">
            <a:spAutoFit/>
          </a:bodyPr>
          <a:lstStyle/>
          <a:p>
            <a:pPr>
              <a:lnSpc>
                <a:spcPct val="150000"/>
              </a:lnSpc>
              <a:spcAft>
                <a:spcPts val="0"/>
              </a:spcAft>
            </a:pPr>
            <a:r>
              <a:rPr lang="en-US" altLang="zh-CN" sz="2400" b="1" dirty="0">
                <a:solidFill>
                  <a:schemeClr val="bg1"/>
                </a:solidFill>
              </a:rPr>
              <a:t>Click here to add your title</a:t>
            </a:r>
            <a:endParaRPr lang="zh-CN" altLang="zh-CN" sz="2400" kern="100" dirty="0">
              <a:solidFill>
                <a:schemeClr val="bg1"/>
              </a:solidFill>
              <a:latin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5478990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with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500" fill="hold"/>
                                        <p:tgtEl>
                                          <p:spTgt spid="10"/>
                                        </p:tgtEl>
                                        <p:attrNameLst>
                                          <p:attrName>ppt_w</p:attrName>
                                        </p:attrNameLst>
                                      </p:cBhvr>
                                      <p:tavLst>
                                        <p:tav tm="0">
                                          <p:val>
                                            <p:fltVal val="0"/>
                                          </p:val>
                                        </p:tav>
                                        <p:tav tm="100000">
                                          <p:val>
                                            <p:strVal val="#ppt_w"/>
                                          </p:val>
                                        </p:tav>
                                      </p:tavLst>
                                    </p:anim>
                                    <p:anim calcmode="lin" valueType="num">
                                      <p:cBhvr>
                                        <p:cTn id="8" dur="500" fill="hold"/>
                                        <p:tgtEl>
                                          <p:spTgt spid="10"/>
                                        </p:tgtEl>
                                        <p:attrNameLst>
                                          <p:attrName>ppt_h</p:attrName>
                                        </p:attrNameLst>
                                      </p:cBhvr>
                                      <p:tavLst>
                                        <p:tav tm="0">
                                          <p:val>
                                            <p:fltVal val="0"/>
                                          </p:val>
                                        </p:tav>
                                        <p:tav tm="100000">
                                          <p:val>
                                            <p:strVal val="#ppt_h"/>
                                          </p:val>
                                        </p:tav>
                                      </p:tavLst>
                                    </p:anim>
                                  </p:childTnLst>
                                </p:cTn>
                              </p:par>
                              <p:par>
                                <p:cTn id="9" presetID="23" presetClass="entr" presetSubtype="16" fill="hold" grpId="0" nodeType="withEffect">
                                  <p:stCondLst>
                                    <p:cond delay="200"/>
                                  </p:stCondLst>
                                  <p:childTnLst>
                                    <p:set>
                                      <p:cBhvr>
                                        <p:cTn id="10" dur="1" fill="hold">
                                          <p:stCondLst>
                                            <p:cond delay="0"/>
                                          </p:stCondLst>
                                        </p:cTn>
                                        <p:tgtEl>
                                          <p:spTgt spid="7"/>
                                        </p:tgtEl>
                                        <p:attrNameLst>
                                          <p:attrName>style.visibility</p:attrName>
                                        </p:attrNameLst>
                                      </p:cBhvr>
                                      <p:to>
                                        <p:strVal val="visible"/>
                                      </p:to>
                                    </p:set>
                                    <p:anim calcmode="lin" valueType="num">
                                      <p:cBhvr>
                                        <p:cTn id="11" dur="500" fill="hold"/>
                                        <p:tgtEl>
                                          <p:spTgt spid="7"/>
                                        </p:tgtEl>
                                        <p:attrNameLst>
                                          <p:attrName>ppt_w</p:attrName>
                                        </p:attrNameLst>
                                      </p:cBhvr>
                                      <p:tavLst>
                                        <p:tav tm="0">
                                          <p:val>
                                            <p:fltVal val="0"/>
                                          </p:val>
                                        </p:tav>
                                        <p:tav tm="100000">
                                          <p:val>
                                            <p:strVal val="#ppt_w"/>
                                          </p:val>
                                        </p:tav>
                                      </p:tavLst>
                                    </p:anim>
                                    <p:anim calcmode="lin" valueType="num">
                                      <p:cBhvr>
                                        <p:cTn id="12" dur="500" fill="hold"/>
                                        <p:tgtEl>
                                          <p:spTgt spid="7"/>
                                        </p:tgtEl>
                                        <p:attrNameLst>
                                          <p:attrName>ppt_h</p:attrName>
                                        </p:attrNameLst>
                                      </p:cBhvr>
                                      <p:tavLst>
                                        <p:tav tm="0">
                                          <p:val>
                                            <p:fltVal val="0"/>
                                          </p:val>
                                        </p:tav>
                                        <p:tav tm="100000">
                                          <p:val>
                                            <p:strVal val="#ppt_h"/>
                                          </p:val>
                                        </p:tav>
                                      </p:tavLst>
                                    </p:anim>
                                  </p:childTnLst>
                                </p:cTn>
                              </p:par>
                              <p:par>
                                <p:cTn id="13" presetID="23" presetClass="entr" presetSubtype="16" fill="hold" grpId="0" nodeType="withEffect">
                                  <p:stCondLst>
                                    <p:cond delay="400"/>
                                  </p:stCondLst>
                                  <p:childTnLst>
                                    <p:set>
                                      <p:cBhvr>
                                        <p:cTn id="14" dur="1" fill="hold">
                                          <p:stCondLst>
                                            <p:cond delay="0"/>
                                          </p:stCondLst>
                                        </p:cTn>
                                        <p:tgtEl>
                                          <p:spTgt spid="5"/>
                                        </p:tgtEl>
                                        <p:attrNameLst>
                                          <p:attrName>style.visibility</p:attrName>
                                        </p:attrNameLst>
                                      </p:cBhvr>
                                      <p:to>
                                        <p:strVal val="visible"/>
                                      </p:to>
                                    </p:set>
                                    <p:anim calcmode="lin" valueType="num">
                                      <p:cBhvr>
                                        <p:cTn id="15" dur="500" fill="hold"/>
                                        <p:tgtEl>
                                          <p:spTgt spid="5"/>
                                        </p:tgtEl>
                                        <p:attrNameLst>
                                          <p:attrName>ppt_w</p:attrName>
                                        </p:attrNameLst>
                                      </p:cBhvr>
                                      <p:tavLst>
                                        <p:tav tm="0">
                                          <p:val>
                                            <p:fltVal val="0"/>
                                          </p:val>
                                        </p:tav>
                                        <p:tav tm="100000">
                                          <p:val>
                                            <p:strVal val="#ppt_w"/>
                                          </p:val>
                                        </p:tav>
                                      </p:tavLst>
                                    </p:anim>
                                    <p:anim calcmode="lin" valueType="num">
                                      <p:cBhvr>
                                        <p:cTn id="16" dur="500" fill="hold"/>
                                        <p:tgtEl>
                                          <p:spTgt spid="5"/>
                                        </p:tgtEl>
                                        <p:attrNameLst>
                                          <p:attrName>ppt_h</p:attrName>
                                        </p:attrNameLst>
                                      </p:cBhvr>
                                      <p:tavLst>
                                        <p:tav tm="0">
                                          <p:val>
                                            <p:fltVal val="0"/>
                                          </p:val>
                                        </p:tav>
                                        <p:tav tm="100000">
                                          <p:val>
                                            <p:strVal val="#ppt_h"/>
                                          </p:val>
                                        </p:tav>
                                      </p:tavLst>
                                    </p:anim>
                                  </p:childTnLst>
                                </p:cTn>
                              </p:par>
                              <p:par>
                                <p:cTn id="17" presetID="23" presetClass="entr" presetSubtype="16" fill="hold" grpId="0" nodeType="withEffect">
                                  <p:stCondLst>
                                    <p:cond delay="600"/>
                                  </p:stCondLst>
                                  <p:childTnLst>
                                    <p:set>
                                      <p:cBhvr>
                                        <p:cTn id="18" dur="1" fill="hold">
                                          <p:stCondLst>
                                            <p:cond delay="0"/>
                                          </p:stCondLst>
                                        </p:cTn>
                                        <p:tgtEl>
                                          <p:spTgt spid="8"/>
                                        </p:tgtEl>
                                        <p:attrNameLst>
                                          <p:attrName>style.visibility</p:attrName>
                                        </p:attrNameLst>
                                      </p:cBhvr>
                                      <p:to>
                                        <p:strVal val="visible"/>
                                      </p:to>
                                    </p:set>
                                    <p:anim calcmode="lin" valueType="num">
                                      <p:cBhvr>
                                        <p:cTn id="19" dur="500" fill="hold"/>
                                        <p:tgtEl>
                                          <p:spTgt spid="8"/>
                                        </p:tgtEl>
                                        <p:attrNameLst>
                                          <p:attrName>ppt_w</p:attrName>
                                        </p:attrNameLst>
                                      </p:cBhvr>
                                      <p:tavLst>
                                        <p:tav tm="0">
                                          <p:val>
                                            <p:fltVal val="0"/>
                                          </p:val>
                                        </p:tav>
                                        <p:tav tm="100000">
                                          <p:val>
                                            <p:strVal val="#ppt_w"/>
                                          </p:val>
                                        </p:tav>
                                      </p:tavLst>
                                    </p:anim>
                                    <p:anim calcmode="lin" valueType="num">
                                      <p:cBhvr>
                                        <p:cTn id="20" dur="500" fill="hold"/>
                                        <p:tgtEl>
                                          <p:spTgt spid="8"/>
                                        </p:tgtEl>
                                        <p:attrNameLst>
                                          <p:attrName>ppt_h</p:attrName>
                                        </p:attrNameLst>
                                      </p:cBhvr>
                                      <p:tavLst>
                                        <p:tav tm="0">
                                          <p:val>
                                            <p:fltVal val="0"/>
                                          </p:val>
                                        </p:tav>
                                        <p:tav tm="100000">
                                          <p:val>
                                            <p:strVal val="#ppt_h"/>
                                          </p:val>
                                        </p:tav>
                                      </p:tavLst>
                                    </p:anim>
                                  </p:childTnLst>
                                </p:cTn>
                              </p:par>
                              <p:par>
                                <p:cTn id="21" presetID="23" presetClass="entr" presetSubtype="16" fill="hold" grpId="0" nodeType="withEffect">
                                  <p:stCondLst>
                                    <p:cond delay="800"/>
                                  </p:stCondLst>
                                  <p:childTnLst>
                                    <p:set>
                                      <p:cBhvr>
                                        <p:cTn id="22" dur="1" fill="hold">
                                          <p:stCondLst>
                                            <p:cond delay="0"/>
                                          </p:stCondLst>
                                        </p:cTn>
                                        <p:tgtEl>
                                          <p:spTgt spid="9"/>
                                        </p:tgtEl>
                                        <p:attrNameLst>
                                          <p:attrName>style.visibility</p:attrName>
                                        </p:attrNameLst>
                                      </p:cBhvr>
                                      <p:to>
                                        <p:strVal val="visible"/>
                                      </p:to>
                                    </p:set>
                                    <p:anim calcmode="lin" valueType="num">
                                      <p:cBhvr>
                                        <p:cTn id="23" dur="500" fill="hold"/>
                                        <p:tgtEl>
                                          <p:spTgt spid="9"/>
                                        </p:tgtEl>
                                        <p:attrNameLst>
                                          <p:attrName>ppt_w</p:attrName>
                                        </p:attrNameLst>
                                      </p:cBhvr>
                                      <p:tavLst>
                                        <p:tav tm="0">
                                          <p:val>
                                            <p:fltVal val="0"/>
                                          </p:val>
                                        </p:tav>
                                        <p:tav tm="100000">
                                          <p:val>
                                            <p:strVal val="#ppt_w"/>
                                          </p:val>
                                        </p:tav>
                                      </p:tavLst>
                                    </p:anim>
                                    <p:anim calcmode="lin" valueType="num">
                                      <p:cBhvr>
                                        <p:cTn id="24" dur="500" fill="hold"/>
                                        <p:tgtEl>
                                          <p:spTgt spid="9"/>
                                        </p:tgtEl>
                                        <p:attrNameLst>
                                          <p:attrName>ppt_h</p:attrName>
                                        </p:attrNameLst>
                                      </p:cBhvr>
                                      <p:tavLst>
                                        <p:tav tm="0">
                                          <p:val>
                                            <p:fltVal val="0"/>
                                          </p:val>
                                        </p:tav>
                                        <p:tav tm="100000">
                                          <p:val>
                                            <p:strVal val="#ppt_h"/>
                                          </p:val>
                                        </p:tav>
                                      </p:tavLst>
                                    </p:anim>
                                  </p:childTnLst>
                                </p:cTn>
                              </p:par>
                              <p:par>
                                <p:cTn id="25" presetID="22" presetClass="entr" presetSubtype="2" fill="hold" nodeType="withEffect">
                                  <p:stCondLst>
                                    <p:cond delay="1300"/>
                                  </p:stCondLst>
                                  <p:childTnLst>
                                    <p:set>
                                      <p:cBhvr>
                                        <p:cTn id="26" dur="1" fill="hold">
                                          <p:stCondLst>
                                            <p:cond delay="0"/>
                                          </p:stCondLst>
                                        </p:cTn>
                                        <p:tgtEl>
                                          <p:spTgt spid="12"/>
                                        </p:tgtEl>
                                        <p:attrNameLst>
                                          <p:attrName>style.visibility</p:attrName>
                                        </p:attrNameLst>
                                      </p:cBhvr>
                                      <p:to>
                                        <p:strVal val="visible"/>
                                      </p:to>
                                    </p:set>
                                    <p:animEffect transition="in" filter="wipe(right)">
                                      <p:cBhvr>
                                        <p:cTn id="27" dur="500"/>
                                        <p:tgtEl>
                                          <p:spTgt spid="12"/>
                                        </p:tgtEl>
                                      </p:cBhvr>
                                    </p:animEffect>
                                  </p:childTnLst>
                                </p:cTn>
                              </p:par>
                              <p:par>
                                <p:cTn id="28" presetID="22" presetClass="entr" presetSubtype="2" fill="hold" nodeType="withEffect">
                                  <p:stCondLst>
                                    <p:cond delay="1800"/>
                                  </p:stCondLst>
                                  <p:childTnLst>
                                    <p:set>
                                      <p:cBhvr>
                                        <p:cTn id="29" dur="1" fill="hold">
                                          <p:stCondLst>
                                            <p:cond delay="0"/>
                                          </p:stCondLst>
                                        </p:cTn>
                                        <p:tgtEl>
                                          <p:spTgt spid="13"/>
                                        </p:tgtEl>
                                        <p:attrNameLst>
                                          <p:attrName>style.visibility</p:attrName>
                                        </p:attrNameLst>
                                      </p:cBhvr>
                                      <p:to>
                                        <p:strVal val="visible"/>
                                      </p:to>
                                    </p:set>
                                    <p:animEffect transition="in" filter="wipe(right)">
                                      <p:cBhvr>
                                        <p:cTn id="30" dur="500"/>
                                        <p:tgtEl>
                                          <p:spTgt spid="13"/>
                                        </p:tgtEl>
                                      </p:cBhvr>
                                    </p:animEffect>
                                  </p:childTnLst>
                                </p:cTn>
                              </p:par>
                              <p:par>
                                <p:cTn id="31" presetID="1" presetClass="entr" presetSubtype="0" fill="hold" grpId="0" nodeType="withEffect">
                                  <p:stCondLst>
                                    <p:cond delay="2300"/>
                                  </p:stCondLst>
                                  <p:childTnLst>
                                    <p:set>
                                      <p:cBhvr>
                                        <p:cTn id="32" dur="1" fill="hold">
                                          <p:stCondLst>
                                            <p:cond delay="0"/>
                                          </p:stCondLst>
                                        </p:cTn>
                                        <p:tgtEl>
                                          <p:spTgt spid="16"/>
                                        </p:tgtEl>
                                        <p:attrNameLst>
                                          <p:attrName>style.visibility</p:attrName>
                                        </p:attrNameLst>
                                      </p:cBhvr>
                                      <p:to>
                                        <p:strVal val="visible"/>
                                      </p:to>
                                    </p:set>
                                  </p:childTnLst>
                                </p:cTn>
                              </p:par>
                              <p:par>
                                <p:cTn id="33" presetID="22" presetClass="entr" presetSubtype="8" fill="hold" nodeType="withEffect">
                                  <p:stCondLst>
                                    <p:cond delay="1300"/>
                                  </p:stCondLst>
                                  <p:childTnLst>
                                    <p:set>
                                      <p:cBhvr>
                                        <p:cTn id="34" dur="1" fill="hold">
                                          <p:stCondLst>
                                            <p:cond delay="0"/>
                                          </p:stCondLst>
                                        </p:cTn>
                                        <p:tgtEl>
                                          <p:spTgt spid="18"/>
                                        </p:tgtEl>
                                        <p:attrNameLst>
                                          <p:attrName>style.visibility</p:attrName>
                                        </p:attrNameLst>
                                      </p:cBhvr>
                                      <p:to>
                                        <p:strVal val="visible"/>
                                      </p:to>
                                    </p:set>
                                    <p:animEffect transition="in" filter="wipe(left)">
                                      <p:cBhvr>
                                        <p:cTn id="35" dur="500"/>
                                        <p:tgtEl>
                                          <p:spTgt spid="18"/>
                                        </p:tgtEl>
                                      </p:cBhvr>
                                    </p:animEffect>
                                  </p:childTnLst>
                                </p:cTn>
                              </p:par>
                              <p:par>
                                <p:cTn id="36" presetID="22" presetClass="entr" presetSubtype="8" fill="hold" nodeType="withEffect">
                                  <p:stCondLst>
                                    <p:cond delay="1800"/>
                                  </p:stCondLst>
                                  <p:childTnLst>
                                    <p:set>
                                      <p:cBhvr>
                                        <p:cTn id="37" dur="1" fill="hold">
                                          <p:stCondLst>
                                            <p:cond delay="0"/>
                                          </p:stCondLst>
                                        </p:cTn>
                                        <p:tgtEl>
                                          <p:spTgt spid="19"/>
                                        </p:tgtEl>
                                        <p:attrNameLst>
                                          <p:attrName>style.visibility</p:attrName>
                                        </p:attrNameLst>
                                      </p:cBhvr>
                                      <p:to>
                                        <p:strVal val="visible"/>
                                      </p:to>
                                    </p:set>
                                    <p:animEffect transition="in" filter="wipe(left)">
                                      <p:cBhvr>
                                        <p:cTn id="38" dur="500"/>
                                        <p:tgtEl>
                                          <p:spTgt spid="19"/>
                                        </p:tgtEl>
                                      </p:cBhvr>
                                    </p:animEffect>
                                  </p:childTnLst>
                                </p:cTn>
                              </p:par>
                              <p:par>
                                <p:cTn id="39" presetID="1" presetClass="entr" presetSubtype="0" fill="hold" grpId="0" nodeType="withEffect">
                                  <p:stCondLst>
                                    <p:cond delay="2300"/>
                                  </p:stCondLst>
                                  <p:childTnLst>
                                    <p:set>
                                      <p:cBhvr>
                                        <p:cTn id="40" dur="1" fill="hold">
                                          <p:stCondLst>
                                            <p:cond delay="0"/>
                                          </p:stCondLst>
                                        </p:cTn>
                                        <p:tgtEl>
                                          <p:spTgt spid="20"/>
                                        </p:tgtEl>
                                        <p:attrNameLst>
                                          <p:attrName>style.visibility</p:attrName>
                                        </p:attrNameLst>
                                      </p:cBhvr>
                                      <p:to>
                                        <p:strVal val="visible"/>
                                      </p:to>
                                    </p:set>
                                  </p:childTnLst>
                                </p:cTn>
                              </p:par>
                              <p:par>
                                <p:cTn id="41" presetID="22" presetClass="entr" presetSubtype="8" fill="hold" nodeType="withEffect">
                                  <p:stCondLst>
                                    <p:cond delay="1300"/>
                                  </p:stCondLst>
                                  <p:childTnLst>
                                    <p:set>
                                      <p:cBhvr>
                                        <p:cTn id="42" dur="1" fill="hold">
                                          <p:stCondLst>
                                            <p:cond delay="0"/>
                                          </p:stCondLst>
                                        </p:cTn>
                                        <p:tgtEl>
                                          <p:spTgt spid="14"/>
                                        </p:tgtEl>
                                        <p:attrNameLst>
                                          <p:attrName>style.visibility</p:attrName>
                                        </p:attrNameLst>
                                      </p:cBhvr>
                                      <p:to>
                                        <p:strVal val="visible"/>
                                      </p:to>
                                    </p:set>
                                    <p:animEffect transition="in" filter="wipe(left)">
                                      <p:cBhvr>
                                        <p:cTn id="43" dur="500"/>
                                        <p:tgtEl>
                                          <p:spTgt spid="14"/>
                                        </p:tgtEl>
                                      </p:cBhvr>
                                    </p:animEffect>
                                  </p:childTnLst>
                                </p:cTn>
                              </p:par>
                              <p:par>
                                <p:cTn id="44" presetID="22" presetClass="entr" presetSubtype="8" fill="hold" nodeType="withEffect">
                                  <p:stCondLst>
                                    <p:cond delay="1800"/>
                                  </p:stCondLst>
                                  <p:childTnLst>
                                    <p:set>
                                      <p:cBhvr>
                                        <p:cTn id="45" dur="1" fill="hold">
                                          <p:stCondLst>
                                            <p:cond delay="0"/>
                                          </p:stCondLst>
                                        </p:cTn>
                                        <p:tgtEl>
                                          <p:spTgt spid="15"/>
                                        </p:tgtEl>
                                        <p:attrNameLst>
                                          <p:attrName>style.visibility</p:attrName>
                                        </p:attrNameLst>
                                      </p:cBhvr>
                                      <p:to>
                                        <p:strVal val="visible"/>
                                      </p:to>
                                    </p:set>
                                    <p:animEffect transition="in" filter="wipe(left)">
                                      <p:cBhvr>
                                        <p:cTn id="46" dur="500"/>
                                        <p:tgtEl>
                                          <p:spTgt spid="15"/>
                                        </p:tgtEl>
                                      </p:cBhvr>
                                    </p:animEffect>
                                  </p:childTnLst>
                                </p:cTn>
                              </p:par>
                              <p:par>
                                <p:cTn id="47" presetID="1" presetClass="entr" presetSubtype="0" fill="hold" grpId="0" nodeType="withEffect">
                                  <p:stCondLst>
                                    <p:cond delay="2300"/>
                                  </p:stCondLst>
                                  <p:childTnLst>
                                    <p:set>
                                      <p:cBhvr>
                                        <p:cTn id="48" dur="1" fill="hold">
                                          <p:stCondLst>
                                            <p:cond delay="0"/>
                                          </p:stCondLst>
                                        </p:cTn>
                                        <p:tgtEl>
                                          <p:spTgt spid="17"/>
                                        </p:tgtEl>
                                        <p:attrNameLst>
                                          <p:attrName>style.visibility</p:attrName>
                                        </p:attrNameLst>
                                      </p:cBhvr>
                                      <p:to>
                                        <p:strVal val="visible"/>
                                      </p:to>
                                    </p:set>
                                  </p:childTnLst>
                                </p:cTn>
                              </p:par>
                              <p:par>
                                <p:cTn id="49" presetID="42" presetClass="entr" presetSubtype="0" fill="hold" grpId="0" nodeType="withEffect">
                                  <p:stCondLst>
                                    <p:cond delay="2300"/>
                                  </p:stCondLst>
                                  <p:childTnLst>
                                    <p:set>
                                      <p:cBhvr>
                                        <p:cTn id="50" dur="1" fill="hold">
                                          <p:stCondLst>
                                            <p:cond delay="0"/>
                                          </p:stCondLst>
                                        </p:cTn>
                                        <p:tgtEl>
                                          <p:spTgt spid="21"/>
                                        </p:tgtEl>
                                        <p:attrNameLst>
                                          <p:attrName>style.visibility</p:attrName>
                                        </p:attrNameLst>
                                      </p:cBhvr>
                                      <p:to>
                                        <p:strVal val="visible"/>
                                      </p:to>
                                    </p:set>
                                    <p:animEffect transition="in" filter="fade">
                                      <p:cBhvr>
                                        <p:cTn id="51" dur="1000"/>
                                        <p:tgtEl>
                                          <p:spTgt spid="21"/>
                                        </p:tgtEl>
                                      </p:cBhvr>
                                    </p:animEffect>
                                    <p:anim calcmode="lin" valueType="num">
                                      <p:cBhvr>
                                        <p:cTn id="52" dur="1000" fill="hold"/>
                                        <p:tgtEl>
                                          <p:spTgt spid="21"/>
                                        </p:tgtEl>
                                        <p:attrNameLst>
                                          <p:attrName>ppt_x</p:attrName>
                                        </p:attrNameLst>
                                      </p:cBhvr>
                                      <p:tavLst>
                                        <p:tav tm="0">
                                          <p:val>
                                            <p:strVal val="#ppt_x"/>
                                          </p:val>
                                        </p:tav>
                                        <p:tav tm="100000">
                                          <p:val>
                                            <p:strVal val="#ppt_x"/>
                                          </p:val>
                                        </p:tav>
                                      </p:tavLst>
                                    </p:anim>
                                    <p:anim calcmode="lin" valueType="num">
                                      <p:cBhvr>
                                        <p:cTn id="53" dur="1000" fill="hold"/>
                                        <p:tgtEl>
                                          <p:spTgt spid="21"/>
                                        </p:tgtEl>
                                        <p:attrNameLst>
                                          <p:attrName>ppt_y</p:attrName>
                                        </p:attrNameLst>
                                      </p:cBhvr>
                                      <p:tavLst>
                                        <p:tav tm="0">
                                          <p:val>
                                            <p:strVal val="#ppt_y+.1"/>
                                          </p:val>
                                        </p:tav>
                                        <p:tav tm="100000">
                                          <p:val>
                                            <p:strVal val="#ppt_y"/>
                                          </p:val>
                                        </p:tav>
                                      </p:tavLst>
                                    </p:anim>
                                  </p:childTnLst>
                                </p:cTn>
                              </p:par>
                              <p:par>
                                <p:cTn id="54" presetID="42" presetClass="entr" presetSubtype="0" fill="hold" grpId="0" nodeType="withEffect">
                                  <p:stCondLst>
                                    <p:cond delay="2300"/>
                                  </p:stCondLst>
                                  <p:childTnLst>
                                    <p:set>
                                      <p:cBhvr>
                                        <p:cTn id="55" dur="1" fill="hold">
                                          <p:stCondLst>
                                            <p:cond delay="0"/>
                                          </p:stCondLst>
                                        </p:cTn>
                                        <p:tgtEl>
                                          <p:spTgt spid="24"/>
                                        </p:tgtEl>
                                        <p:attrNameLst>
                                          <p:attrName>style.visibility</p:attrName>
                                        </p:attrNameLst>
                                      </p:cBhvr>
                                      <p:to>
                                        <p:strVal val="visible"/>
                                      </p:to>
                                    </p:set>
                                    <p:animEffect transition="in" filter="fade">
                                      <p:cBhvr>
                                        <p:cTn id="56" dur="1000"/>
                                        <p:tgtEl>
                                          <p:spTgt spid="24"/>
                                        </p:tgtEl>
                                      </p:cBhvr>
                                    </p:animEffect>
                                    <p:anim calcmode="lin" valueType="num">
                                      <p:cBhvr>
                                        <p:cTn id="57" dur="1000" fill="hold"/>
                                        <p:tgtEl>
                                          <p:spTgt spid="24"/>
                                        </p:tgtEl>
                                        <p:attrNameLst>
                                          <p:attrName>ppt_x</p:attrName>
                                        </p:attrNameLst>
                                      </p:cBhvr>
                                      <p:tavLst>
                                        <p:tav tm="0">
                                          <p:val>
                                            <p:strVal val="#ppt_x"/>
                                          </p:val>
                                        </p:tav>
                                        <p:tav tm="100000">
                                          <p:val>
                                            <p:strVal val="#ppt_x"/>
                                          </p:val>
                                        </p:tav>
                                      </p:tavLst>
                                    </p:anim>
                                    <p:anim calcmode="lin" valueType="num">
                                      <p:cBhvr>
                                        <p:cTn id="58" dur="1000" fill="hold"/>
                                        <p:tgtEl>
                                          <p:spTgt spid="24"/>
                                        </p:tgtEl>
                                        <p:attrNameLst>
                                          <p:attrName>ppt_y</p:attrName>
                                        </p:attrNameLst>
                                      </p:cBhvr>
                                      <p:tavLst>
                                        <p:tav tm="0">
                                          <p:val>
                                            <p:strVal val="#ppt_y+.1"/>
                                          </p:val>
                                        </p:tav>
                                        <p:tav tm="100000">
                                          <p:val>
                                            <p:strVal val="#ppt_y"/>
                                          </p:val>
                                        </p:tav>
                                      </p:tavLst>
                                    </p:anim>
                                  </p:childTnLst>
                                </p:cTn>
                              </p:par>
                              <p:par>
                                <p:cTn id="59" presetID="42" presetClass="entr" presetSubtype="0" fill="hold" grpId="0" nodeType="withEffect">
                                  <p:stCondLst>
                                    <p:cond delay="2300"/>
                                  </p:stCondLst>
                                  <p:childTnLst>
                                    <p:set>
                                      <p:cBhvr>
                                        <p:cTn id="60" dur="1" fill="hold">
                                          <p:stCondLst>
                                            <p:cond delay="0"/>
                                          </p:stCondLst>
                                        </p:cTn>
                                        <p:tgtEl>
                                          <p:spTgt spid="25"/>
                                        </p:tgtEl>
                                        <p:attrNameLst>
                                          <p:attrName>style.visibility</p:attrName>
                                        </p:attrNameLst>
                                      </p:cBhvr>
                                      <p:to>
                                        <p:strVal val="visible"/>
                                      </p:to>
                                    </p:set>
                                    <p:animEffect transition="in" filter="fade">
                                      <p:cBhvr>
                                        <p:cTn id="61" dur="1000"/>
                                        <p:tgtEl>
                                          <p:spTgt spid="25"/>
                                        </p:tgtEl>
                                      </p:cBhvr>
                                    </p:animEffect>
                                    <p:anim calcmode="lin" valueType="num">
                                      <p:cBhvr>
                                        <p:cTn id="62" dur="1000" fill="hold"/>
                                        <p:tgtEl>
                                          <p:spTgt spid="25"/>
                                        </p:tgtEl>
                                        <p:attrNameLst>
                                          <p:attrName>ppt_x</p:attrName>
                                        </p:attrNameLst>
                                      </p:cBhvr>
                                      <p:tavLst>
                                        <p:tav tm="0">
                                          <p:val>
                                            <p:strVal val="#ppt_x"/>
                                          </p:val>
                                        </p:tav>
                                        <p:tav tm="100000">
                                          <p:val>
                                            <p:strVal val="#ppt_x"/>
                                          </p:val>
                                        </p:tav>
                                      </p:tavLst>
                                    </p:anim>
                                    <p:anim calcmode="lin" valueType="num">
                                      <p:cBhvr>
                                        <p:cTn id="63" dur="1000" fill="hold"/>
                                        <p:tgtEl>
                                          <p:spTgt spid="25"/>
                                        </p:tgtEl>
                                        <p:attrNameLst>
                                          <p:attrName>ppt_y</p:attrName>
                                        </p:attrNameLst>
                                      </p:cBhvr>
                                      <p:tavLst>
                                        <p:tav tm="0">
                                          <p:val>
                                            <p:strVal val="#ppt_y+.1"/>
                                          </p:val>
                                        </p:tav>
                                        <p:tav tm="100000">
                                          <p:val>
                                            <p:strVal val="#ppt_y"/>
                                          </p:val>
                                        </p:tav>
                                      </p:tavLst>
                                    </p:anim>
                                  </p:childTnLst>
                                </p:cTn>
                              </p:par>
                              <p:par>
                                <p:cTn id="64" presetID="42" presetClass="entr" presetSubtype="0" fill="hold" grpId="0" nodeType="withEffect">
                                  <p:stCondLst>
                                    <p:cond delay="2300"/>
                                  </p:stCondLst>
                                  <p:childTnLst>
                                    <p:set>
                                      <p:cBhvr>
                                        <p:cTn id="65" dur="1" fill="hold">
                                          <p:stCondLst>
                                            <p:cond delay="0"/>
                                          </p:stCondLst>
                                        </p:cTn>
                                        <p:tgtEl>
                                          <p:spTgt spid="22"/>
                                        </p:tgtEl>
                                        <p:attrNameLst>
                                          <p:attrName>style.visibility</p:attrName>
                                        </p:attrNameLst>
                                      </p:cBhvr>
                                      <p:to>
                                        <p:strVal val="visible"/>
                                      </p:to>
                                    </p:set>
                                    <p:animEffect transition="in" filter="fade">
                                      <p:cBhvr>
                                        <p:cTn id="66" dur="1000"/>
                                        <p:tgtEl>
                                          <p:spTgt spid="22"/>
                                        </p:tgtEl>
                                      </p:cBhvr>
                                    </p:animEffect>
                                    <p:anim calcmode="lin" valueType="num">
                                      <p:cBhvr>
                                        <p:cTn id="67" dur="1000" fill="hold"/>
                                        <p:tgtEl>
                                          <p:spTgt spid="22"/>
                                        </p:tgtEl>
                                        <p:attrNameLst>
                                          <p:attrName>ppt_x</p:attrName>
                                        </p:attrNameLst>
                                      </p:cBhvr>
                                      <p:tavLst>
                                        <p:tav tm="0">
                                          <p:val>
                                            <p:strVal val="#ppt_x"/>
                                          </p:val>
                                        </p:tav>
                                        <p:tav tm="100000">
                                          <p:val>
                                            <p:strVal val="#ppt_x"/>
                                          </p:val>
                                        </p:tav>
                                      </p:tavLst>
                                    </p:anim>
                                    <p:anim calcmode="lin" valueType="num">
                                      <p:cBhvr>
                                        <p:cTn id="68" dur="1000" fill="hold"/>
                                        <p:tgtEl>
                                          <p:spTgt spid="22"/>
                                        </p:tgtEl>
                                        <p:attrNameLst>
                                          <p:attrName>ppt_y</p:attrName>
                                        </p:attrNameLst>
                                      </p:cBhvr>
                                      <p:tavLst>
                                        <p:tav tm="0">
                                          <p:val>
                                            <p:strVal val="#ppt_y+.1"/>
                                          </p:val>
                                        </p:tav>
                                        <p:tav tm="100000">
                                          <p:val>
                                            <p:strVal val="#ppt_y"/>
                                          </p:val>
                                        </p:tav>
                                      </p:tavLst>
                                    </p:anim>
                                  </p:childTnLst>
                                </p:cTn>
                              </p:par>
                              <p:par>
                                <p:cTn id="69" presetID="42" presetClass="entr" presetSubtype="0" fill="hold" grpId="0" nodeType="withEffect">
                                  <p:stCondLst>
                                    <p:cond delay="2300"/>
                                  </p:stCondLst>
                                  <p:childTnLst>
                                    <p:set>
                                      <p:cBhvr>
                                        <p:cTn id="70" dur="1" fill="hold">
                                          <p:stCondLst>
                                            <p:cond delay="0"/>
                                          </p:stCondLst>
                                        </p:cTn>
                                        <p:tgtEl>
                                          <p:spTgt spid="23"/>
                                        </p:tgtEl>
                                        <p:attrNameLst>
                                          <p:attrName>style.visibility</p:attrName>
                                        </p:attrNameLst>
                                      </p:cBhvr>
                                      <p:to>
                                        <p:strVal val="visible"/>
                                      </p:to>
                                    </p:set>
                                    <p:animEffect transition="in" filter="fade">
                                      <p:cBhvr>
                                        <p:cTn id="71" dur="1000"/>
                                        <p:tgtEl>
                                          <p:spTgt spid="23"/>
                                        </p:tgtEl>
                                      </p:cBhvr>
                                    </p:animEffect>
                                    <p:anim calcmode="lin" valueType="num">
                                      <p:cBhvr>
                                        <p:cTn id="72" dur="1000" fill="hold"/>
                                        <p:tgtEl>
                                          <p:spTgt spid="23"/>
                                        </p:tgtEl>
                                        <p:attrNameLst>
                                          <p:attrName>ppt_x</p:attrName>
                                        </p:attrNameLst>
                                      </p:cBhvr>
                                      <p:tavLst>
                                        <p:tav tm="0">
                                          <p:val>
                                            <p:strVal val="#ppt_x"/>
                                          </p:val>
                                        </p:tav>
                                        <p:tav tm="100000">
                                          <p:val>
                                            <p:strVal val="#ppt_x"/>
                                          </p:val>
                                        </p:tav>
                                      </p:tavLst>
                                    </p:anim>
                                    <p:anim calcmode="lin" valueType="num">
                                      <p:cBhvr>
                                        <p:cTn id="73" dur="1000" fill="hold"/>
                                        <p:tgtEl>
                                          <p:spTgt spid="23"/>
                                        </p:tgtEl>
                                        <p:attrNameLst>
                                          <p:attrName>ppt_y</p:attrName>
                                        </p:attrNameLst>
                                      </p:cBhvr>
                                      <p:tavLst>
                                        <p:tav tm="0">
                                          <p:val>
                                            <p:strVal val="#ppt_y+.1"/>
                                          </p:val>
                                        </p:tav>
                                        <p:tav tm="100000">
                                          <p:val>
                                            <p:strVal val="#ppt_y"/>
                                          </p:val>
                                        </p:tav>
                                      </p:tavLst>
                                    </p:anim>
                                  </p:childTnLst>
                                </p:cTn>
                              </p:par>
                              <p:par>
                                <p:cTn id="74" presetID="42" presetClass="entr" presetSubtype="0" fill="hold" grpId="0" nodeType="withEffect">
                                  <p:stCondLst>
                                    <p:cond delay="2300"/>
                                  </p:stCondLst>
                                  <p:childTnLst>
                                    <p:set>
                                      <p:cBhvr>
                                        <p:cTn id="75" dur="1" fill="hold">
                                          <p:stCondLst>
                                            <p:cond delay="0"/>
                                          </p:stCondLst>
                                        </p:cTn>
                                        <p:tgtEl>
                                          <p:spTgt spid="26"/>
                                        </p:tgtEl>
                                        <p:attrNameLst>
                                          <p:attrName>style.visibility</p:attrName>
                                        </p:attrNameLst>
                                      </p:cBhvr>
                                      <p:to>
                                        <p:strVal val="visible"/>
                                      </p:to>
                                    </p:set>
                                    <p:animEffect transition="in" filter="fade">
                                      <p:cBhvr>
                                        <p:cTn id="76" dur="1000"/>
                                        <p:tgtEl>
                                          <p:spTgt spid="26"/>
                                        </p:tgtEl>
                                      </p:cBhvr>
                                    </p:animEffect>
                                    <p:anim calcmode="lin" valueType="num">
                                      <p:cBhvr>
                                        <p:cTn id="77" dur="1000" fill="hold"/>
                                        <p:tgtEl>
                                          <p:spTgt spid="26"/>
                                        </p:tgtEl>
                                        <p:attrNameLst>
                                          <p:attrName>ppt_x</p:attrName>
                                        </p:attrNameLst>
                                      </p:cBhvr>
                                      <p:tavLst>
                                        <p:tav tm="0">
                                          <p:val>
                                            <p:strVal val="#ppt_x"/>
                                          </p:val>
                                        </p:tav>
                                        <p:tav tm="100000">
                                          <p:val>
                                            <p:strVal val="#ppt_x"/>
                                          </p:val>
                                        </p:tav>
                                      </p:tavLst>
                                    </p:anim>
                                    <p:anim calcmode="lin" valueType="num">
                                      <p:cBhvr>
                                        <p:cTn id="78" dur="1000" fill="hold"/>
                                        <p:tgtEl>
                                          <p:spTgt spid="26"/>
                                        </p:tgtEl>
                                        <p:attrNameLst>
                                          <p:attrName>ppt_y</p:attrName>
                                        </p:attrNameLst>
                                      </p:cBhvr>
                                      <p:tavLst>
                                        <p:tav tm="0">
                                          <p:val>
                                            <p:strVal val="#ppt_y+.1"/>
                                          </p:val>
                                        </p:tav>
                                        <p:tav tm="100000">
                                          <p:val>
                                            <p:strVal val="#ppt_y"/>
                                          </p:val>
                                        </p:tav>
                                      </p:tavLst>
                                    </p:anim>
                                  </p:childTnLst>
                                </p:cTn>
                              </p:par>
                            </p:childTnLst>
                          </p:cTn>
                        </p:par>
                        <p:par>
                          <p:cTn id="79" fill="hold">
                            <p:stCondLst>
                              <p:cond delay="3300"/>
                            </p:stCondLst>
                            <p:childTnLst>
                              <p:par>
                                <p:cTn id="80" presetID="1" presetClass="entr" presetSubtype="0" fill="hold" grpId="0" nodeType="afterEffect">
                                  <p:stCondLst>
                                    <p:cond delay="0"/>
                                  </p:stCondLst>
                                  <p:childTnLst>
                                    <p:set>
                                      <p:cBhvr>
                                        <p:cTn id="81" dur="1" fill="hold">
                                          <p:stCondLst>
                                            <p:cond delay="0"/>
                                          </p:stCondLst>
                                        </p:cTn>
                                        <p:tgtEl>
                                          <p:spTgt spid="4"/>
                                        </p:tgtEl>
                                        <p:attrNameLst>
                                          <p:attrName>style.visibility</p:attrName>
                                        </p:attrNameLst>
                                      </p:cBhvr>
                                      <p:to>
                                        <p:strVal val="visible"/>
                                      </p:to>
                                    </p:set>
                                  </p:childTnLst>
                                </p:cTn>
                              </p:par>
                            </p:childTnLst>
                          </p:cTn>
                        </p:par>
                        <p:par>
                          <p:cTn id="82" fill="hold">
                            <p:stCondLst>
                              <p:cond delay="3300"/>
                            </p:stCondLst>
                            <p:childTnLst>
                              <p:par>
                                <p:cTn id="83" presetID="1" presetClass="entr" presetSubtype="0" fill="hold" grpId="0" nodeType="afterEffect">
                                  <p:stCondLst>
                                    <p:cond delay="0"/>
                                  </p:stCondLst>
                                  <p:childTnLst>
                                    <p:set>
                                      <p:cBhvr>
                                        <p:cTn id="84"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p:bldP spid="7" grpId="0" animBg="1"/>
      <p:bldP spid="8" grpId="0" animBg="1"/>
      <p:bldP spid="9" grpId="0" animBg="1"/>
      <p:bldP spid="10" grpId="0" animBg="1"/>
      <p:bldP spid="16" grpId="0" animBg="1"/>
      <p:bldP spid="17" grpId="0" animBg="1"/>
      <p:bldP spid="20" grpId="0" animBg="1"/>
      <p:bldP spid="21" grpId="0"/>
      <p:bldP spid="22" grpId="0"/>
      <p:bldP spid="23" grpId="0"/>
      <p:bldP spid="24" grpId="0"/>
      <p:bldP spid="25" grpId="0"/>
      <p:bldP spid="26"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弦形 3"/>
          <p:cNvSpPr/>
          <p:nvPr/>
        </p:nvSpPr>
        <p:spPr>
          <a:xfrm>
            <a:off x="4385274" y="1034359"/>
            <a:ext cx="3421452" cy="3421452"/>
          </a:xfrm>
          <a:prstGeom prst="chord">
            <a:avLst>
              <a:gd name="adj1" fmla="val 3775932"/>
              <a:gd name="adj2" fmla="val 11713819"/>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5" name="直接连接符 4"/>
          <p:cNvCxnSpPr/>
          <p:nvPr/>
        </p:nvCxnSpPr>
        <p:spPr>
          <a:xfrm>
            <a:off x="4226359" y="2119086"/>
            <a:ext cx="2871127" cy="2315150"/>
          </a:xfrm>
          <a:prstGeom prst="line">
            <a:avLst/>
          </a:prstGeom>
          <a:ln w="28575">
            <a:solidFill>
              <a:srgbClr val="E9118C"/>
            </a:solidFill>
          </a:ln>
        </p:spPr>
        <p:style>
          <a:lnRef idx="1">
            <a:schemeClr val="accent1"/>
          </a:lnRef>
          <a:fillRef idx="0">
            <a:schemeClr val="accent1"/>
          </a:fillRef>
          <a:effectRef idx="0">
            <a:schemeClr val="accent1"/>
          </a:effectRef>
          <a:fontRef idx="minor">
            <a:schemeClr val="tx1"/>
          </a:fontRef>
        </p:style>
      </p:cxnSp>
      <p:sp>
        <p:nvSpPr>
          <p:cNvPr id="6" name="文本框 5"/>
          <p:cNvSpPr txBox="1"/>
          <p:nvPr/>
        </p:nvSpPr>
        <p:spPr>
          <a:xfrm>
            <a:off x="4955013" y="2514252"/>
            <a:ext cx="2281971" cy="461665"/>
          </a:xfrm>
          <a:prstGeom prst="rect">
            <a:avLst/>
          </a:prstGeom>
          <a:noFill/>
        </p:spPr>
        <p:txBody>
          <a:bodyPr wrap="none" rtlCol="0">
            <a:spAutoFit/>
          </a:bodyPr>
          <a:lstStyle/>
          <a:p>
            <a:pPr algn="ctr"/>
            <a:r>
              <a:rPr lang="en-US" altLang="zh-CN" sz="2400" b="1" dirty="0">
                <a:solidFill>
                  <a:schemeClr val="bg1"/>
                </a:solidFill>
              </a:rPr>
              <a:t>Enter  Your  Title</a:t>
            </a:r>
            <a:endParaRPr lang="zh-CN" altLang="en-US" sz="2400" b="1" dirty="0">
              <a:solidFill>
                <a:schemeClr val="bg1"/>
              </a:solidFill>
            </a:endParaRPr>
          </a:p>
        </p:txBody>
      </p:sp>
      <p:sp>
        <p:nvSpPr>
          <p:cNvPr id="7" name="椭圆 6"/>
          <p:cNvSpPr/>
          <p:nvPr/>
        </p:nvSpPr>
        <p:spPr>
          <a:xfrm>
            <a:off x="4385274" y="1019845"/>
            <a:ext cx="3421452" cy="3421448"/>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文本框 7"/>
          <p:cNvSpPr txBox="1"/>
          <p:nvPr/>
        </p:nvSpPr>
        <p:spPr>
          <a:xfrm>
            <a:off x="5266409" y="4745518"/>
            <a:ext cx="1888850" cy="584775"/>
          </a:xfrm>
          <a:prstGeom prst="rect">
            <a:avLst/>
          </a:prstGeom>
          <a:noFill/>
        </p:spPr>
        <p:txBody>
          <a:bodyPr wrap="none" rtlCol="0">
            <a:spAutoFit/>
          </a:bodyPr>
          <a:lstStyle/>
          <a:p>
            <a:r>
              <a:rPr lang="en-US" altLang="zh-CN" sz="3200" dirty="0">
                <a:solidFill>
                  <a:schemeClr val="bg1"/>
                </a:solidFill>
                <a:latin typeface="微软雅黑" pitchFamily="34" charset="-122"/>
                <a:ea typeface="微软雅黑" pitchFamily="34" charset="-122"/>
              </a:rPr>
              <a:t>Part </a:t>
            </a:r>
            <a:r>
              <a:rPr lang="en-US" altLang="zh-CN" sz="3200" dirty="0" smtClean="0">
                <a:solidFill>
                  <a:schemeClr val="bg1"/>
                </a:solidFill>
                <a:latin typeface="微软雅黑" pitchFamily="34" charset="-122"/>
                <a:ea typeface="微软雅黑" pitchFamily="34" charset="-122"/>
              </a:rPr>
              <a:t>Two</a:t>
            </a:r>
            <a:endParaRPr lang="zh-CN" altLang="en-US" sz="3200" dirty="0">
              <a:solidFill>
                <a:schemeClr val="bg1"/>
              </a:solidFill>
              <a:latin typeface="微软雅黑" pitchFamily="34" charset="-122"/>
              <a:ea typeface="微软雅黑" pitchFamily="34" charset="-122"/>
            </a:endParaRPr>
          </a:p>
        </p:txBody>
      </p:sp>
      <p:cxnSp>
        <p:nvCxnSpPr>
          <p:cNvPr id="9" name="直接连接符 8"/>
          <p:cNvCxnSpPr/>
          <p:nvPr/>
        </p:nvCxnSpPr>
        <p:spPr>
          <a:xfrm>
            <a:off x="1794474" y="5097986"/>
            <a:ext cx="2868431" cy="0"/>
          </a:xfrm>
          <a:prstGeom prst="line">
            <a:avLst/>
          </a:prstGeom>
          <a:ln w="952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p:nvCxnSpPr>
        <p:spPr>
          <a:xfrm>
            <a:off x="7528560" y="5097986"/>
            <a:ext cx="2868431" cy="0"/>
          </a:xfrm>
          <a:prstGeom prst="line">
            <a:avLst/>
          </a:prstGeom>
          <a:ln w="9525">
            <a:solidFill>
              <a:schemeClr val="bg1"/>
            </a:solidFill>
          </a:ln>
        </p:spPr>
        <p:style>
          <a:lnRef idx="1">
            <a:schemeClr val="accent1"/>
          </a:lnRef>
          <a:fillRef idx="0">
            <a:schemeClr val="accent1"/>
          </a:fillRef>
          <a:effectRef idx="0">
            <a:schemeClr val="accent1"/>
          </a:effectRef>
          <a:fontRef idx="minor">
            <a:schemeClr val="tx1"/>
          </a:fontRef>
        </p:style>
      </p:cxnSp>
      <p:sp>
        <p:nvSpPr>
          <p:cNvPr id="11" name="矩形 10"/>
          <p:cNvSpPr/>
          <p:nvPr/>
        </p:nvSpPr>
        <p:spPr>
          <a:xfrm>
            <a:off x="5155159" y="5189292"/>
            <a:ext cx="1908984" cy="338554"/>
          </a:xfrm>
          <a:prstGeom prst="rect">
            <a:avLst/>
          </a:prstGeom>
        </p:spPr>
        <p:txBody>
          <a:bodyPr wrap="none">
            <a:spAutoFit/>
          </a:bodyPr>
          <a:lstStyle/>
          <a:p>
            <a:pPr algn="ctr"/>
            <a:r>
              <a:rPr lang="en-US" altLang="zh-CN" sz="1600" dirty="0" smtClean="0">
                <a:solidFill>
                  <a:srgbClr val="FFFF00"/>
                </a:solidFill>
                <a:latin typeface="微软雅黑" panose="020B0503020204020204" pitchFamily="34" charset="-122"/>
                <a:ea typeface="微软雅黑" panose="020B0503020204020204" pitchFamily="34" charset="-122"/>
              </a:rPr>
              <a:t>Enter information</a:t>
            </a:r>
            <a:endParaRPr lang="zh-CN" altLang="en-US" sz="1600" dirty="0">
              <a:solidFill>
                <a:srgbClr val="FFFF00"/>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6186005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down)">
                                      <p:cBhvr>
                                        <p:cTn id="7" dur="1000"/>
                                        <p:tgtEl>
                                          <p:spTgt spid="7"/>
                                        </p:tgtEl>
                                      </p:cBhvr>
                                    </p:animEffect>
                                  </p:childTnLst>
                                </p:cTn>
                              </p:par>
                              <p:par>
                                <p:cTn id="8" presetID="22" presetClass="entr" presetSubtype="4" fill="hold" grpId="0" nodeType="withEffect">
                                  <p:stCondLst>
                                    <p:cond delay="500"/>
                                  </p:stCondLst>
                                  <p:childTnLst>
                                    <p:set>
                                      <p:cBhvr>
                                        <p:cTn id="9" dur="1" fill="hold">
                                          <p:stCondLst>
                                            <p:cond delay="0"/>
                                          </p:stCondLst>
                                        </p:cTn>
                                        <p:tgtEl>
                                          <p:spTgt spid="4"/>
                                        </p:tgtEl>
                                        <p:attrNameLst>
                                          <p:attrName>style.visibility</p:attrName>
                                        </p:attrNameLst>
                                      </p:cBhvr>
                                      <p:to>
                                        <p:strVal val="visible"/>
                                      </p:to>
                                    </p:set>
                                    <p:animEffect transition="in" filter="wipe(down)">
                                      <p:cBhvr>
                                        <p:cTn id="10" dur="500"/>
                                        <p:tgtEl>
                                          <p:spTgt spid="4"/>
                                        </p:tgtEl>
                                      </p:cBhvr>
                                    </p:animEffect>
                                  </p:childTnLst>
                                </p:cTn>
                              </p:par>
                              <p:par>
                                <p:cTn id="11" presetID="22" presetClass="entr" presetSubtype="4" fill="hold" nodeType="withEffect">
                                  <p:stCondLst>
                                    <p:cond delay="500"/>
                                  </p:stCondLst>
                                  <p:childTnLst>
                                    <p:set>
                                      <p:cBhvr>
                                        <p:cTn id="12" dur="1" fill="hold">
                                          <p:stCondLst>
                                            <p:cond delay="0"/>
                                          </p:stCondLst>
                                        </p:cTn>
                                        <p:tgtEl>
                                          <p:spTgt spid="5"/>
                                        </p:tgtEl>
                                        <p:attrNameLst>
                                          <p:attrName>style.visibility</p:attrName>
                                        </p:attrNameLst>
                                      </p:cBhvr>
                                      <p:to>
                                        <p:strVal val="visible"/>
                                      </p:to>
                                    </p:set>
                                    <p:animEffect transition="in" filter="wipe(down)">
                                      <p:cBhvr>
                                        <p:cTn id="13" dur="500"/>
                                        <p:tgtEl>
                                          <p:spTgt spid="5"/>
                                        </p:tgtEl>
                                      </p:cBhvr>
                                    </p:animEffect>
                                  </p:childTnLst>
                                </p:cTn>
                              </p:par>
                              <p:par>
                                <p:cTn id="14" presetID="22" presetClass="entr" presetSubtype="8" fill="hold" nodeType="withEffect">
                                  <p:stCondLst>
                                    <p:cond delay="500"/>
                                  </p:stCondLst>
                                  <p:childTnLst>
                                    <p:set>
                                      <p:cBhvr>
                                        <p:cTn id="15" dur="1" fill="hold">
                                          <p:stCondLst>
                                            <p:cond delay="0"/>
                                          </p:stCondLst>
                                        </p:cTn>
                                        <p:tgtEl>
                                          <p:spTgt spid="9"/>
                                        </p:tgtEl>
                                        <p:attrNameLst>
                                          <p:attrName>style.visibility</p:attrName>
                                        </p:attrNameLst>
                                      </p:cBhvr>
                                      <p:to>
                                        <p:strVal val="visible"/>
                                      </p:to>
                                    </p:set>
                                    <p:animEffect transition="in" filter="wipe(left)">
                                      <p:cBhvr>
                                        <p:cTn id="16" dur="500"/>
                                        <p:tgtEl>
                                          <p:spTgt spid="9"/>
                                        </p:tgtEl>
                                      </p:cBhvr>
                                    </p:animEffect>
                                  </p:childTnLst>
                                </p:cTn>
                              </p:par>
                              <p:par>
                                <p:cTn id="17" presetID="22" presetClass="entr" presetSubtype="2" fill="hold" nodeType="withEffect">
                                  <p:stCondLst>
                                    <p:cond delay="500"/>
                                  </p:stCondLst>
                                  <p:childTnLst>
                                    <p:set>
                                      <p:cBhvr>
                                        <p:cTn id="18" dur="1" fill="hold">
                                          <p:stCondLst>
                                            <p:cond delay="0"/>
                                          </p:stCondLst>
                                        </p:cTn>
                                        <p:tgtEl>
                                          <p:spTgt spid="10"/>
                                        </p:tgtEl>
                                        <p:attrNameLst>
                                          <p:attrName>style.visibility</p:attrName>
                                        </p:attrNameLst>
                                      </p:cBhvr>
                                      <p:to>
                                        <p:strVal val="visible"/>
                                      </p:to>
                                    </p:set>
                                    <p:animEffect transition="in" filter="wipe(right)">
                                      <p:cBhvr>
                                        <p:cTn id="19" dur="500"/>
                                        <p:tgtEl>
                                          <p:spTgt spid="10"/>
                                        </p:tgtEl>
                                      </p:cBhvr>
                                    </p:animEffect>
                                  </p:childTnLst>
                                </p:cTn>
                              </p:par>
                              <p:par>
                                <p:cTn id="20" presetID="47" presetClass="entr" presetSubtype="0" fill="hold" grpId="0" nodeType="withEffect">
                                  <p:stCondLst>
                                    <p:cond delay="500"/>
                                  </p:stCondLst>
                                  <p:childTnLst>
                                    <p:set>
                                      <p:cBhvr>
                                        <p:cTn id="21" dur="1" fill="hold">
                                          <p:stCondLst>
                                            <p:cond delay="0"/>
                                          </p:stCondLst>
                                        </p:cTn>
                                        <p:tgtEl>
                                          <p:spTgt spid="6"/>
                                        </p:tgtEl>
                                        <p:attrNameLst>
                                          <p:attrName>style.visibility</p:attrName>
                                        </p:attrNameLst>
                                      </p:cBhvr>
                                      <p:to>
                                        <p:strVal val="visible"/>
                                      </p:to>
                                    </p:set>
                                    <p:animEffect transition="in" filter="fade">
                                      <p:cBhvr>
                                        <p:cTn id="22" dur="1000"/>
                                        <p:tgtEl>
                                          <p:spTgt spid="6"/>
                                        </p:tgtEl>
                                      </p:cBhvr>
                                    </p:animEffect>
                                    <p:anim calcmode="lin" valueType="num">
                                      <p:cBhvr>
                                        <p:cTn id="23" dur="1000" fill="hold"/>
                                        <p:tgtEl>
                                          <p:spTgt spid="6"/>
                                        </p:tgtEl>
                                        <p:attrNameLst>
                                          <p:attrName>ppt_x</p:attrName>
                                        </p:attrNameLst>
                                      </p:cBhvr>
                                      <p:tavLst>
                                        <p:tav tm="0">
                                          <p:val>
                                            <p:strVal val="#ppt_x"/>
                                          </p:val>
                                        </p:tav>
                                        <p:tav tm="100000">
                                          <p:val>
                                            <p:strVal val="#ppt_x"/>
                                          </p:val>
                                        </p:tav>
                                      </p:tavLst>
                                    </p:anim>
                                    <p:anim calcmode="lin" valueType="num">
                                      <p:cBhvr>
                                        <p:cTn id="24" dur="1000" fill="hold"/>
                                        <p:tgtEl>
                                          <p:spTgt spid="6"/>
                                        </p:tgtEl>
                                        <p:attrNameLst>
                                          <p:attrName>ppt_y</p:attrName>
                                        </p:attrNameLst>
                                      </p:cBhvr>
                                      <p:tavLst>
                                        <p:tav tm="0">
                                          <p:val>
                                            <p:strVal val="#ppt_y-.1"/>
                                          </p:val>
                                        </p:tav>
                                        <p:tav tm="100000">
                                          <p:val>
                                            <p:strVal val="#ppt_y"/>
                                          </p:val>
                                        </p:tav>
                                      </p:tavLst>
                                    </p:anim>
                                  </p:childTnLst>
                                </p:cTn>
                              </p:par>
                              <p:par>
                                <p:cTn id="25" presetID="37" presetClass="entr" presetSubtype="0" fill="hold" grpId="0" nodeType="withEffect">
                                  <p:stCondLst>
                                    <p:cond delay="500"/>
                                  </p:stCondLst>
                                  <p:childTnLst>
                                    <p:set>
                                      <p:cBhvr>
                                        <p:cTn id="26" dur="1" fill="hold">
                                          <p:stCondLst>
                                            <p:cond delay="0"/>
                                          </p:stCondLst>
                                        </p:cTn>
                                        <p:tgtEl>
                                          <p:spTgt spid="11"/>
                                        </p:tgtEl>
                                        <p:attrNameLst>
                                          <p:attrName>style.visibility</p:attrName>
                                        </p:attrNameLst>
                                      </p:cBhvr>
                                      <p:to>
                                        <p:strVal val="visible"/>
                                      </p:to>
                                    </p:set>
                                    <p:animEffect transition="in" filter="fade">
                                      <p:cBhvr>
                                        <p:cTn id="27" dur="1000"/>
                                        <p:tgtEl>
                                          <p:spTgt spid="11"/>
                                        </p:tgtEl>
                                      </p:cBhvr>
                                    </p:animEffect>
                                    <p:anim calcmode="lin" valueType="num">
                                      <p:cBhvr>
                                        <p:cTn id="28" dur="1000" fill="hold"/>
                                        <p:tgtEl>
                                          <p:spTgt spid="11"/>
                                        </p:tgtEl>
                                        <p:attrNameLst>
                                          <p:attrName>ppt_x</p:attrName>
                                        </p:attrNameLst>
                                      </p:cBhvr>
                                      <p:tavLst>
                                        <p:tav tm="0">
                                          <p:val>
                                            <p:strVal val="#ppt_x"/>
                                          </p:val>
                                        </p:tav>
                                        <p:tav tm="100000">
                                          <p:val>
                                            <p:strVal val="#ppt_x"/>
                                          </p:val>
                                        </p:tav>
                                      </p:tavLst>
                                    </p:anim>
                                    <p:anim calcmode="lin" valueType="num">
                                      <p:cBhvr>
                                        <p:cTn id="29" dur="900" decel="100000" fill="hold"/>
                                        <p:tgtEl>
                                          <p:spTgt spid="11"/>
                                        </p:tgtEl>
                                        <p:attrNameLst>
                                          <p:attrName>ppt_y</p:attrName>
                                        </p:attrNameLst>
                                      </p:cBhvr>
                                      <p:tavLst>
                                        <p:tav tm="0">
                                          <p:val>
                                            <p:strVal val="#ppt_y+1"/>
                                          </p:val>
                                        </p:tav>
                                        <p:tav tm="100000">
                                          <p:val>
                                            <p:strVal val="#ppt_y-.03"/>
                                          </p:val>
                                        </p:tav>
                                      </p:tavLst>
                                    </p:anim>
                                    <p:anim calcmode="lin" valueType="num">
                                      <p:cBhvr>
                                        <p:cTn id="30" dur="100" accel="100000" fill="hold">
                                          <p:stCondLst>
                                            <p:cond delay="900"/>
                                          </p:stCondLst>
                                        </p:cTn>
                                        <p:tgtEl>
                                          <p:spTgt spid="11"/>
                                        </p:tgtEl>
                                        <p:attrNameLst>
                                          <p:attrName>ppt_y</p:attrName>
                                        </p:attrNameLst>
                                      </p:cBhvr>
                                      <p:tavLst>
                                        <p:tav tm="0">
                                          <p:val>
                                            <p:strVal val="#ppt_y-.03"/>
                                          </p:val>
                                        </p:tav>
                                        <p:tav tm="100000">
                                          <p:val>
                                            <p:strVal val="#ppt_y"/>
                                          </p:val>
                                        </p:tav>
                                      </p:tavLst>
                                    </p:anim>
                                  </p:childTnLst>
                                </p:cTn>
                              </p:par>
                              <p:par>
                                <p:cTn id="31" presetID="37" presetClass="entr" presetSubtype="0" fill="hold" grpId="0" nodeType="withEffect">
                                  <p:stCondLst>
                                    <p:cond delay="500"/>
                                  </p:stCondLst>
                                  <p:childTnLst>
                                    <p:set>
                                      <p:cBhvr>
                                        <p:cTn id="32" dur="1" fill="hold">
                                          <p:stCondLst>
                                            <p:cond delay="0"/>
                                          </p:stCondLst>
                                        </p:cTn>
                                        <p:tgtEl>
                                          <p:spTgt spid="8"/>
                                        </p:tgtEl>
                                        <p:attrNameLst>
                                          <p:attrName>style.visibility</p:attrName>
                                        </p:attrNameLst>
                                      </p:cBhvr>
                                      <p:to>
                                        <p:strVal val="visible"/>
                                      </p:to>
                                    </p:set>
                                    <p:animEffect transition="in" filter="fade">
                                      <p:cBhvr>
                                        <p:cTn id="33" dur="1000"/>
                                        <p:tgtEl>
                                          <p:spTgt spid="8"/>
                                        </p:tgtEl>
                                      </p:cBhvr>
                                    </p:animEffect>
                                    <p:anim calcmode="lin" valueType="num">
                                      <p:cBhvr>
                                        <p:cTn id="34" dur="1000" fill="hold"/>
                                        <p:tgtEl>
                                          <p:spTgt spid="8"/>
                                        </p:tgtEl>
                                        <p:attrNameLst>
                                          <p:attrName>ppt_x</p:attrName>
                                        </p:attrNameLst>
                                      </p:cBhvr>
                                      <p:tavLst>
                                        <p:tav tm="0">
                                          <p:val>
                                            <p:strVal val="#ppt_x"/>
                                          </p:val>
                                        </p:tav>
                                        <p:tav tm="100000">
                                          <p:val>
                                            <p:strVal val="#ppt_x"/>
                                          </p:val>
                                        </p:tav>
                                      </p:tavLst>
                                    </p:anim>
                                    <p:anim calcmode="lin" valueType="num">
                                      <p:cBhvr>
                                        <p:cTn id="35" dur="900" decel="100000" fill="hold"/>
                                        <p:tgtEl>
                                          <p:spTgt spid="8"/>
                                        </p:tgtEl>
                                        <p:attrNameLst>
                                          <p:attrName>ppt_y</p:attrName>
                                        </p:attrNameLst>
                                      </p:cBhvr>
                                      <p:tavLst>
                                        <p:tav tm="0">
                                          <p:val>
                                            <p:strVal val="#ppt_y+1"/>
                                          </p:val>
                                        </p:tav>
                                        <p:tav tm="100000">
                                          <p:val>
                                            <p:strVal val="#ppt_y-.03"/>
                                          </p:val>
                                        </p:tav>
                                      </p:tavLst>
                                    </p:anim>
                                    <p:anim calcmode="lin" valueType="num">
                                      <p:cBhvr>
                                        <p:cTn id="36" dur="100" accel="100000" fill="hold">
                                          <p:stCondLst>
                                            <p:cond delay="900"/>
                                          </p:stCondLst>
                                        </p:cTn>
                                        <p:tgtEl>
                                          <p:spTgt spid="8"/>
                                        </p:tgtEl>
                                        <p:attrNameLst>
                                          <p:attrName>ppt_y</p:attrName>
                                        </p:attrNameLst>
                                      </p:cBhvr>
                                      <p:tavLst>
                                        <p:tav tm="0">
                                          <p:val>
                                            <p:strVal val="#ppt_y-.03"/>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2" presetClass="exit" presetSubtype="2" fill="hold" grpId="1" nodeType="clickEffect">
                                  <p:stCondLst>
                                    <p:cond delay="0"/>
                                  </p:stCondLst>
                                  <p:childTnLst>
                                    <p:anim calcmode="lin" valueType="num">
                                      <p:cBhvr additive="base">
                                        <p:cTn id="40" dur="500"/>
                                        <p:tgtEl>
                                          <p:spTgt spid="7"/>
                                        </p:tgtEl>
                                        <p:attrNameLst>
                                          <p:attrName>ppt_x</p:attrName>
                                        </p:attrNameLst>
                                      </p:cBhvr>
                                      <p:tavLst>
                                        <p:tav tm="0">
                                          <p:val>
                                            <p:strVal val="ppt_x"/>
                                          </p:val>
                                        </p:tav>
                                        <p:tav tm="100000">
                                          <p:val>
                                            <p:strVal val="1+ppt_w/2"/>
                                          </p:val>
                                        </p:tav>
                                      </p:tavLst>
                                    </p:anim>
                                    <p:anim calcmode="lin" valueType="num">
                                      <p:cBhvr additive="base">
                                        <p:cTn id="41" dur="500"/>
                                        <p:tgtEl>
                                          <p:spTgt spid="7"/>
                                        </p:tgtEl>
                                        <p:attrNameLst>
                                          <p:attrName>ppt_y</p:attrName>
                                        </p:attrNameLst>
                                      </p:cBhvr>
                                      <p:tavLst>
                                        <p:tav tm="0">
                                          <p:val>
                                            <p:strVal val="ppt_y"/>
                                          </p:val>
                                        </p:tav>
                                        <p:tav tm="100000">
                                          <p:val>
                                            <p:strVal val="ppt_y"/>
                                          </p:val>
                                        </p:tav>
                                      </p:tavLst>
                                    </p:anim>
                                    <p:set>
                                      <p:cBhvr>
                                        <p:cTn id="42" dur="1" fill="hold">
                                          <p:stCondLst>
                                            <p:cond delay="499"/>
                                          </p:stCondLst>
                                        </p:cTn>
                                        <p:tgtEl>
                                          <p:spTgt spid="7"/>
                                        </p:tgtEl>
                                        <p:attrNameLst>
                                          <p:attrName>style.visibility</p:attrName>
                                        </p:attrNameLst>
                                      </p:cBhvr>
                                      <p:to>
                                        <p:strVal val="hidden"/>
                                      </p:to>
                                    </p:set>
                                  </p:childTnLst>
                                </p:cTn>
                              </p:par>
                              <p:par>
                                <p:cTn id="43" presetID="2" presetClass="exit" presetSubtype="8" fill="hold" grpId="1" nodeType="withEffect">
                                  <p:stCondLst>
                                    <p:cond delay="100"/>
                                  </p:stCondLst>
                                  <p:childTnLst>
                                    <p:anim calcmode="lin" valueType="num">
                                      <p:cBhvr additive="base">
                                        <p:cTn id="44" dur="500"/>
                                        <p:tgtEl>
                                          <p:spTgt spid="4"/>
                                        </p:tgtEl>
                                        <p:attrNameLst>
                                          <p:attrName>ppt_x</p:attrName>
                                        </p:attrNameLst>
                                      </p:cBhvr>
                                      <p:tavLst>
                                        <p:tav tm="0">
                                          <p:val>
                                            <p:strVal val="ppt_x"/>
                                          </p:val>
                                        </p:tav>
                                        <p:tav tm="100000">
                                          <p:val>
                                            <p:strVal val="0-ppt_w/2"/>
                                          </p:val>
                                        </p:tav>
                                      </p:tavLst>
                                    </p:anim>
                                    <p:anim calcmode="lin" valueType="num">
                                      <p:cBhvr additive="base">
                                        <p:cTn id="45" dur="500"/>
                                        <p:tgtEl>
                                          <p:spTgt spid="4"/>
                                        </p:tgtEl>
                                        <p:attrNameLst>
                                          <p:attrName>ppt_y</p:attrName>
                                        </p:attrNameLst>
                                      </p:cBhvr>
                                      <p:tavLst>
                                        <p:tav tm="0">
                                          <p:val>
                                            <p:strVal val="ppt_y"/>
                                          </p:val>
                                        </p:tav>
                                        <p:tav tm="100000">
                                          <p:val>
                                            <p:strVal val="ppt_y"/>
                                          </p:val>
                                        </p:tav>
                                      </p:tavLst>
                                    </p:anim>
                                    <p:set>
                                      <p:cBhvr>
                                        <p:cTn id="46" dur="1" fill="hold">
                                          <p:stCondLst>
                                            <p:cond delay="499"/>
                                          </p:stCondLst>
                                        </p:cTn>
                                        <p:tgtEl>
                                          <p:spTgt spid="4"/>
                                        </p:tgtEl>
                                        <p:attrNameLst>
                                          <p:attrName>style.visibility</p:attrName>
                                        </p:attrNameLst>
                                      </p:cBhvr>
                                      <p:to>
                                        <p:strVal val="hidden"/>
                                      </p:to>
                                    </p:set>
                                  </p:childTnLst>
                                </p:cTn>
                              </p:par>
                              <p:par>
                                <p:cTn id="47" presetID="2" presetClass="exit" presetSubtype="8" fill="hold" nodeType="withEffect">
                                  <p:stCondLst>
                                    <p:cond delay="0"/>
                                  </p:stCondLst>
                                  <p:childTnLst>
                                    <p:anim calcmode="lin" valueType="num">
                                      <p:cBhvr additive="base">
                                        <p:cTn id="48" dur="500"/>
                                        <p:tgtEl>
                                          <p:spTgt spid="5"/>
                                        </p:tgtEl>
                                        <p:attrNameLst>
                                          <p:attrName>ppt_x</p:attrName>
                                        </p:attrNameLst>
                                      </p:cBhvr>
                                      <p:tavLst>
                                        <p:tav tm="0">
                                          <p:val>
                                            <p:strVal val="ppt_x"/>
                                          </p:val>
                                        </p:tav>
                                        <p:tav tm="100000">
                                          <p:val>
                                            <p:strVal val="0-ppt_w/2"/>
                                          </p:val>
                                        </p:tav>
                                      </p:tavLst>
                                    </p:anim>
                                    <p:anim calcmode="lin" valueType="num">
                                      <p:cBhvr additive="base">
                                        <p:cTn id="49" dur="500"/>
                                        <p:tgtEl>
                                          <p:spTgt spid="5"/>
                                        </p:tgtEl>
                                        <p:attrNameLst>
                                          <p:attrName>ppt_y</p:attrName>
                                        </p:attrNameLst>
                                      </p:cBhvr>
                                      <p:tavLst>
                                        <p:tav tm="0">
                                          <p:val>
                                            <p:strVal val="ppt_y"/>
                                          </p:val>
                                        </p:tav>
                                        <p:tav tm="100000">
                                          <p:val>
                                            <p:strVal val="ppt_y"/>
                                          </p:val>
                                        </p:tav>
                                      </p:tavLst>
                                    </p:anim>
                                    <p:set>
                                      <p:cBhvr>
                                        <p:cTn id="50" dur="1" fill="hold">
                                          <p:stCondLst>
                                            <p:cond delay="499"/>
                                          </p:stCondLst>
                                        </p:cTn>
                                        <p:tgtEl>
                                          <p:spTgt spid="5"/>
                                        </p:tgtEl>
                                        <p:attrNameLst>
                                          <p:attrName>style.visibility</p:attrName>
                                        </p:attrNameLst>
                                      </p:cBhvr>
                                      <p:to>
                                        <p:strVal val="hidden"/>
                                      </p:to>
                                    </p:set>
                                  </p:childTnLst>
                                </p:cTn>
                              </p:par>
                              <p:par>
                                <p:cTn id="51" presetID="2" presetClass="exit" presetSubtype="4" fill="hold" nodeType="withEffect">
                                  <p:stCondLst>
                                    <p:cond delay="100"/>
                                  </p:stCondLst>
                                  <p:childTnLst>
                                    <p:anim calcmode="lin" valueType="num">
                                      <p:cBhvr additive="base">
                                        <p:cTn id="52" dur="500"/>
                                        <p:tgtEl>
                                          <p:spTgt spid="9"/>
                                        </p:tgtEl>
                                        <p:attrNameLst>
                                          <p:attrName>ppt_x</p:attrName>
                                        </p:attrNameLst>
                                      </p:cBhvr>
                                      <p:tavLst>
                                        <p:tav tm="0">
                                          <p:val>
                                            <p:strVal val="ppt_x"/>
                                          </p:val>
                                        </p:tav>
                                        <p:tav tm="100000">
                                          <p:val>
                                            <p:strVal val="ppt_x"/>
                                          </p:val>
                                        </p:tav>
                                      </p:tavLst>
                                    </p:anim>
                                    <p:anim calcmode="lin" valueType="num">
                                      <p:cBhvr additive="base">
                                        <p:cTn id="53" dur="500"/>
                                        <p:tgtEl>
                                          <p:spTgt spid="9"/>
                                        </p:tgtEl>
                                        <p:attrNameLst>
                                          <p:attrName>ppt_y</p:attrName>
                                        </p:attrNameLst>
                                      </p:cBhvr>
                                      <p:tavLst>
                                        <p:tav tm="0">
                                          <p:val>
                                            <p:strVal val="ppt_y"/>
                                          </p:val>
                                        </p:tav>
                                        <p:tav tm="100000">
                                          <p:val>
                                            <p:strVal val="1+ppt_h/2"/>
                                          </p:val>
                                        </p:tav>
                                      </p:tavLst>
                                    </p:anim>
                                    <p:set>
                                      <p:cBhvr>
                                        <p:cTn id="54" dur="1" fill="hold">
                                          <p:stCondLst>
                                            <p:cond delay="499"/>
                                          </p:stCondLst>
                                        </p:cTn>
                                        <p:tgtEl>
                                          <p:spTgt spid="9"/>
                                        </p:tgtEl>
                                        <p:attrNameLst>
                                          <p:attrName>style.visibility</p:attrName>
                                        </p:attrNameLst>
                                      </p:cBhvr>
                                      <p:to>
                                        <p:strVal val="hidden"/>
                                      </p:to>
                                    </p:set>
                                  </p:childTnLst>
                                </p:cTn>
                              </p:par>
                              <p:par>
                                <p:cTn id="55" presetID="2" presetClass="exit" presetSubtype="4" fill="hold" nodeType="withEffect">
                                  <p:stCondLst>
                                    <p:cond delay="0"/>
                                  </p:stCondLst>
                                  <p:childTnLst>
                                    <p:anim calcmode="lin" valueType="num">
                                      <p:cBhvr additive="base">
                                        <p:cTn id="56" dur="500"/>
                                        <p:tgtEl>
                                          <p:spTgt spid="10"/>
                                        </p:tgtEl>
                                        <p:attrNameLst>
                                          <p:attrName>ppt_x</p:attrName>
                                        </p:attrNameLst>
                                      </p:cBhvr>
                                      <p:tavLst>
                                        <p:tav tm="0">
                                          <p:val>
                                            <p:strVal val="ppt_x"/>
                                          </p:val>
                                        </p:tav>
                                        <p:tav tm="100000">
                                          <p:val>
                                            <p:strVal val="ppt_x"/>
                                          </p:val>
                                        </p:tav>
                                      </p:tavLst>
                                    </p:anim>
                                    <p:anim calcmode="lin" valueType="num">
                                      <p:cBhvr additive="base">
                                        <p:cTn id="57" dur="500"/>
                                        <p:tgtEl>
                                          <p:spTgt spid="10"/>
                                        </p:tgtEl>
                                        <p:attrNameLst>
                                          <p:attrName>ppt_y</p:attrName>
                                        </p:attrNameLst>
                                      </p:cBhvr>
                                      <p:tavLst>
                                        <p:tav tm="0">
                                          <p:val>
                                            <p:strVal val="ppt_y"/>
                                          </p:val>
                                        </p:tav>
                                        <p:tav tm="100000">
                                          <p:val>
                                            <p:strVal val="1+ppt_h/2"/>
                                          </p:val>
                                        </p:tav>
                                      </p:tavLst>
                                    </p:anim>
                                    <p:set>
                                      <p:cBhvr>
                                        <p:cTn id="58" dur="1" fill="hold">
                                          <p:stCondLst>
                                            <p:cond delay="499"/>
                                          </p:stCondLst>
                                        </p:cTn>
                                        <p:tgtEl>
                                          <p:spTgt spid="10"/>
                                        </p:tgtEl>
                                        <p:attrNameLst>
                                          <p:attrName>style.visibility</p:attrName>
                                        </p:attrNameLst>
                                      </p:cBhvr>
                                      <p:to>
                                        <p:strVal val="hidden"/>
                                      </p:to>
                                    </p:set>
                                  </p:childTnLst>
                                </p:cTn>
                              </p:par>
                              <p:par>
                                <p:cTn id="59" presetID="2" presetClass="exit" presetSubtype="1" fill="hold" grpId="1" nodeType="withEffect">
                                  <p:stCondLst>
                                    <p:cond delay="100"/>
                                  </p:stCondLst>
                                  <p:childTnLst>
                                    <p:anim calcmode="lin" valueType="num">
                                      <p:cBhvr additive="base">
                                        <p:cTn id="60" dur="500"/>
                                        <p:tgtEl>
                                          <p:spTgt spid="6"/>
                                        </p:tgtEl>
                                        <p:attrNameLst>
                                          <p:attrName>ppt_x</p:attrName>
                                        </p:attrNameLst>
                                      </p:cBhvr>
                                      <p:tavLst>
                                        <p:tav tm="0">
                                          <p:val>
                                            <p:strVal val="ppt_x"/>
                                          </p:val>
                                        </p:tav>
                                        <p:tav tm="100000">
                                          <p:val>
                                            <p:strVal val="ppt_x"/>
                                          </p:val>
                                        </p:tav>
                                      </p:tavLst>
                                    </p:anim>
                                    <p:anim calcmode="lin" valueType="num">
                                      <p:cBhvr additive="base">
                                        <p:cTn id="61" dur="500"/>
                                        <p:tgtEl>
                                          <p:spTgt spid="6"/>
                                        </p:tgtEl>
                                        <p:attrNameLst>
                                          <p:attrName>ppt_y</p:attrName>
                                        </p:attrNameLst>
                                      </p:cBhvr>
                                      <p:tavLst>
                                        <p:tav tm="0">
                                          <p:val>
                                            <p:strVal val="ppt_y"/>
                                          </p:val>
                                        </p:tav>
                                        <p:tav tm="100000">
                                          <p:val>
                                            <p:strVal val="0-ppt_h/2"/>
                                          </p:val>
                                        </p:tav>
                                      </p:tavLst>
                                    </p:anim>
                                    <p:set>
                                      <p:cBhvr>
                                        <p:cTn id="62" dur="1" fill="hold">
                                          <p:stCondLst>
                                            <p:cond delay="499"/>
                                          </p:stCondLst>
                                        </p:cTn>
                                        <p:tgtEl>
                                          <p:spTgt spid="6"/>
                                        </p:tgtEl>
                                        <p:attrNameLst>
                                          <p:attrName>style.visibility</p:attrName>
                                        </p:attrNameLst>
                                      </p:cBhvr>
                                      <p:to>
                                        <p:strVal val="hidden"/>
                                      </p:to>
                                    </p:set>
                                  </p:childTnLst>
                                </p:cTn>
                              </p:par>
                              <p:par>
                                <p:cTn id="63" presetID="2" presetClass="exit" presetSubtype="4" fill="hold" grpId="1" nodeType="withEffect">
                                  <p:stCondLst>
                                    <p:cond delay="0"/>
                                  </p:stCondLst>
                                  <p:childTnLst>
                                    <p:anim calcmode="lin" valueType="num">
                                      <p:cBhvr additive="base">
                                        <p:cTn id="64" dur="500"/>
                                        <p:tgtEl>
                                          <p:spTgt spid="11"/>
                                        </p:tgtEl>
                                        <p:attrNameLst>
                                          <p:attrName>ppt_x</p:attrName>
                                        </p:attrNameLst>
                                      </p:cBhvr>
                                      <p:tavLst>
                                        <p:tav tm="0">
                                          <p:val>
                                            <p:strVal val="ppt_x"/>
                                          </p:val>
                                        </p:tav>
                                        <p:tav tm="100000">
                                          <p:val>
                                            <p:strVal val="ppt_x"/>
                                          </p:val>
                                        </p:tav>
                                      </p:tavLst>
                                    </p:anim>
                                    <p:anim calcmode="lin" valueType="num">
                                      <p:cBhvr additive="base">
                                        <p:cTn id="65" dur="500"/>
                                        <p:tgtEl>
                                          <p:spTgt spid="11"/>
                                        </p:tgtEl>
                                        <p:attrNameLst>
                                          <p:attrName>ppt_y</p:attrName>
                                        </p:attrNameLst>
                                      </p:cBhvr>
                                      <p:tavLst>
                                        <p:tav tm="0">
                                          <p:val>
                                            <p:strVal val="ppt_y"/>
                                          </p:val>
                                        </p:tav>
                                        <p:tav tm="100000">
                                          <p:val>
                                            <p:strVal val="1+ppt_h/2"/>
                                          </p:val>
                                        </p:tav>
                                      </p:tavLst>
                                    </p:anim>
                                    <p:set>
                                      <p:cBhvr>
                                        <p:cTn id="66" dur="1" fill="hold">
                                          <p:stCondLst>
                                            <p:cond delay="499"/>
                                          </p:stCondLst>
                                        </p:cTn>
                                        <p:tgtEl>
                                          <p:spTgt spid="11"/>
                                        </p:tgtEl>
                                        <p:attrNameLst>
                                          <p:attrName>style.visibility</p:attrName>
                                        </p:attrNameLst>
                                      </p:cBhvr>
                                      <p:to>
                                        <p:strVal val="hidden"/>
                                      </p:to>
                                    </p:set>
                                  </p:childTnLst>
                                </p:cTn>
                              </p:par>
                              <p:par>
                                <p:cTn id="67" presetID="2" presetClass="exit" presetSubtype="4" fill="hold" grpId="1" nodeType="withEffect">
                                  <p:stCondLst>
                                    <p:cond delay="100"/>
                                  </p:stCondLst>
                                  <p:childTnLst>
                                    <p:anim calcmode="lin" valueType="num">
                                      <p:cBhvr additive="base">
                                        <p:cTn id="68" dur="500"/>
                                        <p:tgtEl>
                                          <p:spTgt spid="8"/>
                                        </p:tgtEl>
                                        <p:attrNameLst>
                                          <p:attrName>ppt_x</p:attrName>
                                        </p:attrNameLst>
                                      </p:cBhvr>
                                      <p:tavLst>
                                        <p:tav tm="0">
                                          <p:val>
                                            <p:strVal val="ppt_x"/>
                                          </p:val>
                                        </p:tav>
                                        <p:tav tm="100000">
                                          <p:val>
                                            <p:strVal val="ppt_x"/>
                                          </p:val>
                                        </p:tav>
                                      </p:tavLst>
                                    </p:anim>
                                    <p:anim calcmode="lin" valueType="num">
                                      <p:cBhvr additive="base">
                                        <p:cTn id="69" dur="500"/>
                                        <p:tgtEl>
                                          <p:spTgt spid="8"/>
                                        </p:tgtEl>
                                        <p:attrNameLst>
                                          <p:attrName>ppt_y</p:attrName>
                                        </p:attrNameLst>
                                      </p:cBhvr>
                                      <p:tavLst>
                                        <p:tav tm="0">
                                          <p:val>
                                            <p:strVal val="ppt_y"/>
                                          </p:val>
                                        </p:tav>
                                        <p:tav tm="100000">
                                          <p:val>
                                            <p:strVal val="1+ppt_h/2"/>
                                          </p:val>
                                        </p:tav>
                                      </p:tavLst>
                                    </p:anim>
                                    <p:set>
                                      <p:cBhvr>
                                        <p:cTn id="70" dur="1" fill="hold">
                                          <p:stCondLst>
                                            <p:cond delay="499"/>
                                          </p:stCondLst>
                                        </p:cTn>
                                        <p:tgtEl>
                                          <p:spTgt spid="8"/>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4" grpId="1" animBg="1"/>
      <p:bldP spid="6" grpId="0"/>
      <p:bldP spid="6" grpId="1"/>
      <p:bldP spid="7" grpId="0" animBg="1"/>
      <p:bldP spid="7" grpId="1" animBg="1"/>
      <p:bldP spid="8" grpId="0"/>
      <p:bldP spid="8" grpId="1"/>
      <p:bldP spid="11" grpId="0"/>
      <p:bldP spid="11" grpId="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6567848" y="1534870"/>
            <a:ext cx="4971233" cy="600841"/>
          </a:xfrm>
          <a:prstGeom prst="rect">
            <a:avLst/>
          </a:prstGeom>
          <a:solidFill>
            <a:srgbClr val="D2107F">
              <a:alpha val="3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22" name="直接连接符 21"/>
          <p:cNvCxnSpPr/>
          <p:nvPr/>
        </p:nvCxnSpPr>
        <p:spPr>
          <a:xfrm>
            <a:off x="6448267" y="2612027"/>
            <a:ext cx="4948374"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3" name="直接连接符 22"/>
          <p:cNvCxnSpPr/>
          <p:nvPr/>
        </p:nvCxnSpPr>
        <p:spPr>
          <a:xfrm>
            <a:off x="6448267" y="5484041"/>
            <a:ext cx="4948374"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4" name="直接连接符 23"/>
          <p:cNvCxnSpPr/>
          <p:nvPr/>
        </p:nvCxnSpPr>
        <p:spPr>
          <a:xfrm>
            <a:off x="6448267" y="2612027"/>
            <a:ext cx="0" cy="2887004"/>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5" name="直接连接符 24"/>
          <p:cNvCxnSpPr/>
          <p:nvPr/>
        </p:nvCxnSpPr>
        <p:spPr>
          <a:xfrm>
            <a:off x="11396641" y="2612027"/>
            <a:ext cx="0" cy="2887004"/>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33" name="矩形 32"/>
          <p:cNvSpPr/>
          <p:nvPr/>
        </p:nvSpPr>
        <p:spPr>
          <a:xfrm>
            <a:off x="6598915" y="2821013"/>
            <a:ext cx="4658698" cy="2425540"/>
          </a:xfrm>
          <a:prstGeom prst="rect">
            <a:avLst/>
          </a:prstGeom>
          <a:solidFill>
            <a:schemeClr val="bg1">
              <a:alpha val="24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圆角矩形 33"/>
          <p:cNvSpPr/>
          <p:nvPr/>
        </p:nvSpPr>
        <p:spPr>
          <a:xfrm>
            <a:off x="8587465" y="5335473"/>
            <a:ext cx="679118" cy="74794"/>
          </a:xfrm>
          <a:prstGeom prst="roundRect">
            <a:avLst>
              <a:gd name="adj" fmla="val 50000"/>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p:cNvSpPr/>
          <p:nvPr/>
        </p:nvSpPr>
        <p:spPr>
          <a:xfrm>
            <a:off x="1140718" y="1349113"/>
            <a:ext cx="2502044" cy="4644591"/>
          </a:xfrm>
          <a:prstGeom prst="rect">
            <a:avLst/>
          </a:prstGeom>
          <a:solidFill>
            <a:schemeClr val="bg1">
              <a:alpha val="24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2" name="直接连接符 11"/>
          <p:cNvCxnSpPr/>
          <p:nvPr/>
        </p:nvCxnSpPr>
        <p:spPr>
          <a:xfrm>
            <a:off x="989349" y="1048823"/>
            <a:ext cx="2804785"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a:off x="989348" y="6445767"/>
            <a:ext cx="2804785"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6" name="直接连接符 15"/>
          <p:cNvCxnSpPr/>
          <p:nvPr/>
        </p:nvCxnSpPr>
        <p:spPr>
          <a:xfrm>
            <a:off x="989351" y="1056560"/>
            <a:ext cx="0" cy="5389207"/>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8" name="直接连接符 17"/>
          <p:cNvCxnSpPr/>
          <p:nvPr/>
        </p:nvCxnSpPr>
        <p:spPr>
          <a:xfrm>
            <a:off x="3794133" y="1041570"/>
            <a:ext cx="0" cy="5389207"/>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17" name="圆角矩形 16"/>
          <p:cNvSpPr/>
          <p:nvPr/>
        </p:nvSpPr>
        <p:spPr>
          <a:xfrm>
            <a:off x="2052181" y="6151808"/>
            <a:ext cx="679118" cy="132872"/>
          </a:xfrm>
          <a:prstGeom prst="roundRect">
            <a:avLst>
              <a:gd name="adj" fmla="val 50000"/>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 name="弧形 47"/>
          <p:cNvSpPr/>
          <p:nvPr/>
        </p:nvSpPr>
        <p:spPr>
          <a:xfrm rot="2682300">
            <a:off x="3525470" y="3459194"/>
            <a:ext cx="1289035" cy="1289035"/>
          </a:xfrm>
          <a:prstGeom prst="arc">
            <a:avLst/>
          </a:prstGeom>
          <a:ln w="76200">
            <a:solidFill>
              <a:srgbClr val="D2107F"/>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53" name="弧形 52"/>
          <p:cNvSpPr/>
          <p:nvPr/>
        </p:nvSpPr>
        <p:spPr>
          <a:xfrm rot="2682300">
            <a:off x="3274129" y="3224317"/>
            <a:ext cx="1786017" cy="1786017"/>
          </a:xfrm>
          <a:prstGeom prst="arc">
            <a:avLst/>
          </a:prstGeom>
          <a:ln w="76200">
            <a:solidFill>
              <a:srgbClr val="D2107F"/>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54" name="弧形 53"/>
          <p:cNvSpPr/>
          <p:nvPr/>
        </p:nvSpPr>
        <p:spPr>
          <a:xfrm rot="2682300">
            <a:off x="3018471" y="2960695"/>
            <a:ext cx="2300001" cy="2300001"/>
          </a:xfrm>
          <a:prstGeom prst="arc">
            <a:avLst/>
          </a:prstGeom>
          <a:ln w="76200">
            <a:solidFill>
              <a:srgbClr val="D2107F"/>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55" name="弧形 54"/>
          <p:cNvSpPr/>
          <p:nvPr/>
        </p:nvSpPr>
        <p:spPr>
          <a:xfrm rot="2682300">
            <a:off x="2770932" y="2694716"/>
            <a:ext cx="2807997" cy="2807997"/>
          </a:xfrm>
          <a:prstGeom prst="arc">
            <a:avLst/>
          </a:prstGeom>
          <a:ln w="76200">
            <a:solidFill>
              <a:srgbClr val="D2107F"/>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56" name="文本框 55"/>
          <p:cNvSpPr txBox="1"/>
          <p:nvPr/>
        </p:nvSpPr>
        <p:spPr>
          <a:xfrm>
            <a:off x="7275669" y="1582144"/>
            <a:ext cx="3555589" cy="589072"/>
          </a:xfrm>
          <a:prstGeom prst="rect">
            <a:avLst/>
          </a:prstGeom>
          <a:noFill/>
        </p:spPr>
        <p:txBody>
          <a:bodyPr wrap="none" rtlCol="0">
            <a:spAutoFit/>
          </a:bodyPr>
          <a:lstStyle/>
          <a:p>
            <a:pPr>
              <a:lnSpc>
                <a:spcPct val="150000"/>
              </a:lnSpc>
              <a:spcAft>
                <a:spcPts val="0"/>
              </a:spcAft>
            </a:pPr>
            <a:r>
              <a:rPr lang="en-US" altLang="zh-CN" sz="2400" b="1" dirty="0">
                <a:solidFill>
                  <a:schemeClr val="bg1"/>
                </a:solidFill>
              </a:rPr>
              <a:t>Click here to add your title</a:t>
            </a:r>
            <a:endParaRPr lang="zh-CN" altLang="zh-CN" sz="2400" kern="100" dirty="0">
              <a:solidFill>
                <a:schemeClr val="bg1"/>
              </a:solidFill>
              <a:latin typeface="Calibri" panose="020F0502020204030204" pitchFamily="34" charset="0"/>
              <a:cs typeface="Times New Roman" panose="02020603050405020304" pitchFamily="18" charset="0"/>
            </a:endParaRPr>
          </a:p>
        </p:txBody>
      </p:sp>
      <p:cxnSp>
        <p:nvCxnSpPr>
          <p:cNvPr id="26" name="直接连接符 25"/>
          <p:cNvCxnSpPr/>
          <p:nvPr/>
        </p:nvCxnSpPr>
        <p:spPr>
          <a:xfrm>
            <a:off x="6382345" y="2127879"/>
            <a:ext cx="5354953"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3" name="矩形 2"/>
          <p:cNvSpPr/>
          <p:nvPr/>
        </p:nvSpPr>
        <p:spPr>
          <a:xfrm>
            <a:off x="1179669" y="1709551"/>
            <a:ext cx="2463093" cy="3416320"/>
          </a:xfrm>
          <a:prstGeom prst="rect">
            <a:avLst/>
          </a:prstGeom>
        </p:spPr>
        <p:txBody>
          <a:bodyPr wrap="square">
            <a:spAutoFit/>
          </a:bodyPr>
          <a:lstStyle/>
          <a:p>
            <a:pPr marL="285750" indent="-285750">
              <a:lnSpc>
                <a:spcPct val="150000"/>
              </a:lnSpc>
              <a:buFont typeface="Wingdings" pitchFamily="2" charset="2"/>
              <a:buChar char="Ø"/>
            </a:pPr>
            <a:r>
              <a:rPr lang="en-US" altLang="zh-CN" dirty="0">
                <a:solidFill>
                  <a:schemeClr val="bg1"/>
                </a:solidFill>
              </a:rPr>
              <a:t>You can click here to enter your text . </a:t>
            </a:r>
            <a:endParaRPr lang="en-US" altLang="zh-CN" dirty="0" smtClean="0">
              <a:solidFill>
                <a:schemeClr val="bg1"/>
              </a:solidFill>
            </a:endParaRPr>
          </a:p>
          <a:p>
            <a:pPr marL="285750" indent="-285750">
              <a:lnSpc>
                <a:spcPct val="150000"/>
              </a:lnSpc>
              <a:buFont typeface="Wingdings" pitchFamily="2" charset="2"/>
              <a:buChar char="Ø"/>
            </a:pPr>
            <a:r>
              <a:rPr lang="en-US" altLang="zh-CN" dirty="0" smtClean="0">
                <a:solidFill>
                  <a:schemeClr val="bg1"/>
                </a:solidFill>
              </a:rPr>
              <a:t>You </a:t>
            </a:r>
            <a:r>
              <a:rPr lang="en-US" altLang="zh-CN" dirty="0">
                <a:solidFill>
                  <a:schemeClr val="bg1"/>
                </a:solidFill>
              </a:rPr>
              <a:t>can click here to enter your text . </a:t>
            </a:r>
            <a:endParaRPr lang="en-US" altLang="zh-CN" dirty="0" smtClean="0">
              <a:solidFill>
                <a:schemeClr val="bg1"/>
              </a:solidFill>
            </a:endParaRPr>
          </a:p>
          <a:p>
            <a:pPr marL="285750" indent="-285750">
              <a:lnSpc>
                <a:spcPct val="150000"/>
              </a:lnSpc>
              <a:buFont typeface="Wingdings" pitchFamily="2" charset="2"/>
              <a:buChar char="Ø"/>
            </a:pPr>
            <a:r>
              <a:rPr lang="en-US" altLang="zh-CN" dirty="0" smtClean="0">
                <a:solidFill>
                  <a:schemeClr val="bg1"/>
                </a:solidFill>
              </a:rPr>
              <a:t>You </a:t>
            </a:r>
            <a:r>
              <a:rPr lang="en-US" altLang="zh-CN" dirty="0">
                <a:solidFill>
                  <a:schemeClr val="bg1"/>
                </a:solidFill>
              </a:rPr>
              <a:t>can click here to enter your text . </a:t>
            </a:r>
            <a:endParaRPr lang="en-US" altLang="zh-CN" dirty="0" smtClean="0">
              <a:solidFill>
                <a:schemeClr val="bg1"/>
              </a:solidFill>
            </a:endParaRPr>
          </a:p>
          <a:p>
            <a:pPr marL="285750" indent="-285750">
              <a:lnSpc>
                <a:spcPct val="150000"/>
              </a:lnSpc>
              <a:buFont typeface="Wingdings" pitchFamily="2" charset="2"/>
              <a:buChar char="Ø"/>
            </a:pPr>
            <a:r>
              <a:rPr lang="en-US" altLang="zh-CN" dirty="0" smtClean="0">
                <a:solidFill>
                  <a:schemeClr val="bg1"/>
                </a:solidFill>
              </a:rPr>
              <a:t>You </a:t>
            </a:r>
            <a:r>
              <a:rPr lang="en-US" altLang="zh-CN" dirty="0">
                <a:solidFill>
                  <a:schemeClr val="bg1"/>
                </a:solidFill>
              </a:rPr>
              <a:t>can click here to enter your text . </a:t>
            </a:r>
            <a:endParaRPr lang="zh-CN" altLang="en-US" dirty="0"/>
          </a:p>
        </p:txBody>
      </p:sp>
      <p:sp>
        <p:nvSpPr>
          <p:cNvPr id="28" name="矩形 27"/>
          <p:cNvSpPr/>
          <p:nvPr/>
        </p:nvSpPr>
        <p:spPr>
          <a:xfrm>
            <a:off x="6803490" y="3156620"/>
            <a:ext cx="4315084" cy="1754326"/>
          </a:xfrm>
          <a:prstGeom prst="rect">
            <a:avLst/>
          </a:prstGeom>
        </p:spPr>
        <p:txBody>
          <a:bodyPr wrap="square">
            <a:spAutoFit/>
          </a:bodyPr>
          <a:lstStyle/>
          <a:p>
            <a:pPr marL="285750" indent="-285750">
              <a:lnSpc>
                <a:spcPct val="150000"/>
              </a:lnSpc>
              <a:buFont typeface="Wingdings" pitchFamily="2" charset="2"/>
              <a:buChar char="Ø"/>
            </a:pPr>
            <a:r>
              <a:rPr lang="en-US" altLang="zh-CN" dirty="0">
                <a:solidFill>
                  <a:schemeClr val="bg1"/>
                </a:solidFill>
              </a:rPr>
              <a:t>You can click here to enter your text . </a:t>
            </a:r>
            <a:endParaRPr lang="en-US" altLang="zh-CN" dirty="0" smtClean="0">
              <a:solidFill>
                <a:schemeClr val="bg1"/>
              </a:solidFill>
            </a:endParaRPr>
          </a:p>
          <a:p>
            <a:pPr marL="285750" indent="-285750">
              <a:lnSpc>
                <a:spcPct val="150000"/>
              </a:lnSpc>
              <a:buFont typeface="Wingdings" pitchFamily="2" charset="2"/>
              <a:buChar char="Ø"/>
            </a:pPr>
            <a:r>
              <a:rPr lang="en-US" altLang="zh-CN" dirty="0" smtClean="0">
                <a:solidFill>
                  <a:schemeClr val="bg1"/>
                </a:solidFill>
              </a:rPr>
              <a:t>You </a:t>
            </a:r>
            <a:r>
              <a:rPr lang="en-US" altLang="zh-CN" dirty="0">
                <a:solidFill>
                  <a:schemeClr val="bg1"/>
                </a:solidFill>
              </a:rPr>
              <a:t>can click here to enter your text . </a:t>
            </a:r>
            <a:endParaRPr lang="en-US" altLang="zh-CN" dirty="0" smtClean="0">
              <a:solidFill>
                <a:schemeClr val="bg1"/>
              </a:solidFill>
            </a:endParaRPr>
          </a:p>
          <a:p>
            <a:pPr marL="285750" indent="-285750">
              <a:lnSpc>
                <a:spcPct val="150000"/>
              </a:lnSpc>
              <a:buFont typeface="Wingdings" pitchFamily="2" charset="2"/>
              <a:buChar char="Ø"/>
            </a:pPr>
            <a:r>
              <a:rPr lang="en-US" altLang="zh-CN" dirty="0" smtClean="0">
                <a:solidFill>
                  <a:schemeClr val="bg1"/>
                </a:solidFill>
              </a:rPr>
              <a:t>You </a:t>
            </a:r>
            <a:r>
              <a:rPr lang="en-US" altLang="zh-CN" dirty="0">
                <a:solidFill>
                  <a:schemeClr val="bg1"/>
                </a:solidFill>
              </a:rPr>
              <a:t>can click here to enter your text . </a:t>
            </a:r>
            <a:endParaRPr lang="en-US" altLang="zh-CN" dirty="0" smtClean="0">
              <a:solidFill>
                <a:schemeClr val="bg1"/>
              </a:solidFill>
            </a:endParaRPr>
          </a:p>
          <a:p>
            <a:pPr marL="285750" indent="-285750">
              <a:lnSpc>
                <a:spcPct val="150000"/>
              </a:lnSpc>
              <a:buFont typeface="Wingdings" pitchFamily="2" charset="2"/>
              <a:buChar char="Ø"/>
            </a:pPr>
            <a:r>
              <a:rPr lang="en-US" altLang="zh-CN" dirty="0" smtClean="0">
                <a:solidFill>
                  <a:schemeClr val="bg1"/>
                </a:solidFill>
              </a:rPr>
              <a:t>You </a:t>
            </a:r>
            <a:r>
              <a:rPr lang="en-US" altLang="zh-CN" dirty="0">
                <a:solidFill>
                  <a:schemeClr val="bg1"/>
                </a:solidFill>
              </a:rPr>
              <a:t>can click here to enter your text . </a:t>
            </a:r>
            <a:endParaRPr lang="zh-CN" altLang="en-US" dirty="0">
              <a:solidFill>
                <a:schemeClr val="bg1"/>
              </a:solidFill>
            </a:endParaRPr>
          </a:p>
        </p:txBody>
      </p:sp>
    </p:spTree>
    <p:extLst>
      <p:ext uri="{BB962C8B-B14F-4D97-AF65-F5344CB8AC3E}">
        <p14:creationId xmlns:p14="http://schemas.microsoft.com/office/powerpoint/2010/main" val="5194805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left)">
                                      <p:cBhvr>
                                        <p:cTn id="7" dur="500"/>
                                        <p:tgtEl>
                                          <p:spTgt spid="12"/>
                                        </p:tgtEl>
                                      </p:cBhvr>
                                    </p:animEffect>
                                  </p:childTnLst>
                                </p:cTn>
                              </p:par>
                              <p:par>
                                <p:cTn id="8" presetID="21" presetClass="entr" presetSubtype="1" fill="hold" grpId="0" nodeType="withEffect">
                                  <p:stCondLst>
                                    <p:cond delay="0"/>
                                  </p:stCondLst>
                                  <p:childTnLst>
                                    <p:set>
                                      <p:cBhvr>
                                        <p:cTn id="9" dur="1" fill="hold">
                                          <p:stCondLst>
                                            <p:cond delay="0"/>
                                          </p:stCondLst>
                                        </p:cTn>
                                        <p:tgtEl>
                                          <p:spTgt spid="17"/>
                                        </p:tgtEl>
                                        <p:attrNameLst>
                                          <p:attrName>style.visibility</p:attrName>
                                        </p:attrNameLst>
                                      </p:cBhvr>
                                      <p:to>
                                        <p:strVal val="visible"/>
                                      </p:to>
                                    </p:set>
                                    <p:animEffect transition="in" filter="wheel(1)">
                                      <p:cBhvr>
                                        <p:cTn id="10" dur="1100"/>
                                        <p:tgtEl>
                                          <p:spTgt spid="17"/>
                                        </p:tgtEl>
                                      </p:cBhvr>
                                    </p:animEffect>
                                  </p:childTnLst>
                                </p:cTn>
                              </p:par>
                              <p:par>
                                <p:cTn id="11" presetID="10" presetClass="entr" presetSubtype="0" fill="hold" grpId="0" nodeType="withEffect">
                                  <p:stCondLst>
                                    <p:cond delay="1100"/>
                                  </p:stCondLst>
                                  <p:childTnLst>
                                    <p:set>
                                      <p:cBhvr>
                                        <p:cTn id="12" dur="1" fill="hold">
                                          <p:stCondLst>
                                            <p:cond delay="0"/>
                                          </p:stCondLst>
                                        </p:cTn>
                                        <p:tgtEl>
                                          <p:spTgt spid="7"/>
                                        </p:tgtEl>
                                        <p:attrNameLst>
                                          <p:attrName>style.visibility</p:attrName>
                                        </p:attrNameLst>
                                      </p:cBhvr>
                                      <p:to>
                                        <p:strVal val="visible"/>
                                      </p:to>
                                    </p:set>
                                    <p:animEffect transition="in" filter="fade">
                                      <p:cBhvr>
                                        <p:cTn id="13" dur="1100"/>
                                        <p:tgtEl>
                                          <p:spTgt spid="7"/>
                                        </p:tgtEl>
                                      </p:cBhvr>
                                    </p:animEffect>
                                  </p:childTnLst>
                                </p:cTn>
                              </p:par>
                              <p:par>
                                <p:cTn id="14" presetID="22" presetClass="entr" presetSubtype="1" fill="hold" nodeType="withEffect">
                                  <p:stCondLst>
                                    <p:cond delay="500"/>
                                  </p:stCondLst>
                                  <p:childTnLst>
                                    <p:set>
                                      <p:cBhvr>
                                        <p:cTn id="15" dur="1" fill="hold">
                                          <p:stCondLst>
                                            <p:cond delay="0"/>
                                          </p:stCondLst>
                                        </p:cTn>
                                        <p:tgtEl>
                                          <p:spTgt spid="18"/>
                                        </p:tgtEl>
                                        <p:attrNameLst>
                                          <p:attrName>style.visibility</p:attrName>
                                        </p:attrNameLst>
                                      </p:cBhvr>
                                      <p:to>
                                        <p:strVal val="visible"/>
                                      </p:to>
                                    </p:set>
                                    <p:animEffect transition="in" filter="wipe(up)">
                                      <p:cBhvr>
                                        <p:cTn id="16" dur="500"/>
                                        <p:tgtEl>
                                          <p:spTgt spid="18"/>
                                        </p:tgtEl>
                                      </p:cBhvr>
                                    </p:animEffect>
                                  </p:childTnLst>
                                </p:cTn>
                              </p:par>
                              <p:par>
                                <p:cTn id="17" presetID="22" presetClass="entr" presetSubtype="2" fill="hold" nodeType="withEffect">
                                  <p:stCondLst>
                                    <p:cond delay="1000"/>
                                  </p:stCondLst>
                                  <p:childTnLst>
                                    <p:set>
                                      <p:cBhvr>
                                        <p:cTn id="18" dur="1" fill="hold">
                                          <p:stCondLst>
                                            <p:cond delay="0"/>
                                          </p:stCondLst>
                                        </p:cTn>
                                        <p:tgtEl>
                                          <p:spTgt spid="15"/>
                                        </p:tgtEl>
                                        <p:attrNameLst>
                                          <p:attrName>style.visibility</p:attrName>
                                        </p:attrNameLst>
                                      </p:cBhvr>
                                      <p:to>
                                        <p:strVal val="visible"/>
                                      </p:to>
                                    </p:set>
                                    <p:animEffect transition="in" filter="wipe(right)">
                                      <p:cBhvr>
                                        <p:cTn id="19" dur="500"/>
                                        <p:tgtEl>
                                          <p:spTgt spid="15"/>
                                        </p:tgtEl>
                                      </p:cBhvr>
                                    </p:animEffect>
                                  </p:childTnLst>
                                </p:cTn>
                              </p:par>
                              <p:par>
                                <p:cTn id="20" presetID="22" presetClass="entr" presetSubtype="4" fill="hold" nodeType="withEffect">
                                  <p:stCondLst>
                                    <p:cond delay="1500"/>
                                  </p:stCondLst>
                                  <p:childTnLst>
                                    <p:set>
                                      <p:cBhvr>
                                        <p:cTn id="21" dur="1" fill="hold">
                                          <p:stCondLst>
                                            <p:cond delay="0"/>
                                          </p:stCondLst>
                                        </p:cTn>
                                        <p:tgtEl>
                                          <p:spTgt spid="16"/>
                                        </p:tgtEl>
                                        <p:attrNameLst>
                                          <p:attrName>style.visibility</p:attrName>
                                        </p:attrNameLst>
                                      </p:cBhvr>
                                      <p:to>
                                        <p:strVal val="visible"/>
                                      </p:to>
                                    </p:set>
                                    <p:animEffect transition="in" filter="wipe(down)">
                                      <p:cBhvr>
                                        <p:cTn id="22" dur="500"/>
                                        <p:tgtEl>
                                          <p:spTgt spid="16"/>
                                        </p:tgtEl>
                                      </p:cBhvr>
                                    </p:animEffect>
                                  </p:childTnLst>
                                </p:cTn>
                              </p:par>
                              <p:par>
                                <p:cTn id="23" presetID="19" presetClass="emph" presetSubtype="0" fill="hold" grpId="1" nodeType="withEffect">
                                  <p:stCondLst>
                                    <p:cond delay="1500"/>
                                  </p:stCondLst>
                                  <p:childTnLst>
                                    <p:animClr clrSpc="rgb" dir="cw">
                                      <p:cBhvr override="childStyle">
                                        <p:cTn id="24" dur="500" fill="hold"/>
                                        <p:tgtEl>
                                          <p:spTgt spid="7"/>
                                        </p:tgtEl>
                                        <p:attrNameLst>
                                          <p:attrName>style.color</p:attrName>
                                        </p:attrNameLst>
                                      </p:cBhvr>
                                      <p:to>
                                        <a:srgbClr val="EC52C0"/>
                                      </p:to>
                                    </p:animClr>
                                    <p:animClr clrSpc="rgb" dir="cw">
                                      <p:cBhvr>
                                        <p:cTn id="25" dur="500" fill="hold"/>
                                        <p:tgtEl>
                                          <p:spTgt spid="7"/>
                                        </p:tgtEl>
                                        <p:attrNameLst>
                                          <p:attrName>fillcolor</p:attrName>
                                        </p:attrNameLst>
                                      </p:cBhvr>
                                      <p:to>
                                        <a:srgbClr val="EC52C0"/>
                                      </p:to>
                                    </p:animClr>
                                    <p:set>
                                      <p:cBhvr>
                                        <p:cTn id="26" dur="500" fill="hold"/>
                                        <p:tgtEl>
                                          <p:spTgt spid="7"/>
                                        </p:tgtEl>
                                        <p:attrNameLst>
                                          <p:attrName>fill.type</p:attrName>
                                        </p:attrNameLst>
                                      </p:cBhvr>
                                      <p:to>
                                        <p:strVal val="solid"/>
                                      </p:to>
                                    </p:set>
                                    <p:set>
                                      <p:cBhvr>
                                        <p:cTn id="27" dur="500" fill="hold"/>
                                        <p:tgtEl>
                                          <p:spTgt spid="7"/>
                                        </p:tgtEl>
                                        <p:attrNameLst>
                                          <p:attrName>fill.on</p:attrName>
                                        </p:attrNameLst>
                                      </p:cBhvr>
                                      <p:to>
                                        <p:strVal val="true"/>
                                      </p:to>
                                    </p:set>
                                  </p:childTnLst>
                                </p:cTn>
                              </p:par>
                              <p:par>
                                <p:cTn id="28" presetID="22" presetClass="entr" presetSubtype="8" fill="hold" nodeType="withEffect">
                                  <p:stCondLst>
                                    <p:cond delay="200"/>
                                  </p:stCondLst>
                                  <p:childTnLst>
                                    <p:set>
                                      <p:cBhvr>
                                        <p:cTn id="29" dur="1" fill="hold">
                                          <p:stCondLst>
                                            <p:cond delay="0"/>
                                          </p:stCondLst>
                                        </p:cTn>
                                        <p:tgtEl>
                                          <p:spTgt spid="22"/>
                                        </p:tgtEl>
                                        <p:attrNameLst>
                                          <p:attrName>style.visibility</p:attrName>
                                        </p:attrNameLst>
                                      </p:cBhvr>
                                      <p:to>
                                        <p:strVal val="visible"/>
                                      </p:to>
                                    </p:set>
                                    <p:animEffect transition="in" filter="wipe(left)">
                                      <p:cBhvr>
                                        <p:cTn id="30" dur="500"/>
                                        <p:tgtEl>
                                          <p:spTgt spid="22"/>
                                        </p:tgtEl>
                                      </p:cBhvr>
                                    </p:animEffect>
                                  </p:childTnLst>
                                </p:cTn>
                              </p:par>
                              <p:par>
                                <p:cTn id="31" presetID="21" presetClass="entr" presetSubtype="1" fill="hold" grpId="0" nodeType="withEffect">
                                  <p:stCondLst>
                                    <p:cond delay="200"/>
                                  </p:stCondLst>
                                  <p:childTnLst>
                                    <p:set>
                                      <p:cBhvr>
                                        <p:cTn id="32" dur="1" fill="hold">
                                          <p:stCondLst>
                                            <p:cond delay="0"/>
                                          </p:stCondLst>
                                        </p:cTn>
                                        <p:tgtEl>
                                          <p:spTgt spid="34"/>
                                        </p:tgtEl>
                                        <p:attrNameLst>
                                          <p:attrName>style.visibility</p:attrName>
                                        </p:attrNameLst>
                                      </p:cBhvr>
                                      <p:to>
                                        <p:strVal val="visible"/>
                                      </p:to>
                                    </p:set>
                                    <p:animEffect transition="in" filter="wheel(1)">
                                      <p:cBhvr>
                                        <p:cTn id="33" dur="1100"/>
                                        <p:tgtEl>
                                          <p:spTgt spid="34"/>
                                        </p:tgtEl>
                                      </p:cBhvr>
                                    </p:animEffect>
                                  </p:childTnLst>
                                </p:cTn>
                              </p:par>
                              <p:par>
                                <p:cTn id="34" presetID="10" presetClass="entr" presetSubtype="0" fill="hold" grpId="0" nodeType="withEffect">
                                  <p:stCondLst>
                                    <p:cond delay="1300"/>
                                  </p:stCondLst>
                                  <p:childTnLst>
                                    <p:set>
                                      <p:cBhvr>
                                        <p:cTn id="35" dur="1" fill="hold">
                                          <p:stCondLst>
                                            <p:cond delay="0"/>
                                          </p:stCondLst>
                                        </p:cTn>
                                        <p:tgtEl>
                                          <p:spTgt spid="33"/>
                                        </p:tgtEl>
                                        <p:attrNameLst>
                                          <p:attrName>style.visibility</p:attrName>
                                        </p:attrNameLst>
                                      </p:cBhvr>
                                      <p:to>
                                        <p:strVal val="visible"/>
                                      </p:to>
                                    </p:set>
                                    <p:animEffect transition="in" filter="fade">
                                      <p:cBhvr>
                                        <p:cTn id="36" dur="1100"/>
                                        <p:tgtEl>
                                          <p:spTgt spid="33"/>
                                        </p:tgtEl>
                                      </p:cBhvr>
                                    </p:animEffect>
                                  </p:childTnLst>
                                </p:cTn>
                              </p:par>
                              <p:par>
                                <p:cTn id="37" presetID="22" presetClass="entr" presetSubtype="1" fill="hold" nodeType="withEffect">
                                  <p:stCondLst>
                                    <p:cond delay="700"/>
                                  </p:stCondLst>
                                  <p:childTnLst>
                                    <p:set>
                                      <p:cBhvr>
                                        <p:cTn id="38" dur="1" fill="hold">
                                          <p:stCondLst>
                                            <p:cond delay="0"/>
                                          </p:stCondLst>
                                        </p:cTn>
                                        <p:tgtEl>
                                          <p:spTgt spid="25"/>
                                        </p:tgtEl>
                                        <p:attrNameLst>
                                          <p:attrName>style.visibility</p:attrName>
                                        </p:attrNameLst>
                                      </p:cBhvr>
                                      <p:to>
                                        <p:strVal val="visible"/>
                                      </p:to>
                                    </p:set>
                                    <p:animEffect transition="in" filter="wipe(up)">
                                      <p:cBhvr>
                                        <p:cTn id="39" dur="500"/>
                                        <p:tgtEl>
                                          <p:spTgt spid="25"/>
                                        </p:tgtEl>
                                      </p:cBhvr>
                                    </p:animEffect>
                                  </p:childTnLst>
                                </p:cTn>
                              </p:par>
                              <p:par>
                                <p:cTn id="40" presetID="22" presetClass="entr" presetSubtype="2" fill="hold" nodeType="withEffect">
                                  <p:stCondLst>
                                    <p:cond delay="1200"/>
                                  </p:stCondLst>
                                  <p:childTnLst>
                                    <p:set>
                                      <p:cBhvr>
                                        <p:cTn id="41" dur="1" fill="hold">
                                          <p:stCondLst>
                                            <p:cond delay="0"/>
                                          </p:stCondLst>
                                        </p:cTn>
                                        <p:tgtEl>
                                          <p:spTgt spid="23"/>
                                        </p:tgtEl>
                                        <p:attrNameLst>
                                          <p:attrName>style.visibility</p:attrName>
                                        </p:attrNameLst>
                                      </p:cBhvr>
                                      <p:to>
                                        <p:strVal val="visible"/>
                                      </p:to>
                                    </p:set>
                                    <p:animEffect transition="in" filter="wipe(right)">
                                      <p:cBhvr>
                                        <p:cTn id="42" dur="500"/>
                                        <p:tgtEl>
                                          <p:spTgt spid="23"/>
                                        </p:tgtEl>
                                      </p:cBhvr>
                                    </p:animEffect>
                                  </p:childTnLst>
                                </p:cTn>
                              </p:par>
                              <p:par>
                                <p:cTn id="43" presetID="22" presetClass="entr" presetSubtype="4" fill="hold" nodeType="withEffect">
                                  <p:stCondLst>
                                    <p:cond delay="1700"/>
                                  </p:stCondLst>
                                  <p:childTnLst>
                                    <p:set>
                                      <p:cBhvr>
                                        <p:cTn id="44" dur="1" fill="hold">
                                          <p:stCondLst>
                                            <p:cond delay="0"/>
                                          </p:stCondLst>
                                        </p:cTn>
                                        <p:tgtEl>
                                          <p:spTgt spid="24"/>
                                        </p:tgtEl>
                                        <p:attrNameLst>
                                          <p:attrName>style.visibility</p:attrName>
                                        </p:attrNameLst>
                                      </p:cBhvr>
                                      <p:to>
                                        <p:strVal val="visible"/>
                                      </p:to>
                                    </p:set>
                                    <p:animEffect transition="in" filter="wipe(down)">
                                      <p:cBhvr>
                                        <p:cTn id="45" dur="500"/>
                                        <p:tgtEl>
                                          <p:spTgt spid="24"/>
                                        </p:tgtEl>
                                      </p:cBhvr>
                                    </p:animEffect>
                                  </p:childTnLst>
                                </p:cTn>
                              </p:par>
                              <p:par>
                                <p:cTn id="46" presetID="19" presetClass="emph" presetSubtype="0" fill="hold" grpId="1" nodeType="withEffect">
                                  <p:stCondLst>
                                    <p:cond delay="1700"/>
                                  </p:stCondLst>
                                  <p:childTnLst>
                                    <p:animClr clrSpc="rgb" dir="cw">
                                      <p:cBhvr override="childStyle">
                                        <p:cTn id="47" dur="500" fill="hold"/>
                                        <p:tgtEl>
                                          <p:spTgt spid="33"/>
                                        </p:tgtEl>
                                        <p:attrNameLst>
                                          <p:attrName>style.color</p:attrName>
                                        </p:attrNameLst>
                                      </p:cBhvr>
                                      <p:to>
                                        <a:srgbClr val="EC52C0"/>
                                      </p:to>
                                    </p:animClr>
                                    <p:animClr clrSpc="rgb" dir="cw">
                                      <p:cBhvr>
                                        <p:cTn id="48" dur="500" fill="hold"/>
                                        <p:tgtEl>
                                          <p:spTgt spid="33"/>
                                        </p:tgtEl>
                                        <p:attrNameLst>
                                          <p:attrName>fillcolor</p:attrName>
                                        </p:attrNameLst>
                                      </p:cBhvr>
                                      <p:to>
                                        <a:srgbClr val="EC52C0"/>
                                      </p:to>
                                    </p:animClr>
                                    <p:set>
                                      <p:cBhvr>
                                        <p:cTn id="49" dur="500" fill="hold"/>
                                        <p:tgtEl>
                                          <p:spTgt spid="33"/>
                                        </p:tgtEl>
                                        <p:attrNameLst>
                                          <p:attrName>fill.type</p:attrName>
                                        </p:attrNameLst>
                                      </p:cBhvr>
                                      <p:to>
                                        <p:strVal val="solid"/>
                                      </p:to>
                                    </p:set>
                                    <p:set>
                                      <p:cBhvr>
                                        <p:cTn id="50" dur="500" fill="hold"/>
                                        <p:tgtEl>
                                          <p:spTgt spid="33"/>
                                        </p:tgtEl>
                                        <p:attrNameLst>
                                          <p:attrName>fill.on</p:attrName>
                                        </p:attrNameLst>
                                      </p:cBhvr>
                                      <p:to>
                                        <p:strVal val="true"/>
                                      </p:to>
                                    </p:set>
                                  </p:childTnLst>
                                </p:cTn>
                              </p:par>
                              <p:par>
                                <p:cTn id="51" presetID="10" presetClass="entr" presetSubtype="0" repeatCount="3000" fill="hold" grpId="0" nodeType="withEffect">
                                  <p:stCondLst>
                                    <p:cond delay="2200"/>
                                  </p:stCondLst>
                                  <p:childTnLst>
                                    <p:set>
                                      <p:cBhvr>
                                        <p:cTn id="52" dur="1" fill="hold">
                                          <p:stCondLst>
                                            <p:cond delay="0"/>
                                          </p:stCondLst>
                                        </p:cTn>
                                        <p:tgtEl>
                                          <p:spTgt spid="48"/>
                                        </p:tgtEl>
                                        <p:attrNameLst>
                                          <p:attrName>style.visibility</p:attrName>
                                        </p:attrNameLst>
                                      </p:cBhvr>
                                      <p:to>
                                        <p:strVal val="visible"/>
                                      </p:to>
                                    </p:set>
                                    <p:animEffect transition="in" filter="fade">
                                      <p:cBhvr>
                                        <p:cTn id="53" dur="500"/>
                                        <p:tgtEl>
                                          <p:spTgt spid="48"/>
                                        </p:tgtEl>
                                      </p:cBhvr>
                                    </p:animEffect>
                                  </p:childTnLst>
                                </p:cTn>
                              </p:par>
                              <p:par>
                                <p:cTn id="54" presetID="10" presetClass="exit" presetSubtype="0" repeatCount="3000" fill="hold" grpId="1" nodeType="withEffect">
                                  <p:stCondLst>
                                    <p:cond delay="2300"/>
                                  </p:stCondLst>
                                  <p:childTnLst>
                                    <p:animEffect transition="out" filter="fade">
                                      <p:cBhvr>
                                        <p:cTn id="55" dur="500"/>
                                        <p:tgtEl>
                                          <p:spTgt spid="48"/>
                                        </p:tgtEl>
                                      </p:cBhvr>
                                    </p:animEffect>
                                    <p:set>
                                      <p:cBhvr>
                                        <p:cTn id="56" dur="1" fill="hold">
                                          <p:stCondLst>
                                            <p:cond delay="499"/>
                                          </p:stCondLst>
                                        </p:cTn>
                                        <p:tgtEl>
                                          <p:spTgt spid="48"/>
                                        </p:tgtEl>
                                        <p:attrNameLst>
                                          <p:attrName>style.visibility</p:attrName>
                                        </p:attrNameLst>
                                      </p:cBhvr>
                                      <p:to>
                                        <p:strVal val="hidden"/>
                                      </p:to>
                                    </p:set>
                                  </p:childTnLst>
                                </p:cTn>
                              </p:par>
                              <p:par>
                                <p:cTn id="57" presetID="10" presetClass="entr" presetSubtype="0" repeatCount="3000" fill="hold" grpId="0" nodeType="withEffect">
                                  <p:stCondLst>
                                    <p:cond delay="2300"/>
                                  </p:stCondLst>
                                  <p:childTnLst>
                                    <p:set>
                                      <p:cBhvr>
                                        <p:cTn id="58" dur="1" fill="hold">
                                          <p:stCondLst>
                                            <p:cond delay="0"/>
                                          </p:stCondLst>
                                        </p:cTn>
                                        <p:tgtEl>
                                          <p:spTgt spid="53"/>
                                        </p:tgtEl>
                                        <p:attrNameLst>
                                          <p:attrName>style.visibility</p:attrName>
                                        </p:attrNameLst>
                                      </p:cBhvr>
                                      <p:to>
                                        <p:strVal val="visible"/>
                                      </p:to>
                                    </p:set>
                                    <p:animEffect transition="in" filter="fade">
                                      <p:cBhvr>
                                        <p:cTn id="59" dur="500"/>
                                        <p:tgtEl>
                                          <p:spTgt spid="53"/>
                                        </p:tgtEl>
                                      </p:cBhvr>
                                    </p:animEffect>
                                  </p:childTnLst>
                                </p:cTn>
                              </p:par>
                              <p:par>
                                <p:cTn id="60" presetID="10" presetClass="exit" presetSubtype="0" repeatCount="3000" fill="hold" grpId="1" nodeType="withEffect">
                                  <p:stCondLst>
                                    <p:cond delay="2400"/>
                                  </p:stCondLst>
                                  <p:childTnLst>
                                    <p:animEffect transition="out" filter="fade">
                                      <p:cBhvr>
                                        <p:cTn id="61" dur="500"/>
                                        <p:tgtEl>
                                          <p:spTgt spid="53"/>
                                        </p:tgtEl>
                                      </p:cBhvr>
                                    </p:animEffect>
                                    <p:set>
                                      <p:cBhvr>
                                        <p:cTn id="62" dur="1" fill="hold">
                                          <p:stCondLst>
                                            <p:cond delay="499"/>
                                          </p:stCondLst>
                                        </p:cTn>
                                        <p:tgtEl>
                                          <p:spTgt spid="53"/>
                                        </p:tgtEl>
                                        <p:attrNameLst>
                                          <p:attrName>style.visibility</p:attrName>
                                        </p:attrNameLst>
                                      </p:cBhvr>
                                      <p:to>
                                        <p:strVal val="hidden"/>
                                      </p:to>
                                    </p:set>
                                  </p:childTnLst>
                                </p:cTn>
                              </p:par>
                              <p:par>
                                <p:cTn id="63" presetID="10" presetClass="entr" presetSubtype="0" repeatCount="3000" fill="hold" grpId="0" nodeType="withEffect">
                                  <p:stCondLst>
                                    <p:cond delay="2400"/>
                                  </p:stCondLst>
                                  <p:childTnLst>
                                    <p:set>
                                      <p:cBhvr>
                                        <p:cTn id="64" dur="1" fill="hold">
                                          <p:stCondLst>
                                            <p:cond delay="0"/>
                                          </p:stCondLst>
                                        </p:cTn>
                                        <p:tgtEl>
                                          <p:spTgt spid="54"/>
                                        </p:tgtEl>
                                        <p:attrNameLst>
                                          <p:attrName>style.visibility</p:attrName>
                                        </p:attrNameLst>
                                      </p:cBhvr>
                                      <p:to>
                                        <p:strVal val="visible"/>
                                      </p:to>
                                    </p:set>
                                    <p:animEffect transition="in" filter="fade">
                                      <p:cBhvr>
                                        <p:cTn id="65" dur="500"/>
                                        <p:tgtEl>
                                          <p:spTgt spid="54"/>
                                        </p:tgtEl>
                                      </p:cBhvr>
                                    </p:animEffect>
                                  </p:childTnLst>
                                </p:cTn>
                              </p:par>
                              <p:par>
                                <p:cTn id="66" presetID="10" presetClass="exit" presetSubtype="0" repeatCount="3000" fill="hold" grpId="1" nodeType="withEffect">
                                  <p:stCondLst>
                                    <p:cond delay="2500"/>
                                  </p:stCondLst>
                                  <p:childTnLst>
                                    <p:animEffect transition="out" filter="fade">
                                      <p:cBhvr>
                                        <p:cTn id="67" dur="500"/>
                                        <p:tgtEl>
                                          <p:spTgt spid="54"/>
                                        </p:tgtEl>
                                      </p:cBhvr>
                                    </p:animEffect>
                                    <p:set>
                                      <p:cBhvr>
                                        <p:cTn id="68" dur="1" fill="hold">
                                          <p:stCondLst>
                                            <p:cond delay="499"/>
                                          </p:stCondLst>
                                        </p:cTn>
                                        <p:tgtEl>
                                          <p:spTgt spid="54"/>
                                        </p:tgtEl>
                                        <p:attrNameLst>
                                          <p:attrName>style.visibility</p:attrName>
                                        </p:attrNameLst>
                                      </p:cBhvr>
                                      <p:to>
                                        <p:strVal val="hidden"/>
                                      </p:to>
                                    </p:set>
                                  </p:childTnLst>
                                </p:cTn>
                              </p:par>
                              <p:par>
                                <p:cTn id="69" presetID="10" presetClass="entr" presetSubtype="0" repeatCount="3000" fill="hold" grpId="0" nodeType="withEffect">
                                  <p:stCondLst>
                                    <p:cond delay="2500"/>
                                  </p:stCondLst>
                                  <p:childTnLst>
                                    <p:set>
                                      <p:cBhvr>
                                        <p:cTn id="70" dur="1" fill="hold">
                                          <p:stCondLst>
                                            <p:cond delay="0"/>
                                          </p:stCondLst>
                                        </p:cTn>
                                        <p:tgtEl>
                                          <p:spTgt spid="55"/>
                                        </p:tgtEl>
                                        <p:attrNameLst>
                                          <p:attrName>style.visibility</p:attrName>
                                        </p:attrNameLst>
                                      </p:cBhvr>
                                      <p:to>
                                        <p:strVal val="visible"/>
                                      </p:to>
                                    </p:set>
                                    <p:animEffect transition="in" filter="fade">
                                      <p:cBhvr>
                                        <p:cTn id="71" dur="500"/>
                                        <p:tgtEl>
                                          <p:spTgt spid="55"/>
                                        </p:tgtEl>
                                      </p:cBhvr>
                                    </p:animEffect>
                                  </p:childTnLst>
                                </p:cTn>
                              </p:par>
                              <p:par>
                                <p:cTn id="72" presetID="10" presetClass="exit" presetSubtype="0" repeatCount="3000" fill="hold" grpId="1" nodeType="withEffect">
                                  <p:stCondLst>
                                    <p:cond delay="2600"/>
                                  </p:stCondLst>
                                  <p:childTnLst>
                                    <p:animEffect transition="out" filter="fade">
                                      <p:cBhvr>
                                        <p:cTn id="73" dur="500"/>
                                        <p:tgtEl>
                                          <p:spTgt spid="55"/>
                                        </p:tgtEl>
                                      </p:cBhvr>
                                    </p:animEffect>
                                    <p:set>
                                      <p:cBhvr>
                                        <p:cTn id="74" dur="1" fill="hold">
                                          <p:stCondLst>
                                            <p:cond delay="499"/>
                                          </p:stCondLst>
                                        </p:cTn>
                                        <p:tgtEl>
                                          <p:spTgt spid="55"/>
                                        </p:tgtEl>
                                        <p:attrNameLst>
                                          <p:attrName>style.visibility</p:attrName>
                                        </p:attrNameLst>
                                      </p:cBhvr>
                                      <p:to>
                                        <p:strVal val="hidden"/>
                                      </p:to>
                                    </p:set>
                                  </p:childTnLst>
                                </p:cTn>
                              </p:par>
                              <p:par>
                                <p:cTn id="75" presetID="22" presetClass="entr" presetSubtype="8" repeatCount="3000" fill="hold" nodeType="withEffect">
                                  <p:stCondLst>
                                    <p:cond delay="2600"/>
                                  </p:stCondLst>
                                  <p:childTnLst>
                                    <p:set>
                                      <p:cBhvr>
                                        <p:cTn id="76" dur="1" fill="hold">
                                          <p:stCondLst>
                                            <p:cond delay="0"/>
                                          </p:stCondLst>
                                        </p:cTn>
                                        <p:tgtEl>
                                          <p:spTgt spid="26"/>
                                        </p:tgtEl>
                                        <p:attrNameLst>
                                          <p:attrName>style.visibility</p:attrName>
                                        </p:attrNameLst>
                                      </p:cBhvr>
                                      <p:to>
                                        <p:strVal val="visible"/>
                                      </p:to>
                                    </p:set>
                                    <p:animEffect transition="in" filter="wipe(left)">
                                      <p:cBhvr>
                                        <p:cTn id="77" dur="500"/>
                                        <p:tgtEl>
                                          <p:spTgt spid="26"/>
                                        </p:tgtEl>
                                      </p:cBhvr>
                                    </p:animEffect>
                                  </p:childTnLst>
                                </p:cTn>
                              </p:par>
                              <p:par>
                                <p:cTn id="78" presetID="22" presetClass="entr" presetSubtype="4" fill="hold" grpId="0" nodeType="withEffect">
                                  <p:stCondLst>
                                    <p:cond delay="3100"/>
                                  </p:stCondLst>
                                  <p:childTnLst>
                                    <p:set>
                                      <p:cBhvr>
                                        <p:cTn id="79" dur="1" fill="hold">
                                          <p:stCondLst>
                                            <p:cond delay="0"/>
                                          </p:stCondLst>
                                        </p:cTn>
                                        <p:tgtEl>
                                          <p:spTgt spid="2"/>
                                        </p:tgtEl>
                                        <p:attrNameLst>
                                          <p:attrName>style.visibility</p:attrName>
                                        </p:attrNameLst>
                                      </p:cBhvr>
                                      <p:to>
                                        <p:strVal val="visible"/>
                                      </p:to>
                                    </p:set>
                                    <p:animEffect transition="in" filter="wipe(down)">
                                      <p:cBhvr>
                                        <p:cTn id="80" dur="500"/>
                                        <p:tgtEl>
                                          <p:spTgt spid="2"/>
                                        </p:tgtEl>
                                      </p:cBhvr>
                                    </p:animEffect>
                                  </p:childTnLst>
                                </p:cTn>
                              </p:par>
                              <p:par>
                                <p:cTn id="81" presetID="22" presetClass="entr" presetSubtype="4" fill="hold" grpId="0" nodeType="withEffect">
                                  <p:stCondLst>
                                    <p:cond delay="3100"/>
                                  </p:stCondLst>
                                  <p:childTnLst>
                                    <p:set>
                                      <p:cBhvr>
                                        <p:cTn id="82" dur="1" fill="hold">
                                          <p:stCondLst>
                                            <p:cond delay="0"/>
                                          </p:stCondLst>
                                        </p:cTn>
                                        <p:tgtEl>
                                          <p:spTgt spid="56"/>
                                        </p:tgtEl>
                                        <p:attrNameLst>
                                          <p:attrName>style.visibility</p:attrName>
                                        </p:attrNameLst>
                                      </p:cBhvr>
                                      <p:to>
                                        <p:strVal val="visible"/>
                                      </p:to>
                                    </p:set>
                                    <p:animEffect transition="in" filter="wipe(down)">
                                      <p:cBhvr>
                                        <p:cTn id="83" dur="500"/>
                                        <p:tgtEl>
                                          <p:spTgt spid="56"/>
                                        </p:tgtEl>
                                      </p:cBhvr>
                                    </p:animEffect>
                                  </p:childTnLst>
                                </p:cTn>
                              </p:par>
                            </p:childTnLst>
                          </p:cTn>
                        </p:par>
                        <p:par>
                          <p:cTn id="84" fill="hold">
                            <p:stCondLst>
                              <p:cond delay="4100"/>
                            </p:stCondLst>
                            <p:childTnLst>
                              <p:par>
                                <p:cTn id="85" presetID="10" presetClass="entr" presetSubtype="0" fill="hold" grpId="0" nodeType="afterEffect">
                                  <p:stCondLst>
                                    <p:cond delay="0"/>
                                  </p:stCondLst>
                                  <p:childTnLst>
                                    <p:set>
                                      <p:cBhvr>
                                        <p:cTn id="86" dur="1" fill="hold">
                                          <p:stCondLst>
                                            <p:cond delay="0"/>
                                          </p:stCondLst>
                                        </p:cTn>
                                        <p:tgtEl>
                                          <p:spTgt spid="3"/>
                                        </p:tgtEl>
                                        <p:attrNameLst>
                                          <p:attrName>style.visibility</p:attrName>
                                        </p:attrNameLst>
                                      </p:cBhvr>
                                      <p:to>
                                        <p:strVal val="visible"/>
                                      </p:to>
                                    </p:set>
                                    <p:animEffect transition="in" filter="fade">
                                      <p:cBhvr>
                                        <p:cTn id="87" dur="500"/>
                                        <p:tgtEl>
                                          <p:spTgt spid="3"/>
                                        </p:tgtEl>
                                      </p:cBhvr>
                                    </p:animEffect>
                                  </p:childTnLst>
                                </p:cTn>
                              </p:par>
                            </p:childTnLst>
                          </p:cTn>
                        </p:par>
                        <p:par>
                          <p:cTn id="88" fill="hold">
                            <p:stCondLst>
                              <p:cond delay="4600"/>
                            </p:stCondLst>
                            <p:childTnLst>
                              <p:par>
                                <p:cTn id="89" presetID="10" presetClass="entr" presetSubtype="0" fill="hold" grpId="0" nodeType="afterEffect">
                                  <p:stCondLst>
                                    <p:cond delay="0"/>
                                  </p:stCondLst>
                                  <p:childTnLst>
                                    <p:set>
                                      <p:cBhvr>
                                        <p:cTn id="90" dur="1" fill="hold">
                                          <p:stCondLst>
                                            <p:cond delay="0"/>
                                          </p:stCondLst>
                                        </p:cTn>
                                        <p:tgtEl>
                                          <p:spTgt spid="28"/>
                                        </p:tgtEl>
                                        <p:attrNameLst>
                                          <p:attrName>style.visibility</p:attrName>
                                        </p:attrNameLst>
                                      </p:cBhvr>
                                      <p:to>
                                        <p:strVal val="visible"/>
                                      </p:to>
                                    </p:set>
                                    <p:animEffect transition="in" filter="fade">
                                      <p:cBhvr>
                                        <p:cTn id="91"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3" grpId="0" animBg="1"/>
      <p:bldP spid="33" grpId="1" animBg="1"/>
      <p:bldP spid="34" grpId="0" animBg="1"/>
      <p:bldP spid="7" grpId="0" animBg="1"/>
      <p:bldP spid="7" grpId="1" animBg="1"/>
      <p:bldP spid="17" grpId="0" animBg="1"/>
      <p:bldP spid="48" grpId="0" animBg="1"/>
      <p:bldP spid="48" grpId="1" animBg="1"/>
      <p:bldP spid="53" grpId="0" animBg="1"/>
      <p:bldP spid="53" grpId="1" animBg="1"/>
      <p:bldP spid="54" grpId="0" animBg="1"/>
      <p:bldP spid="54" grpId="1" animBg="1"/>
      <p:bldP spid="55" grpId="0" animBg="1"/>
      <p:bldP spid="55" grpId="1" animBg="1"/>
      <p:bldP spid="56" grpId="0"/>
      <p:bldP spid="3" grpId="0"/>
      <p:bldP spid="28"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空心弧 3"/>
          <p:cNvSpPr/>
          <p:nvPr/>
        </p:nvSpPr>
        <p:spPr>
          <a:xfrm rot="5400000">
            <a:off x="941569" y="1737388"/>
            <a:ext cx="1098506" cy="1098506"/>
          </a:xfrm>
          <a:prstGeom prst="blockArc">
            <a:avLst>
              <a:gd name="adj1" fmla="val 10800000"/>
              <a:gd name="adj2" fmla="val 5496676"/>
              <a:gd name="adj3" fmla="val 28221"/>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5" name="椭圆 4"/>
          <p:cNvSpPr/>
          <p:nvPr/>
        </p:nvSpPr>
        <p:spPr>
          <a:xfrm>
            <a:off x="1125062" y="1916697"/>
            <a:ext cx="731520" cy="731520"/>
          </a:xfrm>
          <a:prstGeom prst="ellipse">
            <a:avLst/>
          </a:prstGeom>
          <a:solidFill>
            <a:srgbClr val="E9118C"/>
          </a:solidFill>
          <a:ln>
            <a:solidFill>
              <a:srgbClr val="E9118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文本框 5"/>
          <p:cNvSpPr txBox="1"/>
          <p:nvPr/>
        </p:nvSpPr>
        <p:spPr>
          <a:xfrm>
            <a:off x="1307919" y="2051624"/>
            <a:ext cx="365806" cy="461665"/>
          </a:xfrm>
          <a:prstGeom prst="rect">
            <a:avLst/>
          </a:prstGeom>
          <a:noFill/>
        </p:spPr>
        <p:txBody>
          <a:bodyPr wrap="none" rtlCol="0">
            <a:spAutoFit/>
          </a:bodyPr>
          <a:lstStyle/>
          <a:p>
            <a:r>
              <a:rPr lang="en-US" altLang="zh-CN" sz="2400" dirty="0" smtClean="0">
                <a:solidFill>
                  <a:schemeClr val="bg1"/>
                </a:solidFill>
                <a:latin typeface="微软雅黑" panose="020B0503020204020204" pitchFamily="34" charset="-122"/>
                <a:ea typeface="微软雅黑" panose="020B0503020204020204" pitchFamily="34" charset="-122"/>
              </a:rPr>
              <a:t>1</a:t>
            </a:r>
            <a:endParaRPr lang="zh-CN" altLang="en-US" sz="2400" dirty="0">
              <a:solidFill>
                <a:schemeClr val="bg1"/>
              </a:solidFill>
              <a:latin typeface="微软雅黑" panose="020B0503020204020204" pitchFamily="34" charset="-122"/>
              <a:ea typeface="微软雅黑" panose="020B0503020204020204" pitchFamily="34" charset="-122"/>
            </a:endParaRPr>
          </a:p>
        </p:txBody>
      </p:sp>
      <p:sp>
        <p:nvSpPr>
          <p:cNvPr id="7" name="空心弧 6"/>
          <p:cNvSpPr/>
          <p:nvPr/>
        </p:nvSpPr>
        <p:spPr>
          <a:xfrm rot="5400000">
            <a:off x="2158180" y="3219221"/>
            <a:ext cx="1098506" cy="1098506"/>
          </a:xfrm>
          <a:prstGeom prst="blockArc">
            <a:avLst>
              <a:gd name="adj1" fmla="val 10800000"/>
              <a:gd name="adj2" fmla="val 5496676"/>
              <a:gd name="adj3" fmla="val 28221"/>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8" name="椭圆 7"/>
          <p:cNvSpPr/>
          <p:nvPr/>
        </p:nvSpPr>
        <p:spPr>
          <a:xfrm>
            <a:off x="2341673" y="3398530"/>
            <a:ext cx="731520" cy="731520"/>
          </a:xfrm>
          <a:prstGeom prst="ellipse">
            <a:avLst/>
          </a:prstGeom>
          <a:solidFill>
            <a:srgbClr val="E9118C"/>
          </a:solidFill>
          <a:ln>
            <a:solidFill>
              <a:srgbClr val="E9118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空心弧 8"/>
          <p:cNvSpPr/>
          <p:nvPr/>
        </p:nvSpPr>
        <p:spPr>
          <a:xfrm rot="5400000">
            <a:off x="3383662" y="4717325"/>
            <a:ext cx="1098506" cy="1098506"/>
          </a:xfrm>
          <a:prstGeom prst="blockArc">
            <a:avLst>
              <a:gd name="adj1" fmla="val 10800000"/>
              <a:gd name="adj2" fmla="val 5496676"/>
              <a:gd name="adj3" fmla="val 28221"/>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0" name="椭圆 9"/>
          <p:cNvSpPr/>
          <p:nvPr/>
        </p:nvSpPr>
        <p:spPr>
          <a:xfrm>
            <a:off x="3567155" y="4896634"/>
            <a:ext cx="731520" cy="731520"/>
          </a:xfrm>
          <a:prstGeom prst="ellipse">
            <a:avLst/>
          </a:prstGeom>
          <a:solidFill>
            <a:srgbClr val="E9118C"/>
          </a:solidFill>
          <a:ln>
            <a:solidFill>
              <a:srgbClr val="E9118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文本框 10"/>
          <p:cNvSpPr txBox="1"/>
          <p:nvPr/>
        </p:nvSpPr>
        <p:spPr>
          <a:xfrm>
            <a:off x="2553388" y="3531391"/>
            <a:ext cx="365806" cy="461665"/>
          </a:xfrm>
          <a:prstGeom prst="rect">
            <a:avLst/>
          </a:prstGeom>
          <a:noFill/>
        </p:spPr>
        <p:txBody>
          <a:bodyPr wrap="none" rtlCol="0">
            <a:spAutoFit/>
          </a:bodyPr>
          <a:lstStyle/>
          <a:p>
            <a:r>
              <a:rPr lang="en-US" altLang="zh-CN" sz="2400" dirty="0" smtClean="0">
                <a:solidFill>
                  <a:schemeClr val="bg1"/>
                </a:solidFill>
                <a:latin typeface="微软雅黑" panose="020B0503020204020204" pitchFamily="34" charset="-122"/>
                <a:ea typeface="微软雅黑" panose="020B0503020204020204" pitchFamily="34" charset="-122"/>
              </a:rPr>
              <a:t>2</a:t>
            </a:r>
            <a:endParaRPr lang="zh-CN" altLang="en-US" sz="2400" dirty="0">
              <a:solidFill>
                <a:schemeClr val="bg1"/>
              </a:solidFill>
              <a:latin typeface="微软雅黑" panose="020B0503020204020204" pitchFamily="34" charset="-122"/>
              <a:ea typeface="微软雅黑" panose="020B0503020204020204" pitchFamily="34" charset="-122"/>
            </a:endParaRPr>
          </a:p>
        </p:txBody>
      </p:sp>
      <p:sp>
        <p:nvSpPr>
          <p:cNvPr id="12" name="文本框 11"/>
          <p:cNvSpPr txBox="1"/>
          <p:nvPr/>
        </p:nvSpPr>
        <p:spPr>
          <a:xfrm>
            <a:off x="3750012" y="5031561"/>
            <a:ext cx="365806" cy="461665"/>
          </a:xfrm>
          <a:prstGeom prst="rect">
            <a:avLst/>
          </a:prstGeom>
          <a:noFill/>
        </p:spPr>
        <p:txBody>
          <a:bodyPr wrap="none" rtlCol="0">
            <a:spAutoFit/>
          </a:bodyPr>
          <a:lstStyle/>
          <a:p>
            <a:r>
              <a:rPr lang="en-US" altLang="zh-CN" sz="2400" dirty="0" smtClean="0">
                <a:solidFill>
                  <a:schemeClr val="bg1"/>
                </a:solidFill>
                <a:latin typeface="微软雅黑" panose="020B0503020204020204" pitchFamily="34" charset="-122"/>
                <a:ea typeface="微软雅黑" panose="020B0503020204020204" pitchFamily="34" charset="-122"/>
              </a:rPr>
              <a:t>3</a:t>
            </a:r>
            <a:endParaRPr lang="zh-CN" altLang="en-US" sz="2400" dirty="0">
              <a:solidFill>
                <a:schemeClr val="bg1"/>
              </a:solidFill>
              <a:latin typeface="微软雅黑" panose="020B0503020204020204" pitchFamily="34" charset="-122"/>
              <a:ea typeface="微软雅黑" panose="020B0503020204020204" pitchFamily="34" charset="-122"/>
            </a:endParaRPr>
          </a:p>
        </p:txBody>
      </p:sp>
      <p:sp>
        <p:nvSpPr>
          <p:cNvPr id="13" name="矩形 12"/>
          <p:cNvSpPr/>
          <p:nvPr/>
        </p:nvSpPr>
        <p:spPr>
          <a:xfrm>
            <a:off x="1042013" y="408008"/>
            <a:ext cx="3388556" cy="1015663"/>
          </a:xfrm>
          <a:prstGeom prst="rect">
            <a:avLst/>
          </a:prstGeom>
        </p:spPr>
        <p:txBody>
          <a:bodyPr wrap="none" anchor="ctr">
            <a:spAutoFit/>
          </a:bodyPr>
          <a:lstStyle/>
          <a:p>
            <a:pPr>
              <a:lnSpc>
                <a:spcPct val="150000"/>
              </a:lnSpc>
              <a:spcAft>
                <a:spcPts val="0"/>
              </a:spcAft>
            </a:pPr>
            <a:r>
              <a:rPr lang="en-US" altLang="zh-CN" sz="4000" b="1" dirty="0" smtClean="0">
                <a:solidFill>
                  <a:srgbClr val="FFFF00"/>
                </a:solidFill>
              </a:rPr>
              <a:t>Enter </a:t>
            </a:r>
            <a:r>
              <a:rPr lang="en-US" altLang="zh-CN" sz="4000" b="1" dirty="0">
                <a:solidFill>
                  <a:srgbClr val="FFFF00"/>
                </a:solidFill>
              </a:rPr>
              <a:t>your title</a:t>
            </a:r>
            <a:endParaRPr lang="zh-CN" altLang="zh-CN" sz="4000" kern="100" dirty="0">
              <a:solidFill>
                <a:srgbClr val="FFFF00"/>
              </a:solidFill>
              <a:latin typeface="Calibri" panose="020F0502020204030204" pitchFamily="34" charset="0"/>
              <a:cs typeface="Times New Roman" panose="02020603050405020304" pitchFamily="18" charset="0"/>
            </a:endParaRPr>
          </a:p>
        </p:txBody>
      </p:sp>
      <p:sp>
        <p:nvSpPr>
          <p:cNvPr id="14" name="文本框 13"/>
          <p:cNvSpPr txBox="1"/>
          <p:nvPr/>
        </p:nvSpPr>
        <p:spPr>
          <a:xfrm>
            <a:off x="2194955" y="2101975"/>
            <a:ext cx="6312941" cy="830997"/>
          </a:xfrm>
          <a:prstGeom prst="rect">
            <a:avLst/>
          </a:prstGeom>
          <a:noFill/>
        </p:spPr>
        <p:txBody>
          <a:bodyPr wrap="square" rtlCol="0">
            <a:spAutoFit/>
          </a:bodyPr>
          <a:lstStyle/>
          <a:p>
            <a:r>
              <a:rPr lang="en-US" altLang="zh-CN" sz="2400" dirty="0" smtClean="0">
                <a:solidFill>
                  <a:schemeClr val="bg1"/>
                </a:solidFill>
              </a:rPr>
              <a:t>You can click here to enter your text . You can click here to enter your text .</a:t>
            </a:r>
            <a:endParaRPr lang="zh-CN" altLang="en-US" sz="2400" spc="300" dirty="0" smtClean="0">
              <a:solidFill>
                <a:schemeClr val="bg1"/>
              </a:solidFill>
              <a:latin typeface="微软雅黑" panose="020B0503020204020204" pitchFamily="34" charset="-122"/>
              <a:ea typeface="微软雅黑" panose="020B0503020204020204" pitchFamily="34" charset="-122"/>
            </a:endParaRPr>
          </a:p>
        </p:txBody>
      </p:sp>
      <p:sp>
        <p:nvSpPr>
          <p:cNvPr id="15" name="文本框 14"/>
          <p:cNvSpPr txBox="1"/>
          <p:nvPr/>
        </p:nvSpPr>
        <p:spPr>
          <a:xfrm>
            <a:off x="3376224" y="3483719"/>
            <a:ext cx="5648506" cy="830997"/>
          </a:xfrm>
          <a:prstGeom prst="rect">
            <a:avLst/>
          </a:prstGeom>
          <a:noFill/>
        </p:spPr>
        <p:txBody>
          <a:bodyPr wrap="square" rtlCol="0">
            <a:spAutoFit/>
          </a:bodyPr>
          <a:lstStyle>
            <a:defPPr>
              <a:defRPr lang="zh-CN"/>
            </a:defPPr>
            <a:lvl1pPr>
              <a:defRPr sz="2400">
                <a:solidFill>
                  <a:schemeClr val="bg1"/>
                </a:solidFill>
              </a:defRPr>
            </a:lvl1pPr>
          </a:lstStyle>
          <a:p>
            <a:r>
              <a:rPr lang="en-US" altLang="zh-CN" dirty="0"/>
              <a:t>You can click here to enter your text . You can click here to enter your text .</a:t>
            </a:r>
            <a:endParaRPr lang="zh-CN" altLang="en-US" dirty="0"/>
          </a:p>
        </p:txBody>
      </p:sp>
      <p:sp>
        <p:nvSpPr>
          <p:cNvPr id="16" name="文本框 15"/>
          <p:cNvSpPr txBox="1"/>
          <p:nvPr/>
        </p:nvSpPr>
        <p:spPr>
          <a:xfrm>
            <a:off x="4603475" y="4939227"/>
            <a:ext cx="5799482" cy="830997"/>
          </a:xfrm>
          <a:prstGeom prst="rect">
            <a:avLst/>
          </a:prstGeom>
          <a:noFill/>
        </p:spPr>
        <p:txBody>
          <a:bodyPr wrap="square" rtlCol="0">
            <a:spAutoFit/>
          </a:bodyPr>
          <a:lstStyle>
            <a:defPPr>
              <a:defRPr lang="zh-CN"/>
            </a:defPPr>
            <a:lvl1pPr>
              <a:defRPr sz="2400">
                <a:solidFill>
                  <a:schemeClr val="bg1"/>
                </a:solidFill>
              </a:defRPr>
            </a:lvl1pPr>
          </a:lstStyle>
          <a:p>
            <a:r>
              <a:rPr lang="en-US" altLang="zh-CN" dirty="0"/>
              <a:t>You can click here to enter your text . You can click here to enter your text .</a:t>
            </a:r>
            <a:endParaRPr lang="zh-CN" altLang="en-US" dirty="0"/>
          </a:p>
        </p:txBody>
      </p:sp>
      <p:sp>
        <p:nvSpPr>
          <p:cNvPr id="17" name="文本框 16"/>
          <p:cNvSpPr txBox="1"/>
          <p:nvPr/>
        </p:nvSpPr>
        <p:spPr>
          <a:xfrm>
            <a:off x="4800421" y="796547"/>
            <a:ext cx="4667136" cy="400110"/>
          </a:xfrm>
          <a:prstGeom prst="rect">
            <a:avLst/>
          </a:prstGeom>
          <a:noFill/>
        </p:spPr>
        <p:txBody>
          <a:bodyPr wrap="square" rtlCol="0">
            <a:spAutoFit/>
          </a:bodyPr>
          <a:lstStyle/>
          <a:p>
            <a:r>
              <a:rPr lang="en-US" altLang="zh-CN" sz="2000" b="1" dirty="0">
                <a:solidFill>
                  <a:schemeClr val="bg1"/>
                </a:solidFill>
              </a:rPr>
              <a:t>You can click here to enter your text .</a:t>
            </a:r>
            <a:endParaRPr lang="zh-CN" altLang="en-US" sz="2000" b="1" spc="300" dirty="0">
              <a:solidFill>
                <a:schemeClr val="bg1"/>
              </a:solidFill>
              <a:latin typeface="微软雅黑" panose="020B0503020204020204" pitchFamily="34" charset="-122"/>
              <a:ea typeface="微软雅黑" panose="020B0503020204020204" pitchFamily="34" charset="-122"/>
            </a:endParaRPr>
          </a:p>
        </p:txBody>
      </p:sp>
      <p:cxnSp>
        <p:nvCxnSpPr>
          <p:cNvPr id="18" name="直接连接符 17"/>
          <p:cNvCxnSpPr/>
          <p:nvPr/>
        </p:nvCxnSpPr>
        <p:spPr>
          <a:xfrm>
            <a:off x="4603475" y="463155"/>
            <a:ext cx="0" cy="956604"/>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8654819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1000"/>
                                        <p:tgtEl>
                                          <p:spTgt spid="13"/>
                                        </p:tgtEl>
                                      </p:cBhvr>
                                    </p:animEffect>
                                    <p:anim calcmode="lin" valueType="num">
                                      <p:cBhvr>
                                        <p:cTn id="8" dur="1000" fill="hold"/>
                                        <p:tgtEl>
                                          <p:spTgt spid="13"/>
                                        </p:tgtEl>
                                        <p:attrNameLst>
                                          <p:attrName>ppt_x</p:attrName>
                                        </p:attrNameLst>
                                      </p:cBhvr>
                                      <p:tavLst>
                                        <p:tav tm="0">
                                          <p:val>
                                            <p:strVal val="#ppt_x"/>
                                          </p:val>
                                        </p:tav>
                                        <p:tav tm="100000">
                                          <p:val>
                                            <p:strVal val="#ppt_x"/>
                                          </p:val>
                                        </p:tav>
                                      </p:tavLst>
                                    </p:anim>
                                    <p:anim calcmode="lin" valueType="num">
                                      <p:cBhvr>
                                        <p:cTn id="9" dur="1000" fill="hold"/>
                                        <p:tgtEl>
                                          <p:spTgt spid="13"/>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0"/>
                                  </p:stCondLst>
                                  <p:childTnLst>
                                    <p:set>
                                      <p:cBhvr>
                                        <p:cTn id="11" dur="1" fill="hold">
                                          <p:stCondLst>
                                            <p:cond delay="0"/>
                                          </p:stCondLst>
                                        </p:cTn>
                                        <p:tgtEl>
                                          <p:spTgt spid="17"/>
                                        </p:tgtEl>
                                        <p:attrNameLst>
                                          <p:attrName>style.visibility</p:attrName>
                                        </p:attrNameLst>
                                      </p:cBhvr>
                                      <p:to>
                                        <p:strVal val="visible"/>
                                      </p:to>
                                    </p:set>
                                    <p:animEffect transition="in" filter="fade">
                                      <p:cBhvr>
                                        <p:cTn id="12" dur="1000"/>
                                        <p:tgtEl>
                                          <p:spTgt spid="17"/>
                                        </p:tgtEl>
                                      </p:cBhvr>
                                    </p:animEffect>
                                    <p:anim calcmode="lin" valueType="num">
                                      <p:cBhvr>
                                        <p:cTn id="13" dur="1000" fill="hold"/>
                                        <p:tgtEl>
                                          <p:spTgt spid="17"/>
                                        </p:tgtEl>
                                        <p:attrNameLst>
                                          <p:attrName>ppt_x</p:attrName>
                                        </p:attrNameLst>
                                      </p:cBhvr>
                                      <p:tavLst>
                                        <p:tav tm="0">
                                          <p:val>
                                            <p:strVal val="#ppt_x"/>
                                          </p:val>
                                        </p:tav>
                                        <p:tav tm="100000">
                                          <p:val>
                                            <p:strVal val="#ppt_x"/>
                                          </p:val>
                                        </p:tav>
                                      </p:tavLst>
                                    </p:anim>
                                    <p:anim calcmode="lin" valueType="num">
                                      <p:cBhvr>
                                        <p:cTn id="14" dur="1000" fill="hold"/>
                                        <p:tgtEl>
                                          <p:spTgt spid="17"/>
                                        </p:tgtEl>
                                        <p:attrNameLst>
                                          <p:attrName>ppt_y</p:attrName>
                                        </p:attrNameLst>
                                      </p:cBhvr>
                                      <p:tavLst>
                                        <p:tav tm="0">
                                          <p:val>
                                            <p:strVal val="#ppt_y-.1"/>
                                          </p:val>
                                        </p:tav>
                                        <p:tav tm="100000">
                                          <p:val>
                                            <p:strVal val="#ppt_y"/>
                                          </p:val>
                                        </p:tav>
                                      </p:tavLst>
                                    </p:anim>
                                  </p:childTnLst>
                                </p:cTn>
                              </p:par>
                              <p:par>
                                <p:cTn id="15" presetID="10" presetClass="entr" presetSubtype="0" fill="hold" nodeType="withEffect">
                                  <p:stCondLst>
                                    <p:cond delay="300"/>
                                  </p:stCondLst>
                                  <p:childTnLst>
                                    <p:set>
                                      <p:cBhvr>
                                        <p:cTn id="16" dur="1" fill="hold">
                                          <p:stCondLst>
                                            <p:cond delay="0"/>
                                          </p:stCondLst>
                                        </p:cTn>
                                        <p:tgtEl>
                                          <p:spTgt spid="18"/>
                                        </p:tgtEl>
                                        <p:attrNameLst>
                                          <p:attrName>style.visibility</p:attrName>
                                        </p:attrNameLst>
                                      </p:cBhvr>
                                      <p:to>
                                        <p:strVal val="visible"/>
                                      </p:to>
                                    </p:set>
                                    <p:animEffect transition="in" filter="fade">
                                      <p:cBhvr>
                                        <p:cTn id="17" dur="500"/>
                                        <p:tgtEl>
                                          <p:spTgt spid="18"/>
                                        </p:tgtEl>
                                      </p:cBhvr>
                                    </p:animEffect>
                                  </p:childTnLst>
                                </p:cTn>
                              </p:par>
                              <p:par>
                                <p:cTn id="18" presetID="21" presetClass="entr" presetSubtype="1" fill="hold" grpId="0" nodeType="withEffect">
                                  <p:stCondLst>
                                    <p:cond delay="0"/>
                                  </p:stCondLst>
                                  <p:childTnLst>
                                    <p:set>
                                      <p:cBhvr>
                                        <p:cTn id="19" dur="1" fill="hold">
                                          <p:stCondLst>
                                            <p:cond delay="0"/>
                                          </p:stCondLst>
                                        </p:cTn>
                                        <p:tgtEl>
                                          <p:spTgt spid="4"/>
                                        </p:tgtEl>
                                        <p:attrNameLst>
                                          <p:attrName>style.visibility</p:attrName>
                                        </p:attrNameLst>
                                      </p:cBhvr>
                                      <p:to>
                                        <p:strVal val="visible"/>
                                      </p:to>
                                    </p:set>
                                    <p:animEffect transition="in" filter="wheel(1)">
                                      <p:cBhvr>
                                        <p:cTn id="20" dur="2000"/>
                                        <p:tgtEl>
                                          <p:spTgt spid="4"/>
                                        </p:tgtEl>
                                      </p:cBhvr>
                                    </p:animEffect>
                                  </p:childTnLst>
                                </p:cTn>
                              </p:par>
                              <p:par>
                                <p:cTn id="21" presetID="23" presetClass="entr" presetSubtype="272" fill="hold" grpId="0" nodeType="withEffect">
                                  <p:stCondLst>
                                    <p:cond delay="0"/>
                                  </p:stCondLst>
                                  <p:childTnLst>
                                    <p:set>
                                      <p:cBhvr>
                                        <p:cTn id="22" dur="1" fill="hold">
                                          <p:stCondLst>
                                            <p:cond delay="0"/>
                                          </p:stCondLst>
                                        </p:cTn>
                                        <p:tgtEl>
                                          <p:spTgt spid="5"/>
                                        </p:tgtEl>
                                        <p:attrNameLst>
                                          <p:attrName>style.visibility</p:attrName>
                                        </p:attrNameLst>
                                      </p:cBhvr>
                                      <p:to>
                                        <p:strVal val="visible"/>
                                      </p:to>
                                    </p:set>
                                    <p:anim calcmode="lin" valueType="num">
                                      <p:cBhvr>
                                        <p:cTn id="23" dur="500" fill="hold"/>
                                        <p:tgtEl>
                                          <p:spTgt spid="5"/>
                                        </p:tgtEl>
                                        <p:attrNameLst>
                                          <p:attrName>ppt_w</p:attrName>
                                        </p:attrNameLst>
                                      </p:cBhvr>
                                      <p:tavLst>
                                        <p:tav tm="0">
                                          <p:val>
                                            <p:strVal val="2/3*#ppt_w"/>
                                          </p:val>
                                        </p:tav>
                                        <p:tav tm="100000">
                                          <p:val>
                                            <p:strVal val="#ppt_w"/>
                                          </p:val>
                                        </p:tav>
                                      </p:tavLst>
                                    </p:anim>
                                    <p:anim calcmode="lin" valueType="num">
                                      <p:cBhvr>
                                        <p:cTn id="24" dur="500" fill="hold"/>
                                        <p:tgtEl>
                                          <p:spTgt spid="5"/>
                                        </p:tgtEl>
                                        <p:attrNameLst>
                                          <p:attrName>ppt_h</p:attrName>
                                        </p:attrNameLst>
                                      </p:cBhvr>
                                      <p:tavLst>
                                        <p:tav tm="0">
                                          <p:val>
                                            <p:strVal val="2/3*#ppt_h"/>
                                          </p:val>
                                        </p:tav>
                                        <p:tav tm="100000">
                                          <p:val>
                                            <p:strVal val="#ppt_h"/>
                                          </p:val>
                                        </p:tav>
                                      </p:tavLst>
                                    </p:anim>
                                  </p:childTnLst>
                                </p:cTn>
                              </p:par>
                              <p:par>
                                <p:cTn id="25" presetID="23" presetClass="entr" presetSubtype="32" fill="hold" grpId="0" nodeType="withEffect">
                                  <p:stCondLst>
                                    <p:cond delay="0"/>
                                  </p:stCondLst>
                                  <p:childTnLst>
                                    <p:set>
                                      <p:cBhvr>
                                        <p:cTn id="26" dur="1" fill="hold">
                                          <p:stCondLst>
                                            <p:cond delay="0"/>
                                          </p:stCondLst>
                                        </p:cTn>
                                        <p:tgtEl>
                                          <p:spTgt spid="6"/>
                                        </p:tgtEl>
                                        <p:attrNameLst>
                                          <p:attrName>style.visibility</p:attrName>
                                        </p:attrNameLst>
                                      </p:cBhvr>
                                      <p:to>
                                        <p:strVal val="visible"/>
                                      </p:to>
                                    </p:set>
                                    <p:anim calcmode="lin" valueType="num">
                                      <p:cBhvr>
                                        <p:cTn id="27" dur="500" fill="hold"/>
                                        <p:tgtEl>
                                          <p:spTgt spid="6"/>
                                        </p:tgtEl>
                                        <p:attrNameLst>
                                          <p:attrName>ppt_w</p:attrName>
                                        </p:attrNameLst>
                                      </p:cBhvr>
                                      <p:tavLst>
                                        <p:tav tm="0">
                                          <p:val>
                                            <p:strVal val="4*#ppt_w"/>
                                          </p:val>
                                        </p:tav>
                                        <p:tav tm="100000">
                                          <p:val>
                                            <p:strVal val="#ppt_w"/>
                                          </p:val>
                                        </p:tav>
                                      </p:tavLst>
                                    </p:anim>
                                    <p:anim calcmode="lin" valueType="num">
                                      <p:cBhvr>
                                        <p:cTn id="28" dur="500" fill="hold"/>
                                        <p:tgtEl>
                                          <p:spTgt spid="6"/>
                                        </p:tgtEl>
                                        <p:attrNameLst>
                                          <p:attrName>ppt_h</p:attrName>
                                        </p:attrNameLst>
                                      </p:cBhvr>
                                      <p:tavLst>
                                        <p:tav tm="0">
                                          <p:val>
                                            <p:strVal val="4*#ppt_h"/>
                                          </p:val>
                                        </p:tav>
                                        <p:tav tm="100000">
                                          <p:val>
                                            <p:strVal val="#ppt_h"/>
                                          </p:val>
                                        </p:tav>
                                      </p:tavLst>
                                    </p:anim>
                                  </p:childTnLst>
                                </p:cTn>
                              </p:par>
                              <p:par>
                                <p:cTn id="29" presetID="47" presetClass="entr" presetSubtype="0" fill="hold" grpId="0" nodeType="withEffect">
                                  <p:stCondLst>
                                    <p:cond delay="700"/>
                                  </p:stCondLst>
                                  <p:childTnLst>
                                    <p:set>
                                      <p:cBhvr>
                                        <p:cTn id="30" dur="1" fill="hold">
                                          <p:stCondLst>
                                            <p:cond delay="0"/>
                                          </p:stCondLst>
                                        </p:cTn>
                                        <p:tgtEl>
                                          <p:spTgt spid="14"/>
                                        </p:tgtEl>
                                        <p:attrNameLst>
                                          <p:attrName>style.visibility</p:attrName>
                                        </p:attrNameLst>
                                      </p:cBhvr>
                                      <p:to>
                                        <p:strVal val="visible"/>
                                      </p:to>
                                    </p:set>
                                    <p:animEffect transition="in" filter="fade">
                                      <p:cBhvr>
                                        <p:cTn id="31" dur="1000"/>
                                        <p:tgtEl>
                                          <p:spTgt spid="14"/>
                                        </p:tgtEl>
                                      </p:cBhvr>
                                    </p:animEffect>
                                    <p:anim calcmode="lin" valueType="num">
                                      <p:cBhvr>
                                        <p:cTn id="32" dur="1000" fill="hold"/>
                                        <p:tgtEl>
                                          <p:spTgt spid="14"/>
                                        </p:tgtEl>
                                        <p:attrNameLst>
                                          <p:attrName>ppt_x</p:attrName>
                                        </p:attrNameLst>
                                      </p:cBhvr>
                                      <p:tavLst>
                                        <p:tav tm="0">
                                          <p:val>
                                            <p:strVal val="#ppt_x"/>
                                          </p:val>
                                        </p:tav>
                                        <p:tav tm="100000">
                                          <p:val>
                                            <p:strVal val="#ppt_x"/>
                                          </p:val>
                                        </p:tav>
                                      </p:tavLst>
                                    </p:anim>
                                    <p:anim calcmode="lin" valueType="num">
                                      <p:cBhvr>
                                        <p:cTn id="33" dur="1000" fill="hold"/>
                                        <p:tgtEl>
                                          <p:spTgt spid="14"/>
                                        </p:tgtEl>
                                        <p:attrNameLst>
                                          <p:attrName>ppt_y</p:attrName>
                                        </p:attrNameLst>
                                      </p:cBhvr>
                                      <p:tavLst>
                                        <p:tav tm="0">
                                          <p:val>
                                            <p:strVal val="#ppt_y-.1"/>
                                          </p:val>
                                        </p:tav>
                                        <p:tav tm="100000">
                                          <p:val>
                                            <p:strVal val="#ppt_y"/>
                                          </p:val>
                                        </p:tav>
                                      </p:tavLst>
                                    </p:anim>
                                  </p:childTnLst>
                                </p:cTn>
                              </p:par>
                              <p:par>
                                <p:cTn id="34" presetID="21" presetClass="entr" presetSubtype="1" fill="hold" grpId="0" nodeType="withEffect">
                                  <p:stCondLst>
                                    <p:cond delay="0"/>
                                  </p:stCondLst>
                                  <p:childTnLst>
                                    <p:set>
                                      <p:cBhvr>
                                        <p:cTn id="35" dur="1" fill="hold">
                                          <p:stCondLst>
                                            <p:cond delay="0"/>
                                          </p:stCondLst>
                                        </p:cTn>
                                        <p:tgtEl>
                                          <p:spTgt spid="7"/>
                                        </p:tgtEl>
                                        <p:attrNameLst>
                                          <p:attrName>style.visibility</p:attrName>
                                        </p:attrNameLst>
                                      </p:cBhvr>
                                      <p:to>
                                        <p:strVal val="visible"/>
                                      </p:to>
                                    </p:set>
                                    <p:animEffect transition="in" filter="wheel(1)">
                                      <p:cBhvr>
                                        <p:cTn id="36" dur="2000"/>
                                        <p:tgtEl>
                                          <p:spTgt spid="7"/>
                                        </p:tgtEl>
                                      </p:cBhvr>
                                    </p:animEffect>
                                  </p:childTnLst>
                                </p:cTn>
                              </p:par>
                              <p:par>
                                <p:cTn id="37" presetID="23" presetClass="entr" presetSubtype="272" fill="hold" grpId="0" nodeType="withEffect">
                                  <p:stCondLst>
                                    <p:cond delay="0"/>
                                  </p:stCondLst>
                                  <p:childTnLst>
                                    <p:set>
                                      <p:cBhvr>
                                        <p:cTn id="38" dur="1" fill="hold">
                                          <p:stCondLst>
                                            <p:cond delay="0"/>
                                          </p:stCondLst>
                                        </p:cTn>
                                        <p:tgtEl>
                                          <p:spTgt spid="8"/>
                                        </p:tgtEl>
                                        <p:attrNameLst>
                                          <p:attrName>style.visibility</p:attrName>
                                        </p:attrNameLst>
                                      </p:cBhvr>
                                      <p:to>
                                        <p:strVal val="visible"/>
                                      </p:to>
                                    </p:set>
                                    <p:anim calcmode="lin" valueType="num">
                                      <p:cBhvr>
                                        <p:cTn id="39" dur="500" fill="hold"/>
                                        <p:tgtEl>
                                          <p:spTgt spid="8"/>
                                        </p:tgtEl>
                                        <p:attrNameLst>
                                          <p:attrName>ppt_w</p:attrName>
                                        </p:attrNameLst>
                                      </p:cBhvr>
                                      <p:tavLst>
                                        <p:tav tm="0">
                                          <p:val>
                                            <p:strVal val="2/3*#ppt_w"/>
                                          </p:val>
                                        </p:tav>
                                        <p:tav tm="100000">
                                          <p:val>
                                            <p:strVal val="#ppt_w"/>
                                          </p:val>
                                        </p:tav>
                                      </p:tavLst>
                                    </p:anim>
                                    <p:anim calcmode="lin" valueType="num">
                                      <p:cBhvr>
                                        <p:cTn id="40" dur="500" fill="hold"/>
                                        <p:tgtEl>
                                          <p:spTgt spid="8"/>
                                        </p:tgtEl>
                                        <p:attrNameLst>
                                          <p:attrName>ppt_h</p:attrName>
                                        </p:attrNameLst>
                                      </p:cBhvr>
                                      <p:tavLst>
                                        <p:tav tm="0">
                                          <p:val>
                                            <p:strVal val="2/3*#ppt_h"/>
                                          </p:val>
                                        </p:tav>
                                        <p:tav tm="100000">
                                          <p:val>
                                            <p:strVal val="#ppt_h"/>
                                          </p:val>
                                        </p:tav>
                                      </p:tavLst>
                                    </p:anim>
                                  </p:childTnLst>
                                </p:cTn>
                              </p:par>
                              <p:par>
                                <p:cTn id="41" presetID="23" presetClass="entr" presetSubtype="32" fill="hold" grpId="0" nodeType="withEffect">
                                  <p:stCondLst>
                                    <p:cond delay="0"/>
                                  </p:stCondLst>
                                  <p:childTnLst>
                                    <p:set>
                                      <p:cBhvr>
                                        <p:cTn id="42" dur="1" fill="hold">
                                          <p:stCondLst>
                                            <p:cond delay="0"/>
                                          </p:stCondLst>
                                        </p:cTn>
                                        <p:tgtEl>
                                          <p:spTgt spid="11"/>
                                        </p:tgtEl>
                                        <p:attrNameLst>
                                          <p:attrName>style.visibility</p:attrName>
                                        </p:attrNameLst>
                                      </p:cBhvr>
                                      <p:to>
                                        <p:strVal val="visible"/>
                                      </p:to>
                                    </p:set>
                                    <p:anim calcmode="lin" valueType="num">
                                      <p:cBhvr>
                                        <p:cTn id="43" dur="500" fill="hold"/>
                                        <p:tgtEl>
                                          <p:spTgt spid="11"/>
                                        </p:tgtEl>
                                        <p:attrNameLst>
                                          <p:attrName>ppt_w</p:attrName>
                                        </p:attrNameLst>
                                      </p:cBhvr>
                                      <p:tavLst>
                                        <p:tav tm="0">
                                          <p:val>
                                            <p:strVal val="4*#ppt_w"/>
                                          </p:val>
                                        </p:tav>
                                        <p:tav tm="100000">
                                          <p:val>
                                            <p:strVal val="#ppt_w"/>
                                          </p:val>
                                        </p:tav>
                                      </p:tavLst>
                                    </p:anim>
                                    <p:anim calcmode="lin" valueType="num">
                                      <p:cBhvr>
                                        <p:cTn id="44" dur="500" fill="hold"/>
                                        <p:tgtEl>
                                          <p:spTgt spid="11"/>
                                        </p:tgtEl>
                                        <p:attrNameLst>
                                          <p:attrName>ppt_h</p:attrName>
                                        </p:attrNameLst>
                                      </p:cBhvr>
                                      <p:tavLst>
                                        <p:tav tm="0">
                                          <p:val>
                                            <p:strVal val="4*#ppt_h"/>
                                          </p:val>
                                        </p:tav>
                                        <p:tav tm="100000">
                                          <p:val>
                                            <p:strVal val="#ppt_h"/>
                                          </p:val>
                                        </p:tav>
                                      </p:tavLst>
                                    </p:anim>
                                  </p:childTnLst>
                                </p:cTn>
                              </p:par>
                              <p:par>
                                <p:cTn id="45" presetID="47" presetClass="entr" presetSubtype="0" fill="hold" grpId="0" nodeType="withEffect">
                                  <p:stCondLst>
                                    <p:cond delay="700"/>
                                  </p:stCondLst>
                                  <p:childTnLst>
                                    <p:set>
                                      <p:cBhvr>
                                        <p:cTn id="46" dur="1" fill="hold">
                                          <p:stCondLst>
                                            <p:cond delay="0"/>
                                          </p:stCondLst>
                                        </p:cTn>
                                        <p:tgtEl>
                                          <p:spTgt spid="15"/>
                                        </p:tgtEl>
                                        <p:attrNameLst>
                                          <p:attrName>style.visibility</p:attrName>
                                        </p:attrNameLst>
                                      </p:cBhvr>
                                      <p:to>
                                        <p:strVal val="visible"/>
                                      </p:to>
                                    </p:set>
                                    <p:animEffect transition="in" filter="fade">
                                      <p:cBhvr>
                                        <p:cTn id="47" dur="1000"/>
                                        <p:tgtEl>
                                          <p:spTgt spid="15"/>
                                        </p:tgtEl>
                                      </p:cBhvr>
                                    </p:animEffect>
                                    <p:anim calcmode="lin" valueType="num">
                                      <p:cBhvr>
                                        <p:cTn id="48" dur="1000" fill="hold"/>
                                        <p:tgtEl>
                                          <p:spTgt spid="15"/>
                                        </p:tgtEl>
                                        <p:attrNameLst>
                                          <p:attrName>ppt_x</p:attrName>
                                        </p:attrNameLst>
                                      </p:cBhvr>
                                      <p:tavLst>
                                        <p:tav tm="0">
                                          <p:val>
                                            <p:strVal val="#ppt_x"/>
                                          </p:val>
                                        </p:tav>
                                        <p:tav tm="100000">
                                          <p:val>
                                            <p:strVal val="#ppt_x"/>
                                          </p:val>
                                        </p:tav>
                                      </p:tavLst>
                                    </p:anim>
                                    <p:anim calcmode="lin" valueType="num">
                                      <p:cBhvr>
                                        <p:cTn id="49" dur="1000" fill="hold"/>
                                        <p:tgtEl>
                                          <p:spTgt spid="15"/>
                                        </p:tgtEl>
                                        <p:attrNameLst>
                                          <p:attrName>ppt_y</p:attrName>
                                        </p:attrNameLst>
                                      </p:cBhvr>
                                      <p:tavLst>
                                        <p:tav tm="0">
                                          <p:val>
                                            <p:strVal val="#ppt_y-.1"/>
                                          </p:val>
                                        </p:tav>
                                        <p:tav tm="100000">
                                          <p:val>
                                            <p:strVal val="#ppt_y"/>
                                          </p:val>
                                        </p:tav>
                                      </p:tavLst>
                                    </p:anim>
                                  </p:childTnLst>
                                </p:cTn>
                              </p:par>
                              <p:par>
                                <p:cTn id="50" presetID="21" presetClass="entr" presetSubtype="1" fill="hold" grpId="0" nodeType="withEffect">
                                  <p:stCondLst>
                                    <p:cond delay="0"/>
                                  </p:stCondLst>
                                  <p:childTnLst>
                                    <p:set>
                                      <p:cBhvr>
                                        <p:cTn id="51" dur="1" fill="hold">
                                          <p:stCondLst>
                                            <p:cond delay="0"/>
                                          </p:stCondLst>
                                        </p:cTn>
                                        <p:tgtEl>
                                          <p:spTgt spid="9"/>
                                        </p:tgtEl>
                                        <p:attrNameLst>
                                          <p:attrName>style.visibility</p:attrName>
                                        </p:attrNameLst>
                                      </p:cBhvr>
                                      <p:to>
                                        <p:strVal val="visible"/>
                                      </p:to>
                                    </p:set>
                                    <p:animEffect transition="in" filter="wheel(1)">
                                      <p:cBhvr>
                                        <p:cTn id="52" dur="2000"/>
                                        <p:tgtEl>
                                          <p:spTgt spid="9"/>
                                        </p:tgtEl>
                                      </p:cBhvr>
                                    </p:animEffect>
                                  </p:childTnLst>
                                </p:cTn>
                              </p:par>
                              <p:par>
                                <p:cTn id="53" presetID="23" presetClass="entr" presetSubtype="272" fill="hold" grpId="0" nodeType="withEffect">
                                  <p:stCondLst>
                                    <p:cond delay="0"/>
                                  </p:stCondLst>
                                  <p:childTnLst>
                                    <p:set>
                                      <p:cBhvr>
                                        <p:cTn id="54" dur="1" fill="hold">
                                          <p:stCondLst>
                                            <p:cond delay="0"/>
                                          </p:stCondLst>
                                        </p:cTn>
                                        <p:tgtEl>
                                          <p:spTgt spid="10"/>
                                        </p:tgtEl>
                                        <p:attrNameLst>
                                          <p:attrName>style.visibility</p:attrName>
                                        </p:attrNameLst>
                                      </p:cBhvr>
                                      <p:to>
                                        <p:strVal val="visible"/>
                                      </p:to>
                                    </p:set>
                                    <p:anim calcmode="lin" valueType="num">
                                      <p:cBhvr>
                                        <p:cTn id="55" dur="500" fill="hold"/>
                                        <p:tgtEl>
                                          <p:spTgt spid="10"/>
                                        </p:tgtEl>
                                        <p:attrNameLst>
                                          <p:attrName>ppt_w</p:attrName>
                                        </p:attrNameLst>
                                      </p:cBhvr>
                                      <p:tavLst>
                                        <p:tav tm="0">
                                          <p:val>
                                            <p:strVal val="2/3*#ppt_w"/>
                                          </p:val>
                                        </p:tav>
                                        <p:tav tm="100000">
                                          <p:val>
                                            <p:strVal val="#ppt_w"/>
                                          </p:val>
                                        </p:tav>
                                      </p:tavLst>
                                    </p:anim>
                                    <p:anim calcmode="lin" valueType="num">
                                      <p:cBhvr>
                                        <p:cTn id="56" dur="500" fill="hold"/>
                                        <p:tgtEl>
                                          <p:spTgt spid="10"/>
                                        </p:tgtEl>
                                        <p:attrNameLst>
                                          <p:attrName>ppt_h</p:attrName>
                                        </p:attrNameLst>
                                      </p:cBhvr>
                                      <p:tavLst>
                                        <p:tav tm="0">
                                          <p:val>
                                            <p:strVal val="2/3*#ppt_h"/>
                                          </p:val>
                                        </p:tav>
                                        <p:tav tm="100000">
                                          <p:val>
                                            <p:strVal val="#ppt_h"/>
                                          </p:val>
                                        </p:tav>
                                      </p:tavLst>
                                    </p:anim>
                                  </p:childTnLst>
                                </p:cTn>
                              </p:par>
                              <p:par>
                                <p:cTn id="57" presetID="23" presetClass="entr" presetSubtype="32" fill="hold" grpId="0" nodeType="withEffect">
                                  <p:stCondLst>
                                    <p:cond delay="0"/>
                                  </p:stCondLst>
                                  <p:childTnLst>
                                    <p:set>
                                      <p:cBhvr>
                                        <p:cTn id="58" dur="1" fill="hold">
                                          <p:stCondLst>
                                            <p:cond delay="0"/>
                                          </p:stCondLst>
                                        </p:cTn>
                                        <p:tgtEl>
                                          <p:spTgt spid="12"/>
                                        </p:tgtEl>
                                        <p:attrNameLst>
                                          <p:attrName>style.visibility</p:attrName>
                                        </p:attrNameLst>
                                      </p:cBhvr>
                                      <p:to>
                                        <p:strVal val="visible"/>
                                      </p:to>
                                    </p:set>
                                    <p:anim calcmode="lin" valueType="num">
                                      <p:cBhvr>
                                        <p:cTn id="59" dur="500" fill="hold"/>
                                        <p:tgtEl>
                                          <p:spTgt spid="12"/>
                                        </p:tgtEl>
                                        <p:attrNameLst>
                                          <p:attrName>ppt_w</p:attrName>
                                        </p:attrNameLst>
                                      </p:cBhvr>
                                      <p:tavLst>
                                        <p:tav tm="0">
                                          <p:val>
                                            <p:strVal val="4*#ppt_w"/>
                                          </p:val>
                                        </p:tav>
                                        <p:tav tm="100000">
                                          <p:val>
                                            <p:strVal val="#ppt_w"/>
                                          </p:val>
                                        </p:tav>
                                      </p:tavLst>
                                    </p:anim>
                                    <p:anim calcmode="lin" valueType="num">
                                      <p:cBhvr>
                                        <p:cTn id="60" dur="500" fill="hold"/>
                                        <p:tgtEl>
                                          <p:spTgt spid="12"/>
                                        </p:tgtEl>
                                        <p:attrNameLst>
                                          <p:attrName>ppt_h</p:attrName>
                                        </p:attrNameLst>
                                      </p:cBhvr>
                                      <p:tavLst>
                                        <p:tav tm="0">
                                          <p:val>
                                            <p:strVal val="4*#ppt_h"/>
                                          </p:val>
                                        </p:tav>
                                        <p:tav tm="100000">
                                          <p:val>
                                            <p:strVal val="#ppt_h"/>
                                          </p:val>
                                        </p:tav>
                                      </p:tavLst>
                                    </p:anim>
                                  </p:childTnLst>
                                </p:cTn>
                              </p:par>
                              <p:par>
                                <p:cTn id="61" presetID="42" presetClass="entr" presetSubtype="0" fill="hold" grpId="0" nodeType="withEffect">
                                  <p:stCondLst>
                                    <p:cond delay="700"/>
                                  </p:stCondLst>
                                  <p:childTnLst>
                                    <p:set>
                                      <p:cBhvr>
                                        <p:cTn id="62" dur="1" fill="hold">
                                          <p:stCondLst>
                                            <p:cond delay="0"/>
                                          </p:stCondLst>
                                        </p:cTn>
                                        <p:tgtEl>
                                          <p:spTgt spid="16"/>
                                        </p:tgtEl>
                                        <p:attrNameLst>
                                          <p:attrName>style.visibility</p:attrName>
                                        </p:attrNameLst>
                                      </p:cBhvr>
                                      <p:to>
                                        <p:strVal val="visible"/>
                                      </p:to>
                                    </p:set>
                                    <p:animEffect transition="in" filter="fade">
                                      <p:cBhvr>
                                        <p:cTn id="63" dur="1000"/>
                                        <p:tgtEl>
                                          <p:spTgt spid="16"/>
                                        </p:tgtEl>
                                      </p:cBhvr>
                                    </p:animEffect>
                                    <p:anim calcmode="lin" valueType="num">
                                      <p:cBhvr>
                                        <p:cTn id="64" dur="1000" fill="hold"/>
                                        <p:tgtEl>
                                          <p:spTgt spid="16"/>
                                        </p:tgtEl>
                                        <p:attrNameLst>
                                          <p:attrName>ppt_x</p:attrName>
                                        </p:attrNameLst>
                                      </p:cBhvr>
                                      <p:tavLst>
                                        <p:tav tm="0">
                                          <p:val>
                                            <p:strVal val="#ppt_x"/>
                                          </p:val>
                                        </p:tav>
                                        <p:tav tm="100000">
                                          <p:val>
                                            <p:strVal val="#ppt_x"/>
                                          </p:val>
                                        </p:tav>
                                      </p:tavLst>
                                    </p:anim>
                                    <p:anim calcmode="lin" valueType="num">
                                      <p:cBhvr>
                                        <p:cTn id="65" dur="1000" fill="hold"/>
                                        <p:tgtEl>
                                          <p:spTgt spid="1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p:bldP spid="7" grpId="0" animBg="1"/>
      <p:bldP spid="8" grpId="0" animBg="1"/>
      <p:bldP spid="9" grpId="0" animBg="1"/>
      <p:bldP spid="10" grpId="0" animBg="1"/>
      <p:bldP spid="11" grpId="0"/>
      <p:bldP spid="12" grpId="0"/>
      <p:bldP spid="13" grpId="0"/>
      <p:bldP spid="14" grpId="0"/>
      <p:bldP spid="15" grpId="0"/>
      <p:bldP spid="16" grpId="0"/>
      <p:bldP spid="17" grpId="0"/>
    </p:bld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1217</TotalTime>
  <Words>943</Words>
  <Application>Microsoft Office PowerPoint</Application>
  <PresentationFormat>自定义</PresentationFormat>
  <Paragraphs>106</Paragraphs>
  <Slides>21</Slides>
  <Notes>0</Notes>
  <HiddenSlides>0</HiddenSlides>
  <MMClips>0</MMClips>
  <ScaleCrop>false</ScaleCrop>
  <HeadingPairs>
    <vt:vector size="4" baseType="variant">
      <vt:variant>
        <vt:lpstr>主题</vt:lpstr>
      </vt:variant>
      <vt:variant>
        <vt:i4>1</vt:i4>
      </vt:variant>
      <vt:variant>
        <vt:lpstr>幻灯片标题</vt:lpstr>
      </vt:variant>
      <vt:variant>
        <vt:i4>21</vt:i4>
      </vt:variant>
    </vt:vector>
  </HeadingPairs>
  <TitlesOfParts>
    <vt:vector size="22" baseType="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曹志荣</dc:creator>
  <cp:lastModifiedBy>Administrator</cp:lastModifiedBy>
  <cp:revision>117</cp:revision>
  <dcterms:created xsi:type="dcterms:W3CDTF">2014-07-26T02:32:43Z</dcterms:created>
  <dcterms:modified xsi:type="dcterms:W3CDTF">2016-02-20T09:07:33Z</dcterms:modified>
</cp:coreProperties>
</file>