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342" r:id="rId2"/>
    <p:sldId id="346" r:id="rId3"/>
    <p:sldId id="382" r:id="rId4"/>
    <p:sldId id="381" r:id="rId5"/>
    <p:sldId id="380" r:id="rId6"/>
    <p:sldId id="379" r:id="rId7"/>
    <p:sldId id="378" r:id="rId8"/>
    <p:sldId id="377" r:id="rId9"/>
    <p:sldId id="376" r:id="rId10"/>
    <p:sldId id="375" r:id="rId11"/>
    <p:sldId id="374" r:id="rId12"/>
    <p:sldId id="373" r:id="rId13"/>
    <p:sldId id="372" r:id="rId14"/>
    <p:sldId id="371" r:id="rId15"/>
    <p:sldId id="370" r:id="rId16"/>
    <p:sldId id="369" r:id="rId17"/>
    <p:sldId id="368" r:id="rId18"/>
    <p:sldId id="367" r:id="rId19"/>
    <p:sldId id="366" r:id="rId20"/>
    <p:sldId id="365" r:id="rId21"/>
    <p:sldId id="364" r:id="rId22"/>
    <p:sldId id="363" r:id="rId23"/>
    <p:sldId id="362" r:id="rId24"/>
    <p:sldId id="361" r:id="rId25"/>
    <p:sldId id="360" r:id="rId26"/>
    <p:sldId id="359" r:id="rId27"/>
    <p:sldId id="358" r:id="rId28"/>
    <p:sldId id="357" r:id="rId29"/>
    <p:sldId id="356" r:id="rId30"/>
    <p:sldId id="355" r:id="rId31"/>
    <p:sldId id="354" r:id="rId32"/>
    <p:sldId id="353" r:id="rId33"/>
    <p:sldId id="352" r:id="rId34"/>
    <p:sldId id="351" r:id="rId35"/>
    <p:sldId id="350" r:id="rId36"/>
    <p:sldId id="349" r:id="rId37"/>
    <p:sldId id="348" r:id="rId38"/>
    <p:sldId id="347" r:id="rId39"/>
    <p:sldId id="345" r:id="rId40"/>
    <p:sldId id="344" r:id="rId41"/>
    <p:sldId id="343" r:id="rId42"/>
    <p:sldId id="383" r:id="rId43"/>
    <p:sldId id="384" r:id="rId44"/>
    <p:sldId id="385" r:id="rId45"/>
    <p:sldId id="386" r:id="rId46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B2A4"/>
    <a:srgbClr val="67BFC0"/>
    <a:srgbClr val="33B2AB"/>
    <a:srgbClr val="0D3B4A"/>
    <a:srgbClr val="215968"/>
    <a:srgbClr val="FFFFFF"/>
    <a:srgbClr val="2BB28D"/>
    <a:srgbClr val="A2CE40"/>
    <a:srgbClr val="06B1EB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75" autoAdjust="0"/>
    <p:restoredTop sz="55877" autoAdjust="0"/>
  </p:normalViewPr>
  <p:slideViewPr>
    <p:cSldViewPr showGuides="1">
      <p:cViewPr>
        <p:scale>
          <a:sx n="51" d="100"/>
          <a:sy n="51" d="100"/>
        </p:scale>
        <p:origin x="-2958" y="-1458"/>
      </p:cViewPr>
      <p:guideLst>
        <p:guide orient="horz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62C5E-B61C-4858-B376-48E3E36C1331}" type="datetimeFigureOut">
              <a:rPr lang="zh-CN" altLang="en-US" smtClean="0"/>
              <a:t>2016/7/20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A25F2-EFCA-4C4C-A3CA-41293FEE57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633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25F2-EFCA-4C4C-A3CA-41293FEE57B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0380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D908-6DDF-4BBA-A625-8B055FA29321}" type="datetimeFigureOut">
              <a:rPr lang="zh-CN" altLang="en-US" smtClean="0"/>
              <a:t>2016/7/20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6F36-0A72-4476-A090-4AE50C9B2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160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D908-6DDF-4BBA-A625-8B055FA29321}" type="datetimeFigureOut">
              <a:rPr lang="zh-CN" altLang="en-US" smtClean="0"/>
              <a:t>2016/7/20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6F36-0A72-4476-A090-4AE50C9B2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171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D908-6DDF-4BBA-A625-8B055FA29321}" type="datetimeFigureOut">
              <a:rPr lang="zh-CN" altLang="en-US" smtClean="0"/>
              <a:t>2016/7/20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6F36-0A72-4476-A090-4AE50C9B2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33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D908-6DDF-4BBA-A625-8B055FA29321}" type="datetimeFigureOut">
              <a:rPr lang="zh-CN" altLang="en-US" smtClean="0"/>
              <a:t>2016/7/20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6F36-0A72-4476-A090-4AE50C9B2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133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D908-6DDF-4BBA-A625-8B055FA29321}" type="datetimeFigureOut">
              <a:rPr lang="zh-CN" altLang="en-US" smtClean="0"/>
              <a:t>2016/7/20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6F36-0A72-4476-A090-4AE50C9B2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165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D908-6DDF-4BBA-A625-8B055FA29321}" type="datetimeFigureOut">
              <a:rPr lang="zh-CN" altLang="en-US" smtClean="0"/>
              <a:t>2016/7/20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6F36-0A72-4476-A090-4AE50C9B2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370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D908-6DDF-4BBA-A625-8B055FA29321}" type="datetimeFigureOut">
              <a:rPr lang="zh-CN" altLang="en-US" smtClean="0"/>
              <a:t>2016/7/20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6F36-0A72-4476-A090-4AE50C9B2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621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D908-6DDF-4BBA-A625-8B055FA29321}" type="datetimeFigureOut">
              <a:rPr lang="zh-CN" altLang="en-US" smtClean="0"/>
              <a:t>2016/7/20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6F36-0A72-4476-A090-4AE50C9B2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146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D908-6DDF-4BBA-A625-8B055FA29321}" type="datetimeFigureOut">
              <a:rPr lang="zh-CN" altLang="en-US" smtClean="0"/>
              <a:t>2016/7/20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6F36-0A72-4476-A090-4AE50C9B2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0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D908-6DDF-4BBA-A625-8B055FA29321}" type="datetimeFigureOut">
              <a:rPr lang="zh-CN" altLang="en-US" smtClean="0"/>
              <a:t>2016/7/20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6F36-0A72-4476-A090-4AE50C9B2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98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D908-6DDF-4BBA-A625-8B055FA29321}" type="datetimeFigureOut">
              <a:rPr lang="zh-CN" altLang="en-US" smtClean="0"/>
              <a:t>2016/7/20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6F36-0A72-4476-A090-4AE50C9B2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186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3D908-6DDF-4BBA-A625-8B055FA29321}" type="datetimeFigureOut">
              <a:rPr lang="zh-CN" altLang="en-US" smtClean="0"/>
              <a:t>2016/7/20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76F36-0A72-4476-A090-4AE50C9B2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588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-1"/>
            <a:ext cx="12193588" cy="685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74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998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803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" y="0"/>
            <a:ext cx="12496711" cy="70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775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983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304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909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32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373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161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00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-1"/>
            <a:ext cx="12193588" cy="685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0111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165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1127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-1"/>
            <a:ext cx="12193588" cy="685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4884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-1"/>
            <a:ext cx="12193588" cy="685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3404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-1"/>
            <a:ext cx="12193588" cy="685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444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-1"/>
            <a:ext cx="12193588" cy="685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7682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9437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1284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1573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" y="0"/>
            <a:ext cx="12193589" cy="685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092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8453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6102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391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1735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7476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5088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1661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1926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7402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0097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715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0564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46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-1"/>
            <a:ext cx="12193588" cy="685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0083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-1"/>
            <a:ext cx="12193588" cy="685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3793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4588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7578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49588" y="3105835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sz="4000" b="1" dirty="0"/>
              <a:t>此</a:t>
            </a:r>
            <a:r>
              <a:rPr lang="en-US" altLang="zh-CN" sz="4000" b="1" dirty="0"/>
              <a:t>PPT</a:t>
            </a:r>
            <a:r>
              <a:rPr lang="zh-CN" altLang="zh-CN" sz="4000" b="1" dirty="0"/>
              <a:t>为静态为免费下载，仅供学习交流使用</a:t>
            </a:r>
            <a:r>
              <a:rPr lang="en-US" altLang="zh-CN" sz="4000" b="1" dirty="0"/>
              <a:t>.</a:t>
            </a:r>
            <a:r>
              <a:rPr lang="zh-CN" altLang="zh-CN" sz="4000" b="1" dirty="0"/>
              <a:t>如果您需要动态</a:t>
            </a:r>
            <a:r>
              <a:rPr lang="en-US" altLang="zh-CN" sz="4000" b="1" dirty="0"/>
              <a:t>PPT</a:t>
            </a:r>
            <a:r>
              <a:rPr lang="zh-CN" altLang="zh-CN" sz="4000" b="1" dirty="0"/>
              <a:t>需要联系</a:t>
            </a:r>
            <a:r>
              <a:rPr lang="en-US" altLang="zh-CN" sz="4000" b="1" dirty="0"/>
              <a:t>QQ2748451507 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18653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906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896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231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435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732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23</Words>
  <Application>Microsoft Office PowerPoint</Application>
  <PresentationFormat>自定义</PresentationFormat>
  <Paragraphs>2</Paragraphs>
  <Slides>45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4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深度联盟http://www.deepbbs.org</dc:creator>
  <cp:lastModifiedBy>apple</cp:lastModifiedBy>
  <cp:revision>204</cp:revision>
  <dcterms:created xsi:type="dcterms:W3CDTF">2015-11-17T05:53:22Z</dcterms:created>
  <dcterms:modified xsi:type="dcterms:W3CDTF">2016-07-20T02:49:25Z</dcterms:modified>
</cp:coreProperties>
</file>