
<file path=[Content_Types].xml><?xml version="1.0" encoding="utf-8"?>
<Types xmlns="http://schemas.openxmlformats.org/package/2006/content-types">
  <Default Extension="png" ContentType="image/png"/>
  <Default Extension="mp3" ContentType="audio/unknown"/>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tags/tag1.xml" ContentType="application/vnd.openxmlformats-officedocument.presentationml.tags+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6"/>
  </p:notesMasterIdLst>
  <p:handoutMasterIdLst>
    <p:handoutMasterId r:id="rId37"/>
  </p:handoutMasterIdLst>
  <p:sldIdLst>
    <p:sldId id="780" r:id="rId2"/>
    <p:sldId id="743" r:id="rId3"/>
    <p:sldId id="852" r:id="rId4"/>
    <p:sldId id="782" r:id="rId5"/>
    <p:sldId id="737" r:id="rId6"/>
    <p:sldId id="822" r:id="rId7"/>
    <p:sldId id="848" r:id="rId8"/>
    <p:sldId id="850" r:id="rId9"/>
    <p:sldId id="823" r:id="rId10"/>
    <p:sldId id="824" r:id="rId11"/>
    <p:sldId id="825" r:id="rId12"/>
    <p:sldId id="835" r:id="rId13"/>
    <p:sldId id="836" r:id="rId14"/>
    <p:sldId id="837" r:id="rId15"/>
    <p:sldId id="838" r:id="rId16"/>
    <p:sldId id="826" r:id="rId17"/>
    <p:sldId id="827" r:id="rId18"/>
    <p:sldId id="828" r:id="rId19"/>
    <p:sldId id="839" r:id="rId20"/>
    <p:sldId id="840" r:id="rId21"/>
    <p:sldId id="842" r:id="rId22"/>
    <p:sldId id="841" r:id="rId23"/>
    <p:sldId id="829" r:id="rId24"/>
    <p:sldId id="830" r:id="rId25"/>
    <p:sldId id="843" r:id="rId26"/>
    <p:sldId id="831" r:id="rId27"/>
    <p:sldId id="844" r:id="rId28"/>
    <p:sldId id="845" r:id="rId29"/>
    <p:sldId id="832" r:id="rId30"/>
    <p:sldId id="833" r:id="rId31"/>
    <p:sldId id="834" r:id="rId32"/>
    <p:sldId id="846" r:id="rId33"/>
    <p:sldId id="847" r:id="rId34"/>
    <p:sldId id="853" r:id="rId35"/>
  </p:sldIdLst>
  <p:sldSz cx="12196763" cy="6858000"/>
  <p:notesSz cx="6858000" cy="9144000"/>
  <p:defaultTex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BBC"/>
    <a:srgbClr val="F8F8F8"/>
    <a:srgbClr val="EAEAEA"/>
    <a:srgbClr val="DDDDDD"/>
    <a:srgbClr val="0DC2D5"/>
    <a:srgbClr val="17DCF1"/>
    <a:srgbClr val="12D0CB"/>
    <a:srgbClr val="FDE673"/>
    <a:srgbClr val="FDE155"/>
    <a:srgbClr val="0A97A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975" autoAdjust="0"/>
    <p:restoredTop sz="49635" autoAdjust="0"/>
  </p:normalViewPr>
  <p:slideViewPr>
    <p:cSldViewPr snapToObjects="1">
      <p:cViewPr>
        <p:scale>
          <a:sx n="80" d="100"/>
          <a:sy n="80" d="100"/>
        </p:scale>
        <p:origin x="-72" y="-648"/>
      </p:cViewPr>
      <p:guideLst>
        <p:guide orient="horz" pos="2142"/>
        <p:guide pos="3841"/>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10776"/>
    </p:cViewPr>
  </p:sorterViewPr>
  <p:notesViewPr>
    <p:cSldViewPr snapToObjects="1">
      <p:cViewPr varScale="1">
        <p:scale>
          <a:sx n="69" d="100"/>
          <a:sy n="69" d="100"/>
        </p:scale>
        <p:origin x="-2838"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E610686-844B-4A1B-87C8-BB90DB4BAB84}" type="slidenum">
              <a:rPr lang="zh-CN" altLang="en-US" smtClean="0"/>
              <a:t>‹#›</a:t>
            </a:fld>
            <a:endParaRPr lang="zh-CN" altLang="en-US"/>
          </a:p>
        </p:txBody>
      </p:sp>
    </p:spTree>
    <p:extLst>
      <p:ext uri="{BB962C8B-B14F-4D97-AF65-F5344CB8AC3E}">
        <p14:creationId xmlns:p14="http://schemas.microsoft.com/office/powerpoint/2010/main" val="380655534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a:lvl1pPr>
          </a:lstStyle>
          <a:p>
            <a:endParaRPr lang="zh-CN" altLang="en-US"/>
          </a:p>
        </p:txBody>
      </p:sp>
      <p:sp>
        <p:nvSpPr>
          <p:cNvPr id="3075"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lvl1pPr>
          </a:lstStyle>
          <a:p>
            <a:fld id="{B9EEDA17-7CE7-49CA-897E-A1888A19DA62}" type="datetimeFigureOut">
              <a:rPr lang="zh-CN" altLang="en-US"/>
              <a:pPr/>
              <a:t>2015-4-23</a:t>
            </a:fld>
            <a:endParaRPr lang="en-US"/>
          </a:p>
        </p:txBody>
      </p:sp>
      <p:sp>
        <p:nvSpPr>
          <p:cNvPr id="3076" name="Rectangle 4"/>
          <p:cNvSpPr>
            <a:spLocks noGrp="1" noRot="1" noChangeAspect="1" noChangeArrowheads="1"/>
          </p:cNvSpPr>
          <p:nvPr>
            <p:ph type="sldImg" idx="2"/>
          </p:nvPr>
        </p:nvSpPr>
        <p:spPr bwMode="auto">
          <a:xfrm>
            <a:off x="1143000" y="685800"/>
            <a:ext cx="4572000"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p>
      <p:sp>
        <p:nvSpPr>
          <p:cNvPr id="3077"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defRPr sz="1200"/>
            </a:lvl1pPr>
          </a:lstStyle>
          <a:p>
            <a:endParaRPr lang="en-US"/>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sz="1200"/>
            </a:lvl1pPr>
          </a:lstStyle>
          <a:p>
            <a:fld id="{CE1689F0-D8FB-450F-A36F-553F26501FEE}" type="slidenum">
              <a:rPr lang="zh-CN" altLang="en-US"/>
              <a:pPr/>
              <a:t>‹#›</a:t>
            </a:fld>
            <a:endParaRPr lang="en-US"/>
          </a:p>
        </p:txBody>
      </p:sp>
    </p:spTree>
    <p:extLst>
      <p:ext uri="{BB962C8B-B14F-4D97-AF65-F5344CB8AC3E}">
        <p14:creationId xmlns:p14="http://schemas.microsoft.com/office/powerpoint/2010/main" val="217616106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pPr/>
              <a:t>1</a:t>
            </a:fld>
            <a:endParaRPr lang="en-US"/>
          </a:p>
        </p:txBody>
      </p:sp>
    </p:spTree>
    <p:extLst>
      <p:ext uri="{BB962C8B-B14F-4D97-AF65-F5344CB8AC3E}">
        <p14:creationId xmlns:p14="http://schemas.microsoft.com/office/powerpoint/2010/main" val="33622106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10</a:t>
            </a:fld>
            <a:endParaRPr lang="en-US">
              <a:solidFill>
                <a:prstClr val="black"/>
              </a:solidFill>
            </a:endParaRPr>
          </a:p>
        </p:txBody>
      </p:sp>
    </p:spTree>
    <p:extLst>
      <p:ext uri="{BB962C8B-B14F-4D97-AF65-F5344CB8AC3E}">
        <p14:creationId xmlns:p14="http://schemas.microsoft.com/office/powerpoint/2010/main" val="22923243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11</a:t>
            </a:fld>
            <a:endParaRPr lang="en-US">
              <a:solidFill>
                <a:prstClr val="black"/>
              </a:solidFill>
            </a:endParaRPr>
          </a:p>
        </p:txBody>
      </p:sp>
    </p:spTree>
    <p:extLst>
      <p:ext uri="{BB962C8B-B14F-4D97-AF65-F5344CB8AC3E}">
        <p14:creationId xmlns:p14="http://schemas.microsoft.com/office/powerpoint/2010/main" val="22923243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12</a:t>
            </a:fld>
            <a:endParaRPr lang="en-US">
              <a:solidFill>
                <a:prstClr val="black"/>
              </a:solidFill>
            </a:endParaRPr>
          </a:p>
        </p:txBody>
      </p:sp>
    </p:spTree>
    <p:extLst>
      <p:ext uri="{BB962C8B-B14F-4D97-AF65-F5344CB8AC3E}">
        <p14:creationId xmlns:p14="http://schemas.microsoft.com/office/powerpoint/2010/main" val="22923243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13</a:t>
            </a:fld>
            <a:endParaRPr lang="en-US">
              <a:solidFill>
                <a:prstClr val="black"/>
              </a:solidFill>
            </a:endParaRPr>
          </a:p>
        </p:txBody>
      </p:sp>
    </p:spTree>
    <p:extLst>
      <p:ext uri="{BB962C8B-B14F-4D97-AF65-F5344CB8AC3E}">
        <p14:creationId xmlns:p14="http://schemas.microsoft.com/office/powerpoint/2010/main" val="22923243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14</a:t>
            </a:fld>
            <a:endParaRPr lang="en-US">
              <a:solidFill>
                <a:prstClr val="black"/>
              </a:solidFill>
            </a:endParaRPr>
          </a:p>
        </p:txBody>
      </p:sp>
    </p:spTree>
    <p:extLst>
      <p:ext uri="{BB962C8B-B14F-4D97-AF65-F5344CB8AC3E}">
        <p14:creationId xmlns:p14="http://schemas.microsoft.com/office/powerpoint/2010/main" val="22923243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15</a:t>
            </a:fld>
            <a:endParaRPr lang="en-US">
              <a:solidFill>
                <a:prstClr val="black"/>
              </a:solidFill>
            </a:endParaRPr>
          </a:p>
        </p:txBody>
      </p:sp>
    </p:spTree>
    <p:extLst>
      <p:ext uri="{BB962C8B-B14F-4D97-AF65-F5344CB8AC3E}">
        <p14:creationId xmlns:p14="http://schemas.microsoft.com/office/powerpoint/2010/main" val="229232436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16</a:t>
            </a:fld>
            <a:endParaRPr lang="en-US">
              <a:solidFill>
                <a:prstClr val="black"/>
              </a:solidFill>
            </a:endParaRPr>
          </a:p>
        </p:txBody>
      </p:sp>
    </p:spTree>
    <p:extLst>
      <p:ext uri="{BB962C8B-B14F-4D97-AF65-F5344CB8AC3E}">
        <p14:creationId xmlns:p14="http://schemas.microsoft.com/office/powerpoint/2010/main" val="191839960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17</a:t>
            </a:fld>
            <a:endParaRPr lang="en-US">
              <a:solidFill>
                <a:prstClr val="black"/>
              </a:solidFill>
            </a:endParaRPr>
          </a:p>
        </p:txBody>
      </p:sp>
    </p:spTree>
    <p:extLst>
      <p:ext uri="{BB962C8B-B14F-4D97-AF65-F5344CB8AC3E}">
        <p14:creationId xmlns:p14="http://schemas.microsoft.com/office/powerpoint/2010/main" val="229232436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18</a:t>
            </a:fld>
            <a:endParaRPr lang="en-US">
              <a:solidFill>
                <a:prstClr val="black"/>
              </a:solidFill>
            </a:endParaRPr>
          </a:p>
        </p:txBody>
      </p:sp>
    </p:spTree>
    <p:extLst>
      <p:ext uri="{BB962C8B-B14F-4D97-AF65-F5344CB8AC3E}">
        <p14:creationId xmlns:p14="http://schemas.microsoft.com/office/powerpoint/2010/main" val="229232436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19</a:t>
            </a:fld>
            <a:endParaRPr lang="en-US">
              <a:solidFill>
                <a:prstClr val="black"/>
              </a:solidFill>
            </a:endParaRPr>
          </a:p>
        </p:txBody>
      </p:sp>
    </p:spTree>
    <p:extLst>
      <p:ext uri="{BB962C8B-B14F-4D97-AF65-F5344CB8AC3E}">
        <p14:creationId xmlns:p14="http://schemas.microsoft.com/office/powerpoint/2010/main" val="22923243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pPr/>
              <a:t>2</a:t>
            </a:fld>
            <a:endParaRPr lang="en-US"/>
          </a:p>
        </p:txBody>
      </p:sp>
    </p:spTree>
    <p:extLst>
      <p:ext uri="{BB962C8B-B14F-4D97-AF65-F5344CB8AC3E}">
        <p14:creationId xmlns:p14="http://schemas.microsoft.com/office/powerpoint/2010/main" val="35750624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20</a:t>
            </a:fld>
            <a:endParaRPr lang="en-US">
              <a:solidFill>
                <a:prstClr val="black"/>
              </a:solidFill>
            </a:endParaRPr>
          </a:p>
        </p:txBody>
      </p:sp>
    </p:spTree>
    <p:extLst>
      <p:ext uri="{BB962C8B-B14F-4D97-AF65-F5344CB8AC3E}">
        <p14:creationId xmlns:p14="http://schemas.microsoft.com/office/powerpoint/2010/main" val="229232436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21</a:t>
            </a:fld>
            <a:endParaRPr lang="en-US">
              <a:solidFill>
                <a:prstClr val="black"/>
              </a:solidFill>
            </a:endParaRPr>
          </a:p>
        </p:txBody>
      </p:sp>
    </p:spTree>
    <p:extLst>
      <p:ext uri="{BB962C8B-B14F-4D97-AF65-F5344CB8AC3E}">
        <p14:creationId xmlns:p14="http://schemas.microsoft.com/office/powerpoint/2010/main" val="229232436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22</a:t>
            </a:fld>
            <a:endParaRPr lang="en-US">
              <a:solidFill>
                <a:prstClr val="black"/>
              </a:solidFill>
            </a:endParaRPr>
          </a:p>
        </p:txBody>
      </p:sp>
    </p:spTree>
    <p:extLst>
      <p:ext uri="{BB962C8B-B14F-4D97-AF65-F5344CB8AC3E}">
        <p14:creationId xmlns:p14="http://schemas.microsoft.com/office/powerpoint/2010/main" val="229232436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23</a:t>
            </a:fld>
            <a:endParaRPr lang="en-US">
              <a:solidFill>
                <a:prstClr val="black"/>
              </a:solidFill>
            </a:endParaRPr>
          </a:p>
        </p:txBody>
      </p:sp>
    </p:spTree>
    <p:extLst>
      <p:ext uri="{BB962C8B-B14F-4D97-AF65-F5344CB8AC3E}">
        <p14:creationId xmlns:p14="http://schemas.microsoft.com/office/powerpoint/2010/main" val="191839960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24</a:t>
            </a:fld>
            <a:endParaRPr lang="en-US">
              <a:solidFill>
                <a:prstClr val="black"/>
              </a:solidFill>
            </a:endParaRPr>
          </a:p>
        </p:txBody>
      </p:sp>
    </p:spTree>
    <p:extLst>
      <p:ext uri="{BB962C8B-B14F-4D97-AF65-F5344CB8AC3E}">
        <p14:creationId xmlns:p14="http://schemas.microsoft.com/office/powerpoint/2010/main" val="229232436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25</a:t>
            </a:fld>
            <a:endParaRPr lang="en-US">
              <a:solidFill>
                <a:prstClr val="black"/>
              </a:solidFill>
            </a:endParaRPr>
          </a:p>
        </p:txBody>
      </p:sp>
    </p:spTree>
    <p:extLst>
      <p:ext uri="{BB962C8B-B14F-4D97-AF65-F5344CB8AC3E}">
        <p14:creationId xmlns:p14="http://schemas.microsoft.com/office/powerpoint/2010/main" val="229232436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26</a:t>
            </a:fld>
            <a:endParaRPr lang="en-US">
              <a:solidFill>
                <a:prstClr val="black"/>
              </a:solidFill>
            </a:endParaRPr>
          </a:p>
        </p:txBody>
      </p:sp>
    </p:spTree>
    <p:extLst>
      <p:ext uri="{BB962C8B-B14F-4D97-AF65-F5344CB8AC3E}">
        <p14:creationId xmlns:p14="http://schemas.microsoft.com/office/powerpoint/2010/main" val="229232436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27</a:t>
            </a:fld>
            <a:endParaRPr lang="en-US">
              <a:solidFill>
                <a:prstClr val="black"/>
              </a:solidFill>
            </a:endParaRPr>
          </a:p>
        </p:txBody>
      </p:sp>
    </p:spTree>
    <p:extLst>
      <p:ext uri="{BB962C8B-B14F-4D97-AF65-F5344CB8AC3E}">
        <p14:creationId xmlns:p14="http://schemas.microsoft.com/office/powerpoint/2010/main" val="229232436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28</a:t>
            </a:fld>
            <a:endParaRPr lang="en-US">
              <a:solidFill>
                <a:prstClr val="black"/>
              </a:solidFill>
            </a:endParaRPr>
          </a:p>
        </p:txBody>
      </p:sp>
    </p:spTree>
    <p:extLst>
      <p:ext uri="{BB962C8B-B14F-4D97-AF65-F5344CB8AC3E}">
        <p14:creationId xmlns:p14="http://schemas.microsoft.com/office/powerpoint/2010/main" val="229232436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29</a:t>
            </a:fld>
            <a:endParaRPr lang="en-US">
              <a:solidFill>
                <a:prstClr val="black"/>
              </a:solidFill>
            </a:endParaRPr>
          </a:p>
        </p:txBody>
      </p:sp>
    </p:spTree>
    <p:extLst>
      <p:ext uri="{BB962C8B-B14F-4D97-AF65-F5344CB8AC3E}">
        <p14:creationId xmlns:p14="http://schemas.microsoft.com/office/powerpoint/2010/main" val="19183996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3</a:t>
            </a:fld>
            <a:endParaRPr lang="en-US">
              <a:solidFill>
                <a:prstClr val="black"/>
              </a:solidFill>
            </a:endParaRPr>
          </a:p>
        </p:txBody>
      </p:sp>
    </p:spTree>
    <p:extLst>
      <p:ext uri="{BB962C8B-B14F-4D97-AF65-F5344CB8AC3E}">
        <p14:creationId xmlns:p14="http://schemas.microsoft.com/office/powerpoint/2010/main" val="229232436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30</a:t>
            </a:fld>
            <a:endParaRPr lang="en-US">
              <a:solidFill>
                <a:prstClr val="black"/>
              </a:solidFill>
            </a:endParaRPr>
          </a:p>
        </p:txBody>
      </p:sp>
    </p:spTree>
    <p:extLst>
      <p:ext uri="{BB962C8B-B14F-4D97-AF65-F5344CB8AC3E}">
        <p14:creationId xmlns:p14="http://schemas.microsoft.com/office/powerpoint/2010/main" val="229232436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31</a:t>
            </a:fld>
            <a:endParaRPr lang="en-US">
              <a:solidFill>
                <a:prstClr val="black"/>
              </a:solidFill>
            </a:endParaRPr>
          </a:p>
        </p:txBody>
      </p:sp>
    </p:spTree>
    <p:extLst>
      <p:ext uri="{BB962C8B-B14F-4D97-AF65-F5344CB8AC3E}">
        <p14:creationId xmlns:p14="http://schemas.microsoft.com/office/powerpoint/2010/main" val="229232436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32</a:t>
            </a:fld>
            <a:endParaRPr lang="en-US">
              <a:solidFill>
                <a:prstClr val="black"/>
              </a:solidFill>
            </a:endParaRPr>
          </a:p>
        </p:txBody>
      </p:sp>
    </p:spTree>
    <p:extLst>
      <p:ext uri="{BB962C8B-B14F-4D97-AF65-F5344CB8AC3E}">
        <p14:creationId xmlns:p14="http://schemas.microsoft.com/office/powerpoint/2010/main" val="229232436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33</a:t>
            </a:fld>
            <a:endParaRPr lang="en-US">
              <a:solidFill>
                <a:prstClr val="black"/>
              </a:solidFill>
            </a:endParaRPr>
          </a:p>
        </p:txBody>
      </p:sp>
    </p:spTree>
    <p:extLst>
      <p:ext uri="{BB962C8B-B14F-4D97-AF65-F5344CB8AC3E}">
        <p14:creationId xmlns:p14="http://schemas.microsoft.com/office/powerpoint/2010/main" val="229232436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34</a:t>
            </a:fld>
            <a:endParaRPr lang="en-US">
              <a:solidFill>
                <a:prstClr val="black"/>
              </a:solidFill>
            </a:endParaRPr>
          </a:p>
        </p:txBody>
      </p:sp>
    </p:spTree>
    <p:extLst>
      <p:ext uri="{BB962C8B-B14F-4D97-AF65-F5344CB8AC3E}">
        <p14:creationId xmlns:p14="http://schemas.microsoft.com/office/powerpoint/2010/main" val="33622106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4</a:t>
            </a:fld>
            <a:endParaRPr lang="en-US">
              <a:solidFill>
                <a:prstClr val="black"/>
              </a:solidFill>
            </a:endParaRPr>
          </a:p>
        </p:txBody>
      </p:sp>
    </p:spTree>
    <p:extLst>
      <p:ext uri="{BB962C8B-B14F-4D97-AF65-F5344CB8AC3E}">
        <p14:creationId xmlns:p14="http://schemas.microsoft.com/office/powerpoint/2010/main" val="19183996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5</a:t>
            </a:fld>
            <a:endParaRPr lang="en-US">
              <a:solidFill>
                <a:prstClr val="black"/>
              </a:solidFill>
            </a:endParaRPr>
          </a:p>
        </p:txBody>
      </p:sp>
    </p:spTree>
    <p:extLst>
      <p:ext uri="{BB962C8B-B14F-4D97-AF65-F5344CB8AC3E}">
        <p14:creationId xmlns:p14="http://schemas.microsoft.com/office/powerpoint/2010/main" val="22923243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6</a:t>
            </a:fld>
            <a:endParaRPr lang="en-US">
              <a:solidFill>
                <a:prstClr val="black"/>
              </a:solidFill>
            </a:endParaRPr>
          </a:p>
        </p:txBody>
      </p:sp>
    </p:spTree>
    <p:extLst>
      <p:ext uri="{BB962C8B-B14F-4D97-AF65-F5344CB8AC3E}">
        <p14:creationId xmlns:p14="http://schemas.microsoft.com/office/powerpoint/2010/main" val="22923243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7</a:t>
            </a:fld>
            <a:endParaRPr lang="en-US">
              <a:solidFill>
                <a:prstClr val="black"/>
              </a:solidFill>
            </a:endParaRPr>
          </a:p>
        </p:txBody>
      </p:sp>
    </p:spTree>
    <p:extLst>
      <p:ext uri="{BB962C8B-B14F-4D97-AF65-F5344CB8AC3E}">
        <p14:creationId xmlns:p14="http://schemas.microsoft.com/office/powerpoint/2010/main" val="22923243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8</a:t>
            </a:fld>
            <a:endParaRPr lang="en-US">
              <a:solidFill>
                <a:prstClr val="black"/>
              </a:solidFill>
            </a:endParaRPr>
          </a:p>
        </p:txBody>
      </p:sp>
    </p:spTree>
    <p:extLst>
      <p:ext uri="{BB962C8B-B14F-4D97-AF65-F5344CB8AC3E}">
        <p14:creationId xmlns:p14="http://schemas.microsoft.com/office/powerpoint/2010/main" val="22923243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9</a:t>
            </a:fld>
            <a:endParaRPr lang="en-US">
              <a:solidFill>
                <a:prstClr val="black"/>
              </a:solidFill>
            </a:endParaRPr>
          </a:p>
        </p:txBody>
      </p:sp>
    </p:spTree>
    <p:extLst>
      <p:ext uri="{BB962C8B-B14F-4D97-AF65-F5344CB8AC3E}">
        <p14:creationId xmlns:p14="http://schemas.microsoft.com/office/powerpoint/2010/main" val="19183996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4.png"/><Relationship Id="rId3" Type="http://schemas.openxmlformats.org/officeDocument/2006/relationships/image" Target="../media/image4.png"/><Relationship Id="rId7" Type="http://schemas.openxmlformats.org/officeDocument/2006/relationships/image" Target="../media/image8.png"/><Relationship Id="rId12" Type="http://schemas.openxmlformats.org/officeDocument/2006/relationships/image" Target="../media/image13.png"/><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7.png"/><Relationship Id="rId11" Type="http://schemas.openxmlformats.org/officeDocument/2006/relationships/image" Target="../media/image12.png"/><Relationship Id="rId5" Type="http://schemas.openxmlformats.org/officeDocument/2006/relationships/image" Target="../media/image6.pn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png"/><Relationship Id="rId14" Type="http://schemas.openxmlformats.org/officeDocument/2006/relationships/image" Target="../media/image1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38886049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9782740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3963" y="908050"/>
            <a:ext cx="2743200" cy="5218113"/>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908050"/>
            <a:ext cx="8081963" cy="5218113"/>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0894309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spTree>
      <p:nvGrpSpPr>
        <p:cNvPr id="1" name=""/>
        <p:cNvGrpSpPr/>
        <p:nvPr/>
      </p:nvGrpSpPr>
      <p:grpSpPr>
        <a:xfrm>
          <a:off x="0" y="0"/>
          <a:ext cx="0" cy="0"/>
          <a:chOff x="0" y="0"/>
          <a:chExt cx="0" cy="0"/>
        </a:xfrm>
      </p:grpSpPr>
      <p:pic>
        <p:nvPicPr>
          <p:cNvPr id="4" name="Picture 2" descr="PPECLOGO-eff-0-1"/>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4146913" y="2886609"/>
            <a:ext cx="1060349" cy="798789"/>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3" descr="PPECLOGO-eff-0-2"/>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8430462" y="2758265"/>
            <a:ext cx="1096814" cy="838939"/>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PPECLOGO-eff-0-3"/>
          <p:cNvPicPr>
            <a:picLocks noChangeAspect="1" noChangeArrowheads="1"/>
          </p:cNvPicPr>
          <p:nvPr userDrawn="1"/>
        </p:nvPicPr>
        <p:blipFill>
          <a:blip r:embed="rId4">
            <a:extLst>
              <a:ext uri="{28A0092B-C50C-407E-A947-70E740481C1C}">
                <a14:useLocalDpi xmlns:a14="http://schemas.microsoft.com/office/drawing/2010/main"/>
              </a:ext>
            </a:extLst>
          </a:blip>
          <a:srcRect/>
          <a:stretch>
            <a:fillRect/>
          </a:stretch>
        </p:blipFill>
        <p:spPr bwMode="auto">
          <a:xfrm>
            <a:off x="1040451" y="1447779"/>
            <a:ext cx="3013731" cy="237621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5" descr="PPECLOGO-eff-0-1"/>
          <p:cNvPicPr>
            <a:picLocks noChangeAspect="1" noChangeArrowheads="1"/>
          </p:cNvPicPr>
          <p:nvPr userDrawn="1"/>
        </p:nvPicPr>
        <p:blipFill>
          <a:blip r:embed="rId5" cstate="screen">
            <a:extLst>
              <a:ext uri="{28A0092B-C50C-407E-A947-70E740481C1C}">
                <a14:useLocalDpi xmlns:a14="http://schemas.microsoft.com/office/drawing/2010/main"/>
              </a:ext>
            </a:extLst>
          </a:blip>
          <a:srcRect/>
          <a:stretch>
            <a:fillRect/>
          </a:stretch>
        </p:blipFill>
        <p:spPr bwMode="auto">
          <a:xfrm>
            <a:off x="4467436" y="3771071"/>
            <a:ext cx="524127" cy="39561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6" descr="PPECLOGO-eff-0-1"/>
          <p:cNvPicPr>
            <a:picLocks noChangeAspect="1" noChangeArrowheads="1"/>
          </p:cNvPicPr>
          <p:nvPr userDrawn="1"/>
        </p:nvPicPr>
        <p:blipFill>
          <a:blip r:embed="rId6" cstate="screen">
            <a:extLst>
              <a:ext uri="{28A0092B-C50C-407E-A947-70E740481C1C}">
                <a14:useLocalDpi xmlns:a14="http://schemas.microsoft.com/office/drawing/2010/main"/>
              </a:ext>
            </a:extLst>
          </a:blip>
          <a:srcRect/>
          <a:stretch>
            <a:fillRect/>
          </a:stretch>
        </p:blipFill>
        <p:spPr bwMode="auto">
          <a:xfrm>
            <a:off x="7376340" y="2904246"/>
            <a:ext cx="401158" cy="30238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PPECLOGO-eff-0-2"/>
          <p:cNvPicPr>
            <a:picLocks noChangeAspect="1" noChangeArrowheads="1"/>
          </p:cNvPicPr>
          <p:nvPr userDrawn="1"/>
        </p:nvPicPr>
        <p:blipFill>
          <a:blip r:embed="rId7" cstate="screen">
            <a:extLst>
              <a:ext uri="{28A0092B-C50C-407E-A947-70E740481C1C}">
                <a14:useLocalDpi xmlns:a14="http://schemas.microsoft.com/office/drawing/2010/main"/>
              </a:ext>
            </a:extLst>
          </a:blip>
          <a:srcRect/>
          <a:stretch>
            <a:fillRect/>
          </a:stretch>
        </p:blipFill>
        <p:spPr bwMode="auto">
          <a:xfrm>
            <a:off x="5277817" y="2574149"/>
            <a:ext cx="981731" cy="750913"/>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descr="PPECLOGO-eff-5-4"/>
          <p:cNvPicPr>
            <a:picLocks noChangeAspect="1" noChangeArrowheads="1"/>
          </p:cNvPicPr>
          <p:nvPr userDrawn="1"/>
        </p:nvPicPr>
        <p:blipFill>
          <a:blip r:embed="rId8">
            <a:extLst>
              <a:ext uri="{28A0092B-C50C-407E-A947-70E740481C1C}">
                <a14:useLocalDpi xmlns:a14="http://schemas.microsoft.com/office/drawing/2010/main"/>
              </a:ext>
            </a:extLst>
          </a:blip>
          <a:srcRect/>
          <a:stretch>
            <a:fillRect/>
          </a:stretch>
        </p:blipFill>
        <p:spPr bwMode="auto">
          <a:xfrm>
            <a:off x="3261942" y="3206628"/>
            <a:ext cx="1477636" cy="112384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descr="PPECLOGO-eff-5-2"/>
          <p:cNvPicPr>
            <a:picLocks noChangeAspect="1" noChangeArrowheads="1"/>
          </p:cNvPicPr>
          <p:nvPr userDrawn="1"/>
        </p:nvPicPr>
        <p:blipFill>
          <a:blip r:embed="rId9">
            <a:extLst>
              <a:ext uri="{28A0092B-C50C-407E-A947-70E740481C1C}">
                <a14:useLocalDpi xmlns:a14="http://schemas.microsoft.com/office/drawing/2010/main"/>
              </a:ext>
            </a:extLst>
          </a:blip>
          <a:srcRect/>
          <a:stretch>
            <a:fillRect/>
          </a:stretch>
        </p:blipFill>
        <p:spPr bwMode="auto">
          <a:xfrm>
            <a:off x="5352404" y="3446014"/>
            <a:ext cx="1834444" cy="1436309"/>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descr="PPECLOGO-eff-5-4"/>
          <p:cNvPicPr>
            <a:picLocks noChangeAspect="1" noChangeArrowheads="1"/>
          </p:cNvPicPr>
          <p:nvPr userDrawn="1"/>
        </p:nvPicPr>
        <p:blipFill>
          <a:blip r:embed="rId10" cstate="screen">
            <a:extLst>
              <a:ext uri="{28A0092B-C50C-407E-A947-70E740481C1C}">
                <a14:useLocalDpi xmlns:a14="http://schemas.microsoft.com/office/drawing/2010/main"/>
              </a:ext>
            </a:extLst>
          </a:blip>
          <a:srcRect/>
          <a:stretch>
            <a:fillRect/>
          </a:stretch>
        </p:blipFill>
        <p:spPr bwMode="auto">
          <a:xfrm>
            <a:off x="9886102" y="2725338"/>
            <a:ext cx="1116794" cy="851707"/>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descr="PPECLOGO-eff-0-1"/>
          <p:cNvPicPr>
            <a:picLocks noChangeAspect="1" noChangeArrowheads="1"/>
          </p:cNvPicPr>
          <p:nvPr userDrawn="1"/>
        </p:nvPicPr>
        <p:blipFill>
          <a:blip r:embed="rId11" cstate="screen">
            <a:extLst>
              <a:ext uri="{28A0092B-C50C-407E-A947-70E740481C1C}">
                <a14:useLocalDpi xmlns:a14="http://schemas.microsoft.com/office/drawing/2010/main"/>
              </a:ext>
            </a:extLst>
          </a:blip>
          <a:srcRect/>
          <a:stretch>
            <a:fillRect/>
          </a:stretch>
        </p:blipFill>
        <p:spPr bwMode="auto">
          <a:xfrm>
            <a:off x="7942800" y="3624920"/>
            <a:ext cx="522112" cy="393095"/>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3" descr="PPECLOGO-eff-0-1"/>
          <p:cNvPicPr>
            <a:picLocks noChangeAspect="1" noChangeArrowheads="1"/>
          </p:cNvPicPr>
          <p:nvPr userDrawn="1"/>
        </p:nvPicPr>
        <p:blipFill>
          <a:blip r:embed="rId11" cstate="screen">
            <a:extLst>
              <a:ext uri="{28A0092B-C50C-407E-A947-70E740481C1C}">
                <a14:useLocalDpi xmlns:a14="http://schemas.microsoft.com/office/drawing/2010/main"/>
              </a:ext>
            </a:extLst>
          </a:blip>
          <a:srcRect/>
          <a:stretch>
            <a:fillRect/>
          </a:stretch>
        </p:blipFill>
        <p:spPr bwMode="auto">
          <a:xfrm>
            <a:off x="11254880" y="2365000"/>
            <a:ext cx="522110" cy="393095"/>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4" descr="PPECLOGO-eff2-1-2"/>
          <p:cNvPicPr>
            <a:picLocks noChangeAspect="1" noChangeArrowheads="1"/>
          </p:cNvPicPr>
          <p:nvPr userDrawn="1"/>
        </p:nvPicPr>
        <p:blipFill>
          <a:blip r:embed="rId12">
            <a:extLst>
              <a:ext uri="{28A0092B-C50C-407E-A947-70E740481C1C}">
                <a14:useLocalDpi xmlns:a14="http://schemas.microsoft.com/office/drawing/2010/main"/>
              </a:ext>
            </a:extLst>
          </a:blip>
          <a:srcRect/>
          <a:stretch>
            <a:fillRect/>
          </a:stretch>
        </p:blipFill>
        <p:spPr bwMode="auto">
          <a:xfrm>
            <a:off x="2054437" y="2795894"/>
            <a:ext cx="1697365" cy="1428749"/>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5" descr="PPECLOGO-eff2-1-3"/>
          <p:cNvPicPr>
            <a:picLocks noChangeAspect="1" noChangeArrowheads="1"/>
          </p:cNvPicPr>
          <p:nvPr userDrawn="1"/>
        </p:nvPicPr>
        <p:blipFill>
          <a:blip r:embed="rId13">
            <a:extLst>
              <a:ext uri="{28A0092B-C50C-407E-A947-70E740481C1C}">
                <a14:useLocalDpi xmlns:a14="http://schemas.microsoft.com/office/drawing/2010/main"/>
              </a:ext>
            </a:extLst>
          </a:blip>
          <a:srcRect/>
          <a:stretch>
            <a:fillRect/>
          </a:stretch>
        </p:blipFill>
        <p:spPr bwMode="auto">
          <a:xfrm>
            <a:off x="3983626" y="2785815"/>
            <a:ext cx="437445" cy="365376"/>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6" descr="PPECLOGO-eff2-1-4"/>
          <p:cNvPicPr>
            <a:picLocks noChangeAspect="1" noChangeArrowheads="1"/>
          </p:cNvPicPr>
          <p:nvPr userDrawn="1"/>
        </p:nvPicPr>
        <p:blipFill>
          <a:blip r:embed="rId14">
            <a:extLst>
              <a:ext uri="{28A0092B-C50C-407E-A947-70E740481C1C}">
                <a14:useLocalDpi xmlns:a14="http://schemas.microsoft.com/office/drawing/2010/main"/>
              </a:ext>
            </a:extLst>
          </a:blip>
          <a:srcRect/>
          <a:stretch>
            <a:fillRect/>
          </a:stretch>
        </p:blipFill>
        <p:spPr bwMode="auto">
          <a:xfrm>
            <a:off x="8519340" y="3325061"/>
            <a:ext cx="703540" cy="587123"/>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7" descr="PPECLOGO-eff2-1-3"/>
          <p:cNvPicPr>
            <a:picLocks noChangeAspect="1" noChangeArrowheads="1"/>
          </p:cNvPicPr>
          <p:nvPr userDrawn="1"/>
        </p:nvPicPr>
        <p:blipFill>
          <a:blip r:embed="rId13">
            <a:extLst>
              <a:ext uri="{28A0092B-C50C-407E-A947-70E740481C1C}">
                <a14:useLocalDpi xmlns:a14="http://schemas.microsoft.com/office/drawing/2010/main"/>
              </a:ext>
            </a:extLst>
          </a:blip>
          <a:srcRect/>
          <a:stretch>
            <a:fillRect/>
          </a:stretch>
        </p:blipFill>
        <p:spPr bwMode="auto">
          <a:xfrm>
            <a:off x="9239008" y="2909285"/>
            <a:ext cx="360841" cy="302381"/>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8" descr="PPECLOGO-eff2-1-3"/>
          <p:cNvPicPr>
            <a:picLocks noChangeAspect="1" noChangeArrowheads="1"/>
          </p:cNvPicPr>
          <p:nvPr userDrawn="1"/>
        </p:nvPicPr>
        <p:blipFill>
          <a:blip r:embed="rId13">
            <a:extLst>
              <a:ext uri="{28A0092B-C50C-407E-A947-70E740481C1C}">
                <a14:useLocalDpi xmlns:a14="http://schemas.microsoft.com/office/drawing/2010/main"/>
              </a:ext>
            </a:extLst>
          </a:blip>
          <a:srcRect/>
          <a:stretch>
            <a:fillRect/>
          </a:stretch>
        </p:blipFill>
        <p:spPr bwMode="auto">
          <a:xfrm>
            <a:off x="9744990" y="3446013"/>
            <a:ext cx="282222" cy="2368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775601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par>
                                <p:cTn id="14" presetID="10" presetClass="entr" presetSubtype="0" fill="hold"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par>
                                <p:cTn id="17" presetID="10" presetClass="entr" presetSubtype="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par>
                                <p:cTn id="20" presetID="10" presetClass="entr" presetSubtype="0" fill="hold"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par>
                                <p:cTn id="23" presetID="10" presetClass="entr" presetSubtype="0" fill="hold" nodeType="with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500"/>
                                        <p:tgtEl>
                                          <p:spTgt spid="13"/>
                                        </p:tgtEl>
                                      </p:cBhvr>
                                    </p:animEffect>
                                  </p:childTnLst>
                                </p:cTn>
                              </p:par>
                              <p:par>
                                <p:cTn id="26" presetID="10" presetClass="entr" presetSubtype="0" fill="hold" nodeType="with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500"/>
                                        <p:tgtEl>
                                          <p:spTgt spid="5"/>
                                        </p:tgtEl>
                                      </p:cBhvr>
                                    </p:animEffect>
                                  </p:childTnLst>
                                </p:cTn>
                              </p:par>
                              <p:par>
                                <p:cTn id="29" presetID="10" presetClass="entr" presetSubtype="0" fill="hold"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500"/>
                                        <p:tgtEl>
                                          <p:spTgt spid="12"/>
                                        </p:tgtEl>
                                      </p:cBhvr>
                                    </p:animEffect>
                                  </p:childTnLst>
                                </p:cTn>
                              </p:par>
                              <p:par>
                                <p:cTn id="32" presetID="10" presetClass="entr" presetSubtype="0" fill="hold" nodeType="with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500"/>
                                        <p:tgtEl>
                                          <p:spTgt spid="8"/>
                                        </p:tgtEl>
                                      </p:cBhvr>
                                    </p:animEffect>
                                  </p:childTnLst>
                                </p:cTn>
                              </p:par>
                              <p:par>
                                <p:cTn id="35" presetID="10" presetClass="entr" presetSubtype="0" fill="hold" nodeType="with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500"/>
                                        <p:tgtEl>
                                          <p:spTgt spid="14"/>
                                        </p:tgtEl>
                                      </p:cBhvr>
                                    </p:animEffect>
                                  </p:childTnLst>
                                </p:cTn>
                              </p:par>
                              <p:par>
                                <p:cTn id="38" presetID="35" presetClass="path" presetSubtype="0" fill="hold" nodeType="withEffect">
                                  <p:stCondLst>
                                    <p:cond delay="0"/>
                                  </p:stCondLst>
                                  <p:childTnLst>
                                    <p:animMotion origin="layout" path="M 0 0  L -0.25 0  E" pathEditMode="relative" rAng="0" ptsTypes="">
                                      <p:cBhvr>
                                        <p:cTn id="39" dur="3000" fill="hold"/>
                                        <p:tgtEl>
                                          <p:spTgt spid="12"/>
                                        </p:tgtEl>
                                        <p:attrNameLst>
                                          <p:attrName>ppt_x</p:attrName>
                                          <p:attrName>ppt_y</p:attrName>
                                        </p:attrNameLst>
                                      </p:cBhvr>
                                      <p:rCtr x="0" y="0"/>
                                    </p:animMotion>
                                  </p:childTnLst>
                                </p:cTn>
                              </p:par>
                              <p:par>
                                <p:cTn id="40" presetID="35" presetClass="path" presetSubtype="0" fill="hold" nodeType="withEffect">
                                  <p:stCondLst>
                                    <p:cond delay="0"/>
                                  </p:stCondLst>
                                  <p:childTnLst>
                                    <p:animMotion origin="layout" path="M 4.16667E-6 3.33333E-6 L -0.31632 3.33333E-6 " pathEditMode="relative" rAng="0" ptsTypes="AA">
                                      <p:cBhvr>
                                        <p:cTn id="41" dur="3000" fill="hold"/>
                                        <p:tgtEl>
                                          <p:spTgt spid="5"/>
                                        </p:tgtEl>
                                        <p:attrNameLst>
                                          <p:attrName>ppt_x</p:attrName>
                                          <p:attrName>ppt_y</p:attrName>
                                        </p:attrNameLst>
                                      </p:cBhvr>
                                      <p:rCtr x="-15816" y="0"/>
                                    </p:animMotion>
                                  </p:childTnLst>
                                </p:cTn>
                              </p:par>
                              <p:par>
                                <p:cTn id="42" presetID="35" presetClass="path" presetSubtype="0" fill="hold" nodeType="withEffect">
                                  <p:stCondLst>
                                    <p:cond delay="0"/>
                                  </p:stCondLst>
                                  <p:childTnLst>
                                    <p:animMotion origin="layout" path="M 0.00504 -1.85185E-6 L -0.46684 -1.85185E-6 " pathEditMode="relative" rAng="0" ptsTypes="AA">
                                      <p:cBhvr>
                                        <p:cTn id="43" dur="3000" fill="hold"/>
                                        <p:tgtEl>
                                          <p:spTgt spid="8"/>
                                        </p:tgtEl>
                                        <p:attrNameLst>
                                          <p:attrName>ppt_x</p:attrName>
                                          <p:attrName>ppt_y</p:attrName>
                                        </p:attrNameLst>
                                      </p:cBhvr>
                                      <p:rCtr x="-23594" y="0"/>
                                    </p:animMotion>
                                  </p:childTnLst>
                                </p:cTn>
                              </p:par>
                              <p:par>
                                <p:cTn id="44" presetID="35" presetClass="path" presetSubtype="0" fill="hold" nodeType="withEffect">
                                  <p:stCondLst>
                                    <p:cond delay="0"/>
                                  </p:stCondLst>
                                  <p:childTnLst>
                                    <p:animMotion origin="layout" path="M -3.05556E-6 1.11111E-6 L -0.19531 1.11111E-6 " pathEditMode="relative" rAng="0" ptsTypes="AA">
                                      <p:cBhvr>
                                        <p:cTn id="45" dur="3000" fill="hold"/>
                                        <p:tgtEl>
                                          <p:spTgt spid="9"/>
                                        </p:tgtEl>
                                        <p:attrNameLst>
                                          <p:attrName>ppt_x</p:attrName>
                                          <p:attrName>ppt_y</p:attrName>
                                        </p:attrNameLst>
                                      </p:cBhvr>
                                      <p:rCtr x="-9774" y="0"/>
                                    </p:animMotion>
                                  </p:childTnLst>
                                </p:cTn>
                              </p:par>
                              <p:par>
                                <p:cTn id="46" presetID="35" presetClass="path" presetSubtype="0" fill="hold" nodeType="withEffect">
                                  <p:stCondLst>
                                    <p:cond delay="0"/>
                                  </p:stCondLst>
                                  <p:childTnLst>
                                    <p:animMotion origin="layout" path="M 5.55556E-7 2.59259E-6 L -0.43594 2.59259E-6 " pathEditMode="relative" rAng="0" ptsTypes="AA">
                                      <p:cBhvr>
                                        <p:cTn id="47" dur="3000" fill="hold"/>
                                        <p:tgtEl>
                                          <p:spTgt spid="7"/>
                                        </p:tgtEl>
                                        <p:attrNameLst>
                                          <p:attrName>ppt_x</p:attrName>
                                          <p:attrName>ppt_y</p:attrName>
                                        </p:attrNameLst>
                                      </p:cBhvr>
                                      <p:rCtr x="-21806" y="0"/>
                                    </p:animMotion>
                                  </p:childTnLst>
                                </p:cTn>
                              </p:par>
                              <p:par>
                                <p:cTn id="48" presetID="35" presetClass="path" presetSubtype="0" fill="hold" nodeType="withEffect">
                                  <p:stCondLst>
                                    <p:cond delay="0"/>
                                  </p:stCondLst>
                                  <p:childTnLst>
                                    <p:animMotion origin="layout" path="M 3.05556E-6 -1.85185E-6 L -0.33577 -1.85185E-6 " pathEditMode="relative" rAng="0" ptsTypes="AA">
                                      <p:cBhvr>
                                        <p:cTn id="49" dur="3000" fill="hold"/>
                                        <p:tgtEl>
                                          <p:spTgt spid="4"/>
                                        </p:tgtEl>
                                        <p:attrNameLst>
                                          <p:attrName>ppt_x</p:attrName>
                                          <p:attrName>ppt_y</p:attrName>
                                        </p:attrNameLst>
                                      </p:cBhvr>
                                      <p:rCtr x="-16788" y="0"/>
                                    </p:animMotion>
                                  </p:childTnLst>
                                </p:cTn>
                              </p:par>
                              <p:par>
                                <p:cTn id="50" presetID="35" presetClass="path" presetSubtype="0" fill="hold" nodeType="withEffect">
                                  <p:stCondLst>
                                    <p:cond delay="0"/>
                                  </p:stCondLst>
                                  <p:childTnLst>
                                    <p:animMotion origin="layout" path="M 1.66667E-6 -1.85185E-6 L -0.57188 -1.85185E-6 " pathEditMode="relative" rAng="0" ptsTypes="AA">
                                      <p:cBhvr>
                                        <p:cTn id="51" dur="3000" fill="hold"/>
                                        <p:tgtEl>
                                          <p:spTgt spid="13"/>
                                        </p:tgtEl>
                                        <p:attrNameLst>
                                          <p:attrName>ppt_x</p:attrName>
                                          <p:attrName>ppt_y</p:attrName>
                                        </p:attrNameLst>
                                      </p:cBhvr>
                                      <p:rCtr x="-28594" y="0"/>
                                    </p:animMotion>
                                  </p:childTnLst>
                                </p:cTn>
                              </p:par>
                              <p:par>
                                <p:cTn id="52" presetID="35" presetClass="path" presetSubtype="0" fill="hold" nodeType="withEffect">
                                  <p:stCondLst>
                                    <p:cond delay="0"/>
                                  </p:stCondLst>
                                  <p:childTnLst>
                                    <p:animMotion origin="layout" path="M 1.66667E-6 -1.85185E-6 L -0.57188 -1.85185E-6 " pathEditMode="relative" rAng="0" ptsTypes="AA">
                                      <p:cBhvr>
                                        <p:cTn id="53" dur="3000" fill="hold"/>
                                        <p:tgtEl>
                                          <p:spTgt spid="14"/>
                                        </p:tgtEl>
                                        <p:attrNameLst>
                                          <p:attrName>ppt_x</p:attrName>
                                          <p:attrName>ppt_y</p:attrName>
                                        </p:attrNameLst>
                                      </p:cBhvr>
                                      <p:rCtr x="-28594" y="0"/>
                                    </p:animMotion>
                                  </p:childTnLst>
                                </p:cTn>
                              </p:par>
                              <p:par>
                                <p:cTn id="54" presetID="63" presetClass="path" presetSubtype="0" fill="hold" nodeType="withEffect">
                                  <p:stCondLst>
                                    <p:cond delay="0"/>
                                  </p:stCondLst>
                                  <p:childTnLst>
                                    <p:animMotion origin="layout" path="M 5.55556E-7 2.59259E-6 L 0.43906 2.59259E-6 " pathEditMode="relative" rAng="0" ptsTypes="AA">
                                      <p:cBhvr>
                                        <p:cTn id="55" dur="3000" fill="hold"/>
                                        <p:tgtEl>
                                          <p:spTgt spid="11"/>
                                        </p:tgtEl>
                                        <p:attrNameLst>
                                          <p:attrName>ppt_x</p:attrName>
                                          <p:attrName>ppt_y</p:attrName>
                                        </p:attrNameLst>
                                      </p:cBhvr>
                                      <p:rCtr x="21944" y="0"/>
                                    </p:animMotion>
                                  </p:childTnLst>
                                </p:cTn>
                              </p:par>
                              <p:par>
                                <p:cTn id="56" presetID="63" presetClass="path" presetSubtype="0" fill="hold" nodeType="withEffect">
                                  <p:stCondLst>
                                    <p:cond delay="0"/>
                                  </p:stCondLst>
                                  <p:childTnLst>
                                    <p:animMotion origin="layout" path="M -1.38889E-6 2.96296E-6 L 0.62813 2.96296E-6 " pathEditMode="relative" rAng="0" ptsTypes="AA">
                                      <p:cBhvr>
                                        <p:cTn id="57" dur="3000" fill="hold"/>
                                        <p:tgtEl>
                                          <p:spTgt spid="10"/>
                                        </p:tgtEl>
                                        <p:attrNameLst>
                                          <p:attrName>ppt_x</p:attrName>
                                          <p:attrName>ppt_y</p:attrName>
                                        </p:attrNameLst>
                                      </p:cBhvr>
                                      <p:rCtr x="31406" y="0"/>
                                    </p:animMotion>
                                  </p:childTnLst>
                                </p:cTn>
                              </p:par>
                              <p:par>
                                <p:cTn id="58" presetID="63" presetClass="path" presetSubtype="0" fill="hold" nodeType="withEffect">
                                  <p:stCondLst>
                                    <p:cond delay="0"/>
                                  </p:stCondLst>
                                  <p:childTnLst>
                                    <p:animMotion origin="layout" path="M 2.77778E-6 -2.96296E-6 L 0.42465 -2.96296E-6 " pathEditMode="relative" rAng="0" ptsTypes="AA">
                                      <p:cBhvr>
                                        <p:cTn id="59" dur="3000" fill="hold"/>
                                        <p:tgtEl>
                                          <p:spTgt spid="6"/>
                                        </p:tgtEl>
                                        <p:attrNameLst>
                                          <p:attrName>ppt_x</p:attrName>
                                          <p:attrName>ppt_y</p:attrName>
                                        </p:attrNameLst>
                                      </p:cBhvr>
                                      <p:rCtr x="21233" y="0"/>
                                    </p:animMotion>
                                  </p:childTnLst>
                                </p:cTn>
                              </p:par>
                              <p:par>
                                <p:cTn id="60" presetID="10" presetClass="exit" presetSubtype="0" fill="hold" nodeType="withEffect">
                                  <p:stCondLst>
                                    <p:cond delay="2500"/>
                                  </p:stCondLst>
                                  <p:childTnLst>
                                    <p:animEffect transition="out" filter="fade">
                                      <p:cBhvr>
                                        <p:cTn id="61" dur="500"/>
                                        <p:tgtEl>
                                          <p:spTgt spid="10"/>
                                        </p:tgtEl>
                                      </p:cBhvr>
                                    </p:animEffect>
                                    <p:set>
                                      <p:cBhvr>
                                        <p:cTn id="62" dur="1" fill="hold">
                                          <p:stCondLst>
                                            <p:cond delay="499"/>
                                          </p:stCondLst>
                                        </p:cTn>
                                        <p:tgtEl>
                                          <p:spTgt spid="10"/>
                                        </p:tgtEl>
                                        <p:attrNameLst>
                                          <p:attrName>style.visibility</p:attrName>
                                        </p:attrNameLst>
                                      </p:cBhvr>
                                      <p:to>
                                        <p:strVal val="hidden"/>
                                      </p:to>
                                    </p:set>
                                  </p:childTnLst>
                                </p:cTn>
                              </p:par>
                              <p:par>
                                <p:cTn id="63" presetID="10" presetClass="exit" presetSubtype="0" fill="hold" nodeType="withEffect">
                                  <p:stCondLst>
                                    <p:cond delay="2500"/>
                                  </p:stCondLst>
                                  <p:childTnLst>
                                    <p:animEffect transition="out" filter="fade">
                                      <p:cBhvr>
                                        <p:cTn id="64" dur="500"/>
                                        <p:tgtEl>
                                          <p:spTgt spid="11"/>
                                        </p:tgtEl>
                                      </p:cBhvr>
                                    </p:animEffect>
                                    <p:set>
                                      <p:cBhvr>
                                        <p:cTn id="65" dur="1" fill="hold">
                                          <p:stCondLst>
                                            <p:cond delay="499"/>
                                          </p:stCondLst>
                                        </p:cTn>
                                        <p:tgtEl>
                                          <p:spTgt spid="11"/>
                                        </p:tgtEl>
                                        <p:attrNameLst>
                                          <p:attrName>style.visibility</p:attrName>
                                        </p:attrNameLst>
                                      </p:cBhvr>
                                      <p:to>
                                        <p:strVal val="hidden"/>
                                      </p:to>
                                    </p:set>
                                  </p:childTnLst>
                                </p:cTn>
                              </p:par>
                              <p:par>
                                <p:cTn id="66" presetID="10" presetClass="exit" presetSubtype="0" fill="hold" nodeType="withEffect">
                                  <p:stCondLst>
                                    <p:cond delay="2500"/>
                                  </p:stCondLst>
                                  <p:childTnLst>
                                    <p:animEffect transition="out" filter="fade">
                                      <p:cBhvr>
                                        <p:cTn id="67" dur="500"/>
                                        <p:tgtEl>
                                          <p:spTgt spid="13"/>
                                        </p:tgtEl>
                                      </p:cBhvr>
                                    </p:animEffect>
                                    <p:set>
                                      <p:cBhvr>
                                        <p:cTn id="68" dur="1" fill="hold">
                                          <p:stCondLst>
                                            <p:cond delay="499"/>
                                          </p:stCondLst>
                                        </p:cTn>
                                        <p:tgtEl>
                                          <p:spTgt spid="13"/>
                                        </p:tgtEl>
                                        <p:attrNameLst>
                                          <p:attrName>style.visibility</p:attrName>
                                        </p:attrNameLst>
                                      </p:cBhvr>
                                      <p:to>
                                        <p:strVal val="hidden"/>
                                      </p:to>
                                    </p:set>
                                  </p:childTnLst>
                                </p:cTn>
                              </p:par>
                              <p:par>
                                <p:cTn id="69" presetID="10" presetClass="exit" presetSubtype="0" fill="hold" nodeType="withEffect">
                                  <p:stCondLst>
                                    <p:cond delay="2500"/>
                                  </p:stCondLst>
                                  <p:childTnLst>
                                    <p:animEffect transition="out" filter="fade">
                                      <p:cBhvr>
                                        <p:cTn id="70" dur="500"/>
                                        <p:tgtEl>
                                          <p:spTgt spid="7"/>
                                        </p:tgtEl>
                                      </p:cBhvr>
                                    </p:animEffect>
                                    <p:set>
                                      <p:cBhvr>
                                        <p:cTn id="71" dur="1" fill="hold">
                                          <p:stCondLst>
                                            <p:cond delay="499"/>
                                          </p:stCondLst>
                                        </p:cTn>
                                        <p:tgtEl>
                                          <p:spTgt spid="7"/>
                                        </p:tgtEl>
                                        <p:attrNameLst>
                                          <p:attrName>style.visibility</p:attrName>
                                        </p:attrNameLst>
                                      </p:cBhvr>
                                      <p:to>
                                        <p:strVal val="hidden"/>
                                      </p:to>
                                    </p:set>
                                  </p:childTnLst>
                                </p:cTn>
                              </p:par>
                              <p:par>
                                <p:cTn id="72" presetID="10" presetClass="exit" presetSubtype="0" fill="hold" nodeType="withEffect">
                                  <p:stCondLst>
                                    <p:cond delay="2500"/>
                                  </p:stCondLst>
                                  <p:childTnLst>
                                    <p:animEffect transition="out" filter="fade">
                                      <p:cBhvr>
                                        <p:cTn id="73" dur="500"/>
                                        <p:tgtEl>
                                          <p:spTgt spid="9"/>
                                        </p:tgtEl>
                                      </p:cBhvr>
                                    </p:animEffect>
                                    <p:set>
                                      <p:cBhvr>
                                        <p:cTn id="74" dur="1" fill="hold">
                                          <p:stCondLst>
                                            <p:cond delay="499"/>
                                          </p:stCondLst>
                                        </p:cTn>
                                        <p:tgtEl>
                                          <p:spTgt spid="9"/>
                                        </p:tgtEl>
                                        <p:attrNameLst>
                                          <p:attrName>style.visibility</p:attrName>
                                        </p:attrNameLst>
                                      </p:cBhvr>
                                      <p:to>
                                        <p:strVal val="hidden"/>
                                      </p:to>
                                    </p:set>
                                  </p:childTnLst>
                                </p:cTn>
                              </p:par>
                              <p:par>
                                <p:cTn id="75" presetID="10" presetClass="exit" presetSubtype="0" fill="hold" nodeType="withEffect">
                                  <p:stCondLst>
                                    <p:cond delay="2500"/>
                                  </p:stCondLst>
                                  <p:childTnLst>
                                    <p:animEffect transition="out" filter="fade">
                                      <p:cBhvr>
                                        <p:cTn id="76" dur="500"/>
                                        <p:tgtEl>
                                          <p:spTgt spid="5"/>
                                        </p:tgtEl>
                                      </p:cBhvr>
                                    </p:animEffect>
                                    <p:set>
                                      <p:cBhvr>
                                        <p:cTn id="77" dur="1" fill="hold">
                                          <p:stCondLst>
                                            <p:cond delay="499"/>
                                          </p:stCondLst>
                                        </p:cTn>
                                        <p:tgtEl>
                                          <p:spTgt spid="5"/>
                                        </p:tgtEl>
                                        <p:attrNameLst>
                                          <p:attrName>style.visibility</p:attrName>
                                        </p:attrNameLst>
                                      </p:cBhvr>
                                      <p:to>
                                        <p:strVal val="hidden"/>
                                      </p:to>
                                    </p:set>
                                  </p:childTnLst>
                                </p:cTn>
                              </p:par>
                              <p:par>
                                <p:cTn id="78" presetID="10" presetClass="exit" presetSubtype="0" fill="hold" nodeType="withEffect">
                                  <p:stCondLst>
                                    <p:cond delay="2500"/>
                                  </p:stCondLst>
                                  <p:childTnLst>
                                    <p:animEffect transition="out" filter="fade">
                                      <p:cBhvr>
                                        <p:cTn id="79" dur="500"/>
                                        <p:tgtEl>
                                          <p:spTgt spid="12"/>
                                        </p:tgtEl>
                                      </p:cBhvr>
                                    </p:animEffect>
                                    <p:set>
                                      <p:cBhvr>
                                        <p:cTn id="80" dur="1" fill="hold">
                                          <p:stCondLst>
                                            <p:cond delay="499"/>
                                          </p:stCondLst>
                                        </p:cTn>
                                        <p:tgtEl>
                                          <p:spTgt spid="12"/>
                                        </p:tgtEl>
                                        <p:attrNameLst>
                                          <p:attrName>style.visibility</p:attrName>
                                        </p:attrNameLst>
                                      </p:cBhvr>
                                      <p:to>
                                        <p:strVal val="hidden"/>
                                      </p:to>
                                    </p:set>
                                  </p:childTnLst>
                                </p:cTn>
                              </p:par>
                              <p:par>
                                <p:cTn id="81" presetID="10" presetClass="exit" presetSubtype="0" fill="hold" nodeType="withEffect">
                                  <p:stCondLst>
                                    <p:cond delay="2500"/>
                                  </p:stCondLst>
                                  <p:childTnLst>
                                    <p:animEffect transition="out" filter="fade">
                                      <p:cBhvr>
                                        <p:cTn id="82" dur="500"/>
                                        <p:tgtEl>
                                          <p:spTgt spid="14"/>
                                        </p:tgtEl>
                                      </p:cBhvr>
                                    </p:animEffect>
                                    <p:set>
                                      <p:cBhvr>
                                        <p:cTn id="83" dur="1" fill="hold">
                                          <p:stCondLst>
                                            <p:cond delay="499"/>
                                          </p:stCondLst>
                                        </p:cTn>
                                        <p:tgtEl>
                                          <p:spTgt spid="14"/>
                                        </p:tgtEl>
                                        <p:attrNameLst>
                                          <p:attrName>style.visibility</p:attrName>
                                        </p:attrNameLst>
                                      </p:cBhvr>
                                      <p:to>
                                        <p:strVal val="hidden"/>
                                      </p:to>
                                    </p:set>
                                  </p:childTnLst>
                                </p:cTn>
                              </p:par>
                              <p:par>
                                <p:cTn id="84" presetID="10" presetClass="exit" presetSubtype="0" fill="hold" nodeType="withEffect">
                                  <p:stCondLst>
                                    <p:cond delay="2500"/>
                                  </p:stCondLst>
                                  <p:childTnLst>
                                    <p:animEffect transition="out" filter="fade">
                                      <p:cBhvr>
                                        <p:cTn id="85" dur="500"/>
                                        <p:tgtEl>
                                          <p:spTgt spid="6"/>
                                        </p:tgtEl>
                                      </p:cBhvr>
                                    </p:animEffect>
                                    <p:set>
                                      <p:cBhvr>
                                        <p:cTn id="86" dur="1" fill="hold">
                                          <p:stCondLst>
                                            <p:cond delay="499"/>
                                          </p:stCondLst>
                                        </p:cTn>
                                        <p:tgtEl>
                                          <p:spTgt spid="6"/>
                                        </p:tgtEl>
                                        <p:attrNameLst>
                                          <p:attrName>style.visibility</p:attrName>
                                        </p:attrNameLst>
                                      </p:cBhvr>
                                      <p:to>
                                        <p:strVal val="hidden"/>
                                      </p:to>
                                    </p:set>
                                  </p:childTnLst>
                                </p:cTn>
                              </p:par>
                              <p:par>
                                <p:cTn id="87" presetID="10" presetClass="exit" presetSubtype="0" fill="hold" nodeType="withEffect">
                                  <p:stCondLst>
                                    <p:cond delay="2500"/>
                                  </p:stCondLst>
                                  <p:childTnLst>
                                    <p:animEffect transition="out" filter="fade">
                                      <p:cBhvr>
                                        <p:cTn id="88" dur="500"/>
                                        <p:tgtEl>
                                          <p:spTgt spid="4"/>
                                        </p:tgtEl>
                                      </p:cBhvr>
                                    </p:animEffect>
                                    <p:set>
                                      <p:cBhvr>
                                        <p:cTn id="89" dur="1" fill="hold">
                                          <p:stCondLst>
                                            <p:cond delay="499"/>
                                          </p:stCondLst>
                                        </p:cTn>
                                        <p:tgtEl>
                                          <p:spTgt spid="4"/>
                                        </p:tgtEl>
                                        <p:attrNameLst>
                                          <p:attrName>style.visibility</p:attrName>
                                        </p:attrNameLst>
                                      </p:cBhvr>
                                      <p:to>
                                        <p:strVal val="hidden"/>
                                      </p:to>
                                    </p:set>
                                  </p:childTnLst>
                                </p:cTn>
                              </p:par>
                              <p:par>
                                <p:cTn id="90" presetID="10" presetClass="exit" presetSubtype="0" fill="hold" nodeType="withEffect">
                                  <p:stCondLst>
                                    <p:cond delay="2500"/>
                                  </p:stCondLst>
                                  <p:childTnLst>
                                    <p:animEffect transition="out" filter="fade">
                                      <p:cBhvr>
                                        <p:cTn id="91" dur="500"/>
                                        <p:tgtEl>
                                          <p:spTgt spid="8"/>
                                        </p:tgtEl>
                                      </p:cBhvr>
                                    </p:animEffect>
                                    <p:set>
                                      <p:cBhvr>
                                        <p:cTn id="92" dur="1" fill="hold">
                                          <p:stCondLst>
                                            <p:cond delay="499"/>
                                          </p:stCondLst>
                                        </p:cTn>
                                        <p:tgtEl>
                                          <p:spTgt spid="8"/>
                                        </p:tgtEl>
                                        <p:attrNameLst>
                                          <p:attrName>style.visibility</p:attrName>
                                        </p:attrNameLst>
                                      </p:cBhvr>
                                      <p:to>
                                        <p:strVal val="hidden"/>
                                      </p:to>
                                    </p:set>
                                  </p:childTnLst>
                                </p:cTn>
                              </p:par>
                              <p:par>
                                <p:cTn id="93" presetID="10" presetClass="entr" presetSubtype="0" fill="hold" nodeType="withEffect">
                                  <p:stCondLst>
                                    <p:cond delay="0"/>
                                  </p:stCondLst>
                                  <p:childTnLst>
                                    <p:set>
                                      <p:cBhvr>
                                        <p:cTn id="94" dur="1" fill="hold">
                                          <p:stCondLst>
                                            <p:cond delay="0"/>
                                          </p:stCondLst>
                                        </p:cTn>
                                        <p:tgtEl>
                                          <p:spTgt spid="15"/>
                                        </p:tgtEl>
                                        <p:attrNameLst>
                                          <p:attrName>style.visibility</p:attrName>
                                        </p:attrNameLst>
                                      </p:cBhvr>
                                      <p:to>
                                        <p:strVal val="visible"/>
                                      </p:to>
                                    </p:set>
                                    <p:animEffect transition="in" filter="fade">
                                      <p:cBhvr>
                                        <p:cTn id="95" dur="100"/>
                                        <p:tgtEl>
                                          <p:spTgt spid="15"/>
                                        </p:tgtEl>
                                      </p:cBhvr>
                                    </p:animEffect>
                                  </p:childTnLst>
                                </p:cTn>
                              </p:par>
                              <p:par>
                                <p:cTn id="96" presetID="10" presetClass="entr" presetSubtype="0" fill="hold" nodeType="withEffect">
                                  <p:stCondLst>
                                    <p:cond delay="600"/>
                                  </p:stCondLst>
                                  <p:childTnLst>
                                    <p:set>
                                      <p:cBhvr>
                                        <p:cTn id="97" dur="1" fill="hold">
                                          <p:stCondLst>
                                            <p:cond delay="0"/>
                                          </p:stCondLst>
                                        </p:cTn>
                                        <p:tgtEl>
                                          <p:spTgt spid="16"/>
                                        </p:tgtEl>
                                        <p:attrNameLst>
                                          <p:attrName>style.visibility</p:attrName>
                                        </p:attrNameLst>
                                      </p:cBhvr>
                                      <p:to>
                                        <p:strVal val="visible"/>
                                      </p:to>
                                    </p:set>
                                    <p:animEffect transition="in" filter="fade">
                                      <p:cBhvr>
                                        <p:cTn id="98" dur="100"/>
                                        <p:tgtEl>
                                          <p:spTgt spid="16"/>
                                        </p:tgtEl>
                                      </p:cBhvr>
                                    </p:animEffect>
                                  </p:childTnLst>
                                </p:cTn>
                              </p:par>
                              <p:par>
                                <p:cTn id="99" presetID="10" presetClass="entr" presetSubtype="0" fill="hold" nodeType="withEffect">
                                  <p:stCondLst>
                                    <p:cond delay="200"/>
                                  </p:stCondLst>
                                  <p:childTnLst>
                                    <p:set>
                                      <p:cBhvr>
                                        <p:cTn id="100" dur="1" fill="hold">
                                          <p:stCondLst>
                                            <p:cond delay="0"/>
                                          </p:stCondLst>
                                        </p:cTn>
                                        <p:tgtEl>
                                          <p:spTgt spid="17"/>
                                        </p:tgtEl>
                                        <p:attrNameLst>
                                          <p:attrName>style.visibility</p:attrName>
                                        </p:attrNameLst>
                                      </p:cBhvr>
                                      <p:to>
                                        <p:strVal val="visible"/>
                                      </p:to>
                                    </p:set>
                                    <p:animEffect transition="in" filter="fade">
                                      <p:cBhvr>
                                        <p:cTn id="101" dur="100"/>
                                        <p:tgtEl>
                                          <p:spTgt spid="17"/>
                                        </p:tgtEl>
                                      </p:cBhvr>
                                    </p:animEffect>
                                  </p:childTnLst>
                                </p:cTn>
                              </p:par>
                              <p:par>
                                <p:cTn id="102" presetID="10" presetClass="entr" presetSubtype="0" fill="hold" nodeType="withEffect">
                                  <p:stCondLst>
                                    <p:cond delay="1800"/>
                                  </p:stCondLst>
                                  <p:childTnLst>
                                    <p:set>
                                      <p:cBhvr>
                                        <p:cTn id="103" dur="1" fill="hold">
                                          <p:stCondLst>
                                            <p:cond delay="0"/>
                                          </p:stCondLst>
                                        </p:cTn>
                                        <p:tgtEl>
                                          <p:spTgt spid="18"/>
                                        </p:tgtEl>
                                        <p:attrNameLst>
                                          <p:attrName>style.visibility</p:attrName>
                                        </p:attrNameLst>
                                      </p:cBhvr>
                                      <p:to>
                                        <p:strVal val="visible"/>
                                      </p:to>
                                    </p:set>
                                    <p:animEffect transition="in" filter="fade">
                                      <p:cBhvr>
                                        <p:cTn id="104" dur="100"/>
                                        <p:tgtEl>
                                          <p:spTgt spid="18"/>
                                        </p:tgtEl>
                                      </p:cBhvr>
                                    </p:animEffect>
                                  </p:childTnLst>
                                </p:cTn>
                              </p:par>
                              <p:par>
                                <p:cTn id="105" presetID="10" presetClass="entr" presetSubtype="0" fill="hold" nodeType="withEffect">
                                  <p:stCondLst>
                                    <p:cond delay="2200"/>
                                  </p:stCondLst>
                                  <p:childTnLst>
                                    <p:set>
                                      <p:cBhvr>
                                        <p:cTn id="106" dur="1" fill="hold">
                                          <p:stCondLst>
                                            <p:cond delay="0"/>
                                          </p:stCondLst>
                                        </p:cTn>
                                        <p:tgtEl>
                                          <p:spTgt spid="19"/>
                                        </p:tgtEl>
                                        <p:attrNameLst>
                                          <p:attrName>style.visibility</p:attrName>
                                        </p:attrNameLst>
                                      </p:cBhvr>
                                      <p:to>
                                        <p:strVal val="visible"/>
                                      </p:to>
                                    </p:set>
                                    <p:animEffect transition="in" filter="fade">
                                      <p:cBhvr>
                                        <p:cTn id="107" dur="100"/>
                                        <p:tgtEl>
                                          <p:spTgt spid="19"/>
                                        </p:tgtEl>
                                      </p:cBhvr>
                                    </p:animEffect>
                                  </p:childTnLst>
                                </p:cTn>
                              </p:par>
                              <p:par>
                                <p:cTn id="108" presetID="53" presetClass="exit" presetSubtype="0" fill="hold" nodeType="withEffect">
                                  <p:stCondLst>
                                    <p:cond delay="100"/>
                                  </p:stCondLst>
                                  <p:childTnLst>
                                    <p:anim calcmode="lin" valueType="num">
                                      <p:cBhvr>
                                        <p:cTn id="109" dur="1000"/>
                                        <p:tgtEl>
                                          <p:spTgt spid="15"/>
                                        </p:tgtEl>
                                        <p:attrNameLst>
                                          <p:attrName>ppt_w</p:attrName>
                                        </p:attrNameLst>
                                      </p:cBhvr>
                                      <p:tavLst>
                                        <p:tav tm="0">
                                          <p:val>
                                            <p:strVal val="ppt_w"/>
                                          </p:val>
                                        </p:tav>
                                        <p:tav tm="100000">
                                          <p:val>
                                            <p:fltVal val="0"/>
                                          </p:val>
                                        </p:tav>
                                      </p:tavLst>
                                    </p:anim>
                                    <p:anim calcmode="lin" valueType="num">
                                      <p:cBhvr>
                                        <p:cTn id="110" dur="1000"/>
                                        <p:tgtEl>
                                          <p:spTgt spid="15"/>
                                        </p:tgtEl>
                                        <p:attrNameLst>
                                          <p:attrName>ppt_h</p:attrName>
                                        </p:attrNameLst>
                                      </p:cBhvr>
                                      <p:tavLst>
                                        <p:tav tm="0">
                                          <p:val>
                                            <p:strVal val="ppt_h"/>
                                          </p:val>
                                        </p:tav>
                                        <p:tav tm="100000">
                                          <p:val>
                                            <p:fltVal val="0"/>
                                          </p:val>
                                        </p:tav>
                                      </p:tavLst>
                                    </p:anim>
                                    <p:animEffect transition="out" filter="fade">
                                      <p:cBhvr>
                                        <p:cTn id="111" dur="1000"/>
                                        <p:tgtEl>
                                          <p:spTgt spid="15"/>
                                        </p:tgtEl>
                                      </p:cBhvr>
                                    </p:animEffect>
                                    <p:set>
                                      <p:cBhvr>
                                        <p:cTn id="112" dur="1" fill="hold">
                                          <p:stCondLst>
                                            <p:cond delay="999"/>
                                          </p:stCondLst>
                                        </p:cTn>
                                        <p:tgtEl>
                                          <p:spTgt spid="15"/>
                                        </p:tgtEl>
                                        <p:attrNameLst>
                                          <p:attrName>style.visibility</p:attrName>
                                        </p:attrNameLst>
                                      </p:cBhvr>
                                      <p:to>
                                        <p:strVal val="hidden"/>
                                      </p:to>
                                    </p:set>
                                  </p:childTnLst>
                                </p:cTn>
                              </p:par>
                              <p:par>
                                <p:cTn id="113" presetID="53" presetClass="exit" presetSubtype="0" fill="hold" nodeType="withEffect">
                                  <p:stCondLst>
                                    <p:cond delay="700"/>
                                  </p:stCondLst>
                                  <p:childTnLst>
                                    <p:anim calcmode="lin" valueType="num">
                                      <p:cBhvr>
                                        <p:cTn id="114" dur="500"/>
                                        <p:tgtEl>
                                          <p:spTgt spid="16"/>
                                        </p:tgtEl>
                                        <p:attrNameLst>
                                          <p:attrName>ppt_w</p:attrName>
                                        </p:attrNameLst>
                                      </p:cBhvr>
                                      <p:tavLst>
                                        <p:tav tm="0">
                                          <p:val>
                                            <p:strVal val="ppt_w"/>
                                          </p:val>
                                        </p:tav>
                                        <p:tav tm="100000">
                                          <p:val>
                                            <p:fltVal val="0"/>
                                          </p:val>
                                        </p:tav>
                                      </p:tavLst>
                                    </p:anim>
                                    <p:anim calcmode="lin" valueType="num">
                                      <p:cBhvr>
                                        <p:cTn id="115" dur="500"/>
                                        <p:tgtEl>
                                          <p:spTgt spid="16"/>
                                        </p:tgtEl>
                                        <p:attrNameLst>
                                          <p:attrName>ppt_h</p:attrName>
                                        </p:attrNameLst>
                                      </p:cBhvr>
                                      <p:tavLst>
                                        <p:tav tm="0">
                                          <p:val>
                                            <p:strVal val="ppt_h"/>
                                          </p:val>
                                        </p:tav>
                                        <p:tav tm="100000">
                                          <p:val>
                                            <p:fltVal val="0"/>
                                          </p:val>
                                        </p:tav>
                                      </p:tavLst>
                                    </p:anim>
                                    <p:animEffect transition="out" filter="fade">
                                      <p:cBhvr>
                                        <p:cTn id="116" dur="500"/>
                                        <p:tgtEl>
                                          <p:spTgt spid="16"/>
                                        </p:tgtEl>
                                      </p:cBhvr>
                                    </p:animEffect>
                                    <p:set>
                                      <p:cBhvr>
                                        <p:cTn id="117" dur="1" fill="hold">
                                          <p:stCondLst>
                                            <p:cond delay="499"/>
                                          </p:stCondLst>
                                        </p:cTn>
                                        <p:tgtEl>
                                          <p:spTgt spid="16"/>
                                        </p:tgtEl>
                                        <p:attrNameLst>
                                          <p:attrName>style.visibility</p:attrName>
                                        </p:attrNameLst>
                                      </p:cBhvr>
                                      <p:to>
                                        <p:strVal val="hidden"/>
                                      </p:to>
                                    </p:set>
                                  </p:childTnLst>
                                </p:cTn>
                              </p:par>
                              <p:par>
                                <p:cTn id="118" presetID="53" presetClass="exit" presetSubtype="0" fill="hold" nodeType="withEffect">
                                  <p:stCondLst>
                                    <p:cond delay="300"/>
                                  </p:stCondLst>
                                  <p:childTnLst>
                                    <p:anim calcmode="lin" valueType="num">
                                      <p:cBhvr>
                                        <p:cTn id="119" dur="500"/>
                                        <p:tgtEl>
                                          <p:spTgt spid="17"/>
                                        </p:tgtEl>
                                        <p:attrNameLst>
                                          <p:attrName>ppt_w</p:attrName>
                                        </p:attrNameLst>
                                      </p:cBhvr>
                                      <p:tavLst>
                                        <p:tav tm="0">
                                          <p:val>
                                            <p:strVal val="ppt_w"/>
                                          </p:val>
                                        </p:tav>
                                        <p:tav tm="100000">
                                          <p:val>
                                            <p:fltVal val="0"/>
                                          </p:val>
                                        </p:tav>
                                      </p:tavLst>
                                    </p:anim>
                                    <p:anim calcmode="lin" valueType="num">
                                      <p:cBhvr>
                                        <p:cTn id="120" dur="500"/>
                                        <p:tgtEl>
                                          <p:spTgt spid="17"/>
                                        </p:tgtEl>
                                        <p:attrNameLst>
                                          <p:attrName>ppt_h</p:attrName>
                                        </p:attrNameLst>
                                      </p:cBhvr>
                                      <p:tavLst>
                                        <p:tav tm="0">
                                          <p:val>
                                            <p:strVal val="ppt_h"/>
                                          </p:val>
                                        </p:tav>
                                        <p:tav tm="100000">
                                          <p:val>
                                            <p:fltVal val="0"/>
                                          </p:val>
                                        </p:tav>
                                      </p:tavLst>
                                    </p:anim>
                                    <p:animEffect transition="out" filter="fade">
                                      <p:cBhvr>
                                        <p:cTn id="121" dur="500"/>
                                        <p:tgtEl>
                                          <p:spTgt spid="17"/>
                                        </p:tgtEl>
                                      </p:cBhvr>
                                    </p:animEffect>
                                    <p:set>
                                      <p:cBhvr>
                                        <p:cTn id="122" dur="1" fill="hold">
                                          <p:stCondLst>
                                            <p:cond delay="499"/>
                                          </p:stCondLst>
                                        </p:cTn>
                                        <p:tgtEl>
                                          <p:spTgt spid="17"/>
                                        </p:tgtEl>
                                        <p:attrNameLst>
                                          <p:attrName>style.visibility</p:attrName>
                                        </p:attrNameLst>
                                      </p:cBhvr>
                                      <p:to>
                                        <p:strVal val="hidden"/>
                                      </p:to>
                                    </p:set>
                                  </p:childTnLst>
                                </p:cTn>
                              </p:par>
                              <p:par>
                                <p:cTn id="123" presetID="53" presetClass="exit" presetSubtype="0" fill="hold" nodeType="withEffect">
                                  <p:stCondLst>
                                    <p:cond delay="1900"/>
                                  </p:stCondLst>
                                  <p:childTnLst>
                                    <p:anim calcmode="lin" valueType="num">
                                      <p:cBhvr>
                                        <p:cTn id="124" dur="500"/>
                                        <p:tgtEl>
                                          <p:spTgt spid="18"/>
                                        </p:tgtEl>
                                        <p:attrNameLst>
                                          <p:attrName>ppt_w</p:attrName>
                                        </p:attrNameLst>
                                      </p:cBhvr>
                                      <p:tavLst>
                                        <p:tav tm="0">
                                          <p:val>
                                            <p:strVal val="ppt_w"/>
                                          </p:val>
                                        </p:tav>
                                        <p:tav tm="100000">
                                          <p:val>
                                            <p:fltVal val="0"/>
                                          </p:val>
                                        </p:tav>
                                      </p:tavLst>
                                    </p:anim>
                                    <p:anim calcmode="lin" valueType="num">
                                      <p:cBhvr>
                                        <p:cTn id="125" dur="500"/>
                                        <p:tgtEl>
                                          <p:spTgt spid="18"/>
                                        </p:tgtEl>
                                        <p:attrNameLst>
                                          <p:attrName>ppt_h</p:attrName>
                                        </p:attrNameLst>
                                      </p:cBhvr>
                                      <p:tavLst>
                                        <p:tav tm="0">
                                          <p:val>
                                            <p:strVal val="ppt_h"/>
                                          </p:val>
                                        </p:tav>
                                        <p:tav tm="100000">
                                          <p:val>
                                            <p:fltVal val="0"/>
                                          </p:val>
                                        </p:tav>
                                      </p:tavLst>
                                    </p:anim>
                                    <p:animEffect transition="out" filter="fade">
                                      <p:cBhvr>
                                        <p:cTn id="126" dur="500"/>
                                        <p:tgtEl>
                                          <p:spTgt spid="18"/>
                                        </p:tgtEl>
                                      </p:cBhvr>
                                    </p:animEffect>
                                    <p:set>
                                      <p:cBhvr>
                                        <p:cTn id="127" dur="1" fill="hold">
                                          <p:stCondLst>
                                            <p:cond delay="499"/>
                                          </p:stCondLst>
                                        </p:cTn>
                                        <p:tgtEl>
                                          <p:spTgt spid="18"/>
                                        </p:tgtEl>
                                        <p:attrNameLst>
                                          <p:attrName>style.visibility</p:attrName>
                                        </p:attrNameLst>
                                      </p:cBhvr>
                                      <p:to>
                                        <p:strVal val="hidden"/>
                                      </p:to>
                                    </p:set>
                                  </p:childTnLst>
                                </p:cTn>
                              </p:par>
                              <p:par>
                                <p:cTn id="128" presetID="53" presetClass="exit" presetSubtype="0" fill="hold" nodeType="withEffect">
                                  <p:stCondLst>
                                    <p:cond delay="2300"/>
                                  </p:stCondLst>
                                  <p:childTnLst>
                                    <p:anim calcmode="lin" valueType="num">
                                      <p:cBhvr>
                                        <p:cTn id="129" dur="500"/>
                                        <p:tgtEl>
                                          <p:spTgt spid="19"/>
                                        </p:tgtEl>
                                        <p:attrNameLst>
                                          <p:attrName>ppt_w</p:attrName>
                                        </p:attrNameLst>
                                      </p:cBhvr>
                                      <p:tavLst>
                                        <p:tav tm="0">
                                          <p:val>
                                            <p:strVal val="ppt_w"/>
                                          </p:val>
                                        </p:tav>
                                        <p:tav tm="100000">
                                          <p:val>
                                            <p:fltVal val="0"/>
                                          </p:val>
                                        </p:tav>
                                      </p:tavLst>
                                    </p:anim>
                                    <p:anim calcmode="lin" valueType="num">
                                      <p:cBhvr>
                                        <p:cTn id="130" dur="500"/>
                                        <p:tgtEl>
                                          <p:spTgt spid="19"/>
                                        </p:tgtEl>
                                        <p:attrNameLst>
                                          <p:attrName>ppt_h</p:attrName>
                                        </p:attrNameLst>
                                      </p:cBhvr>
                                      <p:tavLst>
                                        <p:tav tm="0">
                                          <p:val>
                                            <p:strVal val="ppt_h"/>
                                          </p:val>
                                        </p:tav>
                                        <p:tav tm="100000">
                                          <p:val>
                                            <p:fltVal val="0"/>
                                          </p:val>
                                        </p:tav>
                                      </p:tavLst>
                                    </p:anim>
                                    <p:animEffect transition="out" filter="fade">
                                      <p:cBhvr>
                                        <p:cTn id="131" dur="500"/>
                                        <p:tgtEl>
                                          <p:spTgt spid="19"/>
                                        </p:tgtEl>
                                      </p:cBhvr>
                                    </p:animEffect>
                                    <p:set>
                                      <p:cBhvr>
                                        <p:cTn id="132" dur="1" fill="hold">
                                          <p:stCondLst>
                                            <p:cond delay="499"/>
                                          </p:stCondLst>
                                        </p:cTn>
                                        <p:tgtEl>
                                          <p:spTgt spid="1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25624" y="908050"/>
            <a:ext cx="10601349" cy="635000"/>
          </a:xfrm>
        </p:spPr>
        <p:txBody>
          <a:bodyPr/>
          <a:lstStyle>
            <a:lvl1pPr>
              <a:defRPr>
                <a:solidFill>
                  <a:schemeClr val="accent1"/>
                </a:solidFill>
              </a:defRPr>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825624" y="1600200"/>
            <a:ext cx="10601349" cy="4525963"/>
          </a:xfrm>
        </p:spPr>
        <p:txBody>
          <a:bodyPr/>
          <a:lstStyle>
            <a:lvl1pPr>
              <a:defRPr>
                <a:solidFill>
                  <a:schemeClr val="accent1"/>
                </a:solidFill>
              </a:defRPr>
            </a:lvl1pPr>
            <a:lvl2pPr>
              <a:defRPr>
                <a:solidFill>
                  <a:schemeClr val="accent1"/>
                </a:solidFill>
              </a:defRPr>
            </a:lvl2pPr>
            <a:lvl3pPr>
              <a:defRPr>
                <a:solidFill>
                  <a:schemeClr val="accent1"/>
                </a:solidFill>
              </a:defRPr>
            </a:lvl3pPr>
            <a:lvl4pPr>
              <a:defRPr>
                <a:solidFill>
                  <a:schemeClr val="accent1"/>
                </a:solidFill>
              </a:defRPr>
            </a:lvl4pPr>
            <a:lvl5pPr>
              <a:defRPr>
                <a:solidFill>
                  <a:schemeClr val="accent1"/>
                </a:solidFill>
              </a:defRPr>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8" name="Freeform 5"/>
          <p:cNvSpPr>
            <a:spLocks/>
          </p:cNvSpPr>
          <p:nvPr userDrawn="1"/>
        </p:nvSpPr>
        <p:spPr bwMode="auto">
          <a:xfrm>
            <a:off x="63836" y="73174"/>
            <a:ext cx="1227152" cy="486466"/>
          </a:xfrm>
          <a:custGeom>
            <a:avLst/>
            <a:gdLst>
              <a:gd name="T0" fmla="*/ 0 w 1600"/>
              <a:gd name="T1" fmla="*/ 0 h 617"/>
              <a:gd name="T2" fmla="*/ 1429 w 1600"/>
              <a:gd name="T3" fmla="*/ 0 h 617"/>
              <a:gd name="T4" fmla="*/ 1600 w 1600"/>
              <a:gd name="T5" fmla="*/ 308 h 617"/>
              <a:gd name="T6" fmla="*/ 1429 w 1600"/>
              <a:gd name="T7" fmla="*/ 617 h 617"/>
              <a:gd name="T8" fmla="*/ 0 w 1600"/>
              <a:gd name="T9" fmla="*/ 617 h 617"/>
              <a:gd name="T10" fmla="*/ 0 w 1600"/>
              <a:gd name="T11" fmla="*/ 0 h 617"/>
            </a:gdLst>
            <a:ahLst/>
            <a:cxnLst>
              <a:cxn ang="0">
                <a:pos x="T0" y="T1"/>
              </a:cxn>
              <a:cxn ang="0">
                <a:pos x="T2" y="T3"/>
              </a:cxn>
              <a:cxn ang="0">
                <a:pos x="T4" y="T5"/>
              </a:cxn>
              <a:cxn ang="0">
                <a:pos x="T6" y="T7"/>
              </a:cxn>
              <a:cxn ang="0">
                <a:pos x="T8" y="T9"/>
              </a:cxn>
              <a:cxn ang="0">
                <a:pos x="T10" y="T11"/>
              </a:cxn>
            </a:cxnLst>
            <a:rect l="0" t="0" r="r" b="b"/>
            <a:pathLst>
              <a:path w="1600" h="617">
                <a:moveTo>
                  <a:pt x="0" y="0"/>
                </a:moveTo>
                <a:lnTo>
                  <a:pt x="1429" y="0"/>
                </a:lnTo>
                <a:lnTo>
                  <a:pt x="1600" y="308"/>
                </a:lnTo>
                <a:lnTo>
                  <a:pt x="1429" y="617"/>
                </a:lnTo>
                <a:lnTo>
                  <a:pt x="0" y="617"/>
                </a:lnTo>
                <a:lnTo>
                  <a:pt x="0" y="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 name="Freeform 6"/>
          <p:cNvSpPr>
            <a:spLocks/>
          </p:cNvSpPr>
          <p:nvPr userDrawn="1"/>
        </p:nvSpPr>
        <p:spPr bwMode="auto">
          <a:xfrm>
            <a:off x="1196834" y="73174"/>
            <a:ext cx="10215809" cy="486466"/>
          </a:xfrm>
          <a:custGeom>
            <a:avLst/>
            <a:gdLst>
              <a:gd name="T0" fmla="*/ 0 w 13327"/>
              <a:gd name="T1" fmla="*/ 0 h 617"/>
              <a:gd name="T2" fmla="*/ 13155 w 13327"/>
              <a:gd name="T3" fmla="*/ 0 h 617"/>
              <a:gd name="T4" fmla="*/ 13327 w 13327"/>
              <a:gd name="T5" fmla="*/ 308 h 617"/>
              <a:gd name="T6" fmla="*/ 13155 w 13327"/>
              <a:gd name="T7" fmla="*/ 617 h 617"/>
              <a:gd name="T8" fmla="*/ 0 w 13327"/>
              <a:gd name="T9" fmla="*/ 617 h 617"/>
              <a:gd name="T10" fmla="*/ 171 w 13327"/>
              <a:gd name="T11" fmla="*/ 308 h 617"/>
              <a:gd name="T12" fmla="*/ 0 w 13327"/>
              <a:gd name="T13" fmla="*/ 0 h 617"/>
            </a:gdLst>
            <a:ahLst/>
            <a:cxnLst>
              <a:cxn ang="0">
                <a:pos x="T0" y="T1"/>
              </a:cxn>
              <a:cxn ang="0">
                <a:pos x="T2" y="T3"/>
              </a:cxn>
              <a:cxn ang="0">
                <a:pos x="T4" y="T5"/>
              </a:cxn>
              <a:cxn ang="0">
                <a:pos x="T6" y="T7"/>
              </a:cxn>
              <a:cxn ang="0">
                <a:pos x="T8" y="T9"/>
              </a:cxn>
              <a:cxn ang="0">
                <a:pos x="T10" y="T11"/>
              </a:cxn>
              <a:cxn ang="0">
                <a:pos x="T12" y="T13"/>
              </a:cxn>
            </a:cxnLst>
            <a:rect l="0" t="0" r="r" b="b"/>
            <a:pathLst>
              <a:path w="13327" h="617">
                <a:moveTo>
                  <a:pt x="0" y="0"/>
                </a:moveTo>
                <a:lnTo>
                  <a:pt x="13155" y="0"/>
                </a:lnTo>
                <a:lnTo>
                  <a:pt x="13327" y="308"/>
                </a:lnTo>
                <a:lnTo>
                  <a:pt x="13155" y="617"/>
                </a:lnTo>
                <a:lnTo>
                  <a:pt x="0" y="617"/>
                </a:lnTo>
                <a:lnTo>
                  <a:pt x="171" y="308"/>
                </a:lnTo>
                <a:lnTo>
                  <a:pt x="0"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 name="Freeform 7"/>
          <p:cNvSpPr>
            <a:spLocks/>
          </p:cNvSpPr>
          <p:nvPr userDrawn="1"/>
        </p:nvSpPr>
        <p:spPr bwMode="auto">
          <a:xfrm>
            <a:off x="11320056" y="73174"/>
            <a:ext cx="812871" cy="486466"/>
          </a:xfrm>
          <a:custGeom>
            <a:avLst/>
            <a:gdLst>
              <a:gd name="T0" fmla="*/ 0 w 1060"/>
              <a:gd name="T1" fmla="*/ 0 h 617"/>
              <a:gd name="T2" fmla="*/ 1060 w 1060"/>
              <a:gd name="T3" fmla="*/ 0 h 617"/>
              <a:gd name="T4" fmla="*/ 1060 w 1060"/>
              <a:gd name="T5" fmla="*/ 617 h 617"/>
              <a:gd name="T6" fmla="*/ 0 w 1060"/>
              <a:gd name="T7" fmla="*/ 617 h 617"/>
              <a:gd name="T8" fmla="*/ 172 w 1060"/>
              <a:gd name="T9" fmla="*/ 308 h 617"/>
              <a:gd name="T10" fmla="*/ 0 w 1060"/>
              <a:gd name="T11" fmla="*/ 0 h 617"/>
            </a:gdLst>
            <a:ahLst/>
            <a:cxnLst>
              <a:cxn ang="0">
                <a:pos x="T0" y="T1"/>
              </a:cxn>
              <a:cxn ang="0">
                <a:pos x="T2" y="T3"/>
              </a:cxn>
              <a:cxn ang="0">
                <a:pos x="T4" y="T5"/>
              </a:cxn>
              <a:cxn ang="0">
                <a:pos x="T6" y="T7"/>
              </a:cxn>
              <a:cxn ang="0">
                <a:pos x="T8" y="T9"/>
              </a:cxn>
              <a:cxn ang="0">
                <a:pos x="T10" y="T11"/>
              </a:cxn>
            </a:cxnLst>
            <a:rect l="0" t="0" r="r" b="b"/>
            <a:pathLst>
              <a:path w="1060" h="617">
                <a:moveTo>
                  <a:pt x="0" y="0"/>
                </a:moveTo>
                <a:lnTo>
                  <a:pt x="1060" y="0"/>
                </a:lnTo>
                <a:lnTo>
                  <a:pt x="1060" y="617"/>
                </a:lnTo>
                <a:lnTo>
                  <a:pt x="0" y="617"/>
                </a:lnTo>
                <a:lnTo>
                  <a:pt x="172" y="308"/>
                </a:lnTo>
                <a:lnTo>
                  <a:pt x="0"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 name="TextBox 14"/>
          <p:cNvSpPr txBox="1"/>
          <p:nvPr userDrawn="1"/>
        </p:nvSpPr>
        <p:spPr>
          <a:xfrm>
            <a:off x="11528228" y="116632"/>
            <a:ext cx="492443" cy="369332"/>
          </a:xfrm>
          <a:prstGeom prst="rect">
            <a:avLst/>
          </a:prstGeom>
          <a:noFill/>
        </p:spPr>
        <p:txBody>
          <a:bodyPr wrap="none" rtlCol="0">
            <a:spAutoFit/>
          </a:bodyPr>
          <a:lstStyle/>
          <a:p>
            <a:pPr algn="ctr"/>
            <a:fld id="{B879B013-EF15-44F9-9A4C-93BE492C244C}" type="slidenum">
              <a:rPr lang="zh-CN" altLang="en-US" sz="1800" smtClean="0">
                <a:solidFill>
                  <a:schemeClr val="accent2"/>
                </a:solidFill>
                <a:latin typeface="+mn-ea"/>
                <a:ea typeface="+mn-ea"/>
              </a:rPr>
              <a:pPr algn="ctr"/>
              <a:t>‹#›</a:t>
            </a:fld>
            <a:endParaRPr lang="zh-CN" altLang="en-US" sz="1800" dirty="0">
              <a:solidFill>
                <a:schemeClr val="accent2"/>
              </a:solidFill>
              <a:latin typeface="+mn-ea"/>
              <a:ea typeface="+mn-ea"/>
            </a:endParaRPr>
          </a:p>
        </p:txBody>
      </p:sp>
    </p:spTree>
    <p:extLst>
      <p:ext uri="{BB962C8B-B14F-4D97-AF65-F5344CB8AC3E}">
        <p14:creationId xmlns:p14="http://schemas.microsoft.com/office/powerpoint/2010/main" val="3646121183"/>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33333">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33333">
                                          <p:cBhvr additive="base">
                                            <p:cTn id="7" dur="300" fill="hold"/>
                                            <p:tgtEl>
                                              <p:spTgt spid="8"/>
                                            </p:tgtEl>
                                            <p:attrNameLst>
                                              <p:attrName>ppt_x</p:attrName>
                                            </p:attrNameLst>
                                          </p:cBhvr>
                                          <p:tavLst>
                                            <p:tav tm="0">
                                              <p:val>
                                                <p:strVal val="0-#ppt_w/2"/>
                                              </p:val>
                                            </p:tav>
                                            <p:tav tm="100000">
                                              <p:val>
                                                <p:strVal val="#ppt_x"/>
                                              </p:val>
                                            </p:tav>
                                          </p:tavLst>
                                        </p:anim>
                                        <p:anim calcmode="lin" valueType="num" p14:bounceEnd="33333">
                                          <p:cBhvr additive="base">
                                            <p:cTn id="8" dur="3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300"/>
                                </p:stCondLst>
                                <p:childTnLst>
                                  <p:par>
                                    <p:cTn id="10" presetID="22" presetClass="entr" presetSubtype="8"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left)">
                                          <p:cBhvr>
                                            <p:cTn id="12" dur="300"/>
                                            <p:tgtEl>
                                              <p:spTgt spid="9"/>
                                            </p:tgtEl>
                                          </p:cBhvr>
                                        </p:animEffect>
                                      </p:childTnLst>
                                    </p:cTn>
                                  </p:par>
                                </p:childTnLst>
                              </p:cTn>
                            </p:par>
                            <p:par>
                              <p:cTn id="13" fill="hold">
                                <p:stCondLst>
                                  <p:cond delay="600"/>
                                </p:stCondLst>
                                <p:childTnLst>
                                  <p:par>
                                    <p:cTn id="14" presetID="2" presetClass="entr" presetSubtype="2" fill="hold" grpId="0" nodeType="afterEffect" p14:presetBounceEnd="33333">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14:bounceEnd="33333">
                                          <p:cBhvr additive="base">
                                            <p:cTn id="16" dur="300" fill="hold"/>
                                            <p:tgtEl>
                                              <p:spTgt spid="10"/>
                                            </p:tgtEl>
                                            <p:attrNameLst>
                                              <p:attrName>ppt_x</p:attrName>
                                            </p:attrNameLst>
                                          </p:cBhvr>
                                          <p:tavLst>
                                            <p:tav tm="0">
                                              <p:val>
                                                <p:strVal val="1+#ppt_w/2"/>
                                              </p:val>
                                            </p:tav>
                                            <p:tav tm="100000">
                                              <p:val>
                                                <p:strVal val="#ppt_x"/>
                                              </p:val>
                                            </p:tav>
                                          </p:tavLst>
                                        </p:anim>
                                        <p:anim calcmode="lin" valueType="num" p14:bounceEnd="33333">
                                          <p:cBhvr additive="base">
                                            <p:cTn id="17" dur="3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300" fill="hold"/>
                                            <p:tgtEl>
                                              <p:spTgt spid="8"/>
                                            </p:tgtEl>
                                            <p:attrNameLst>
                                              <p:attrName>ppt_x</p:attrName>
                                            </p:attrNameLst>
                                          </p:cBhvr>
                                          <p:tavLst>
                                            <p:tav tm="0">
                                              <p:val>
                                                <p:strVal val="0-#ppt_w/2"/>
                                              </p:val>
                                            </p:tav>
                                            <p:tav tm="100000">
                                              <p:val>
                                                <p:strVal val="#ppt_x"/>
                                              </p:val>
                                            </p:tav>
                                          </p:tavLst>
                                        </p:anim>
                                        <p:anim calcmode="lin" valueType="num">
                                          <p:cBhvr additive="base">
                                            <p:cTn id="8" dur="3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300"/>
                                </p:stCondLst>
                                <p:childTnLst>
                                  <p:par>
                                    <p:cTn id="10" presetID="22" presetClass="entr" presetSubtype="8"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left)">
                                          <p:cBhvr>
                                            <p:cTn id="12" dur="300"/>
                                            <p:tgtEl>
                                              <p:spTgt spid="9"/>
                                            </p:tgtEl>
                                          </p:cBhvr>
                                        </p:animEffect>
                                      </p:childTnLst>
                                    </p:cTn>
                                  </p:par>
                                </p:childTnLst>
                              </p:cTn>
                            </p:par>
                            <p:par>
                              <p:cTn id="13" fill="hold">
                                <p:stCondLst>
                                  <p:cond delay="600"/>
                                </p:stCondLst>
                                <p:childTnLst>
                                  <p:par>
                                    <p:cTn id="14" presetID="2" presetClass="entr" presetSubtype="2"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300" fill="hold"/>
                                            <p:tgtEl>
                                              <p:spTgt spid="10"/>
                                            </p:tgtEl>
                                            <p:attrNameLst>
                                              <p:attrName>ppt_x</p:attrName>
                                            </p:attrNameLst>
                                          </p:cBhvr>
                                          <p:tavLst>
                                            <p:tav tm="0">
                                              <p:val>
                                                <p:strVal val="1+#ppt_w/2"/>
                                              </p:val>
                                            </p:tav>
                                            <p:tav tm="100000">
                                              <p:val>
                                                <p:strVal val="#ppt_x"/>
                                              </p:val>
                                            </p:tav>
                                          </p:tavLst>
                                        </p:anim>
                                        <p:anim calcmode="lin" valueType="num">
                                          <p:cBhvr additive="base">
                                            <p:cTn id="17" dur="3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Lst>
      </p:timing>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6375" cy="1362075"/>
          </a:xfrm>
        </p:spPr>
        <p:txBody>
          <a:bodyPr anchor="t"/>
          <a:lstStyle>
            <a:lvl1pPr algn="l">
              <a:defRPr sz="4000" b="1" cap="all">
                <a:solidFill>
                  <a:srgbClr val="F8F8F8"/>
                </a:solidFill>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6375" cy="1500187"/>
          </a:xfrm>
        </p:spPr>
        <p:txBody>
          <a:bodyPr anchor="b"/>
          <a:lstStyle>
            <a:lvl1pPr marL="0" indent="0">
              <a:buNone/>
              <a:defRPr sz="2000">
                <a:solidFill>
                  <a:srgbClr val="F8F8F8"/>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23885423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0"/>
            <a:ext cx="541178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3788" y="1600200"/>
            <a:ext cx="541337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78988802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7563"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956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956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6013" y="1535113"/>
            <a:ext cx="539115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6013" y="2174875"/>
            <a:ext cx="539115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2974723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42049409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7653412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3200"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8850" y="273050"/>
            <a:ext cx="681831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3200"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22047990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775" y="4800600"/>
            <a:ext cx="7318375"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775" y="612775"/>
            <a:ext cx="731837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90775" y="5367338"/>
            <a:ext cx="731837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29893140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4">
            <a:lum/>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908050"/>
            <a:ext cx="10977563"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dirty="0" smtClean="0"/>
              <a:t>单击此处编辑母版标题样式</a:t>
            </a:r>
          </a:p>
        </p:txBody>
      </p:sp>
      <p:sp>
        <p:nvSpPr>
          <p:cNvPr id="1027" name="Rectangle 3"/>
          <p:cNvSpPr>
            <a:spLocks noGrp="1" noChangeArrowheads="1"/>
          </p:cNvSpPr>
          <p:nvPr>
            <p:ph type="body" idx="1"/>
          </p:nvPr>
        </p:nvSpPr>
        <p:spPr bwMode="auto">
          <a:xfrm>
            <a:off x="609600" y="1600200"/>
            <a:ext cx="1097756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dirty="0" smtClean="0"/>
              <a:t>单击此处编辑母版文本样式</a:t>
            </a:r>
          </a:p>
          <a:p>
            <a:pPr lvl="1"/>
            <a:r>
              <a:rPr lang="zh-CN" dirty="0" smtClean="0"/>
              <a:t>第二级</a:t>
            </a:r>
          </a:p>
        </p:txBody>
      </p:sp>
    </p:spTree>
    <p:extLst>
      <p:ext uri="{BB962C8B-B14F-4D97-AF65-F5344CB8AC3E}">
        <p14:creationId xmlns:p14="http://schemas.microsoft.com/office/powerpoint/2010/main" val="256812965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84" r:id="rId12"/>
  </p:sldLayoutIdLst>
  <p:timing>
    <p:tnLst>
      <p:par>
        <p:cTn id="1" dur="indefinite" restart="never" nodeType="tmRoot"/>
      </p:par>
    </p:tnLst>
  </p:timing>
  <p:txStyles>
    <p:titleStyle>
      <a:lvl1pPr algn="l" rtl="0" fontAlgn="base">
        <a:spcBef>
          <a:spcPct val="0"/>
        </a:spcBef>
        <a:spcAft>
          <a:spcPct val="0"/>
        </a:spcAft>
        <a:defRPr sz="2400">
          <a:solidFill>
            <a:schemeClr val="accent1"/>
          </a:solidFill>
          <a:latin typeface="+mj-lt"/>
          <a:ea typeface="+mj-ea"/>
          <a:cs typeface="+mj-cs"/>
        </a:defRPr>
      </a:lvl1pPr>
      <a:lvl2pPr algn="l" rtl="0" fontAlgn="base">
        <a:spcBef>
          <a:spcPct val="0"/>
        </a:spcBef>
        <a:spcAft>
          <a:spcPct val="0"/>
        </a:spcAft>
        <a:defRPr sz="2400">
          <a:solidFill>
            <a:schemeClr val="tx2"/>
          </a:solidFill>
          <a:latin typeface="Arial" pitchFamily="34" charset="0"/>
          <a:ea typeface="微软雅黑" pitchFamily="34" charset="-122"/>
        </a:defRPr>
      </a:lvl2pPr>
      <a:lvl3pPr algn="l" rtl="0" fontAlgn="base">
        <a:spcBef>
          <a:spcPct val="0"/>
        </a:spcBef>
        <a:spcAft>
          <a:spcPct val="0"/>
        </a:spcAft>
        <a:defRPr sz="2400">
          <a:solidFill>
            <a:schemeClr val="tx2"/>
          </a:solidFill>
          <a:latin typeface="Arial" pitchFamily="34" charset="0"/>
          <a:ea typeface="微软雅黑" pitchFamily="34" charset="-122"/>
        </a:defRPr>
      </a:lvl3pPr>
      <a:lvl4pPr algn="l" rtl="0" fontAlgn="base">
        <a:spcBef>
          <a:spcPct val="0"/>
        </a:spcBef>
        <a:spcAft>
          <a:spcPct val="0"/>
        </a:spcAft>
        <a:defRPr sz="2400">
          <a:solidFill>
            <a:schemeClr val="tx2"/>
          </a:solidFill>
          <a:latin typeface="Arial" pitchFamily="34" charset="0"/>
          <a:ea typeface="微软雅黑" pitchFamily="34" charset="-122"/>
        </a:defRPr>
      </a:lvl4pPr>
      <a:lvl5pPr algn="l" rtl="0" fontAlgn="base">
        <a:spcBef>
          <a:spcPct val="0"/>
        </a:spcBef>
        <a:spcAft>
          <a:spcPct val="0"/>
        </a:spcAft>
        <a:defRPr sz="2400">
          <a:solidFill>
            <a:schemeClr val="tx2"/>
          </a:solidFill>
          <a:latin typeface="Arial" pitchFamily="34" charset="0"/>
          <a:ea typeface="微软雅黑" pitchFamily="34" charset="-122"/>
        </a:defRPr>
      </a:lvl5pPr>
      <a:lvl6pPr marL="457200" algn="l" rtl="0" fontAlgn="base">
        <a:spcBef>
          <a:spcPct val="0"/>
        </a:spcBef>
        <a:spcAft>
          <a:spcPct val="0"/>
        </a:spcAft>
        <a:defRPr sz="2400">
          <a:solidFill>
            <a:schemeClr val="tx2"/>
          </a:solidFill>
          <a:latin typeface="Arial" pitchFamily="34" charset="0"/>
          <a:ea typeface="微软雅黑" pitchFamily="34" charset="-122"/>
        </a:defRPr>
      </a:lvl6pPr>
      <a:lvl7pPr marL="914400" algn="l" rtl="0" fontAlgn="base">
        <a:spcBef>
          <a:spcPct val="0"/>
        </a:spcBef>
        <a:spcAft>
          <a:spcPct val="0"/>
        </a:spcAft>
        <a:defRPr sz="2400">
          <a:solidFill>
            <a:schemeClr val="tx2"/>
          </a:solidFill>
          <a:latin typeface="Arial" pitchFamily="34" charset="0"/>
          <a:ea typeface="微软雅黑" pitchFamily="34" charset="-122"/>
        </a:defRPr>
      </a:lvl7pPr>
      <a:lvl8pPr marL="1371600" algn="l" rtl="0" fontAlgn="base">
        <a:spcBef>
          <a:spcPct val="0"/>
        </a:spcBef>
        <a:spcAft>
          <a:spcPct val="0"/>
        </a:spcAft>
        <a:defRPr sz="2400">
          <a:solidFill>
            <a:schemeClr val="tx2"/>
          </a:solidFill>
          <a:latin typeface="Arial" pitchFamily="34" charset="0"/>
          <a:ea typeface="微软雅黑" pitchFamily="34" charset="-122"/>
        </a:defRPr>
      </a:lvl8pPr>
      <a:lvl9pPr marL="1828800" algn="l" rtl="0" fontAlgn="base">
        <a:spcBef>
          <a:spcPct val="0"/>
        </a:spcBef>
        <a:spcAft>
          <a:spcPct val="0"/>
        </a:spcAft>
        <a:defRPr sz="2400">
          <a:solidFill>
            <a:schemeClr val="tx2"/>
          </a:solidFill>
          <a:latin typeface="Arial" pitchFamily="34" charset="0"/>
          <a:ea typeface="微软雅黑" pitchFamily="34" charset="-122"/>
        </a:defRPr>
      </a:lvl9pPr>
    </p:titleStyle>
    <p:bodyStyle>
      <a:lvl1pPr marL="342900" indent="-342900" algn="l" rtl="0" fontAlgn="base">
        <a:spcBef>
          <a:spcPct val="20000"/>
        </a:spcBef>
        <a:spcAft>
          <a:spcPct val="0"/>
        </a:spcAft>
        <a:buChar char="•"/>
        <a:defRPr sz="2000">
          <a:solidFill>
            <a:schemeClr val="accent1"/>
          </a:solidFill>
          <a:latin typeface="+mn-lt"/>
          <a:ea typeface="+mn-ea"/>
          <a:cs typeface="+mn-cs"/>
        </a:defRPr>
      </a:lvl1pPr>
      <a:lvl2pPr marL="742950" indent="-285750" algn="l" rtl="0" eaLnBrk="0" fontAlgn="base" hangingPunct="0">
        <a:spcBef>
          <a:spcPct val="20000"/>
        </a:spcBef>
        <a:spcAft>
          <a:spcPct val="0"/>
        </a:spcAft>
        <a:buChar char="–"/>
        <a:defRPr sz="2000">
          <a:solidFill>
            <a:schemeClr val="accent1"/>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itchFamily="2" charset="-122"/>
        </a:defRPr>
      </a:lvl5pPr>
      <a:lvl6pPr marL="2514600" indent="-228600" algn="l" rtl="0" eaLnBrk="0" fontAlgn="base" hangingPunct="0">
        <a:spcBef>
          <a:spcPct val="20000"/>
        </a:spcBef>
        <a:spcAft>
          <a:spcPct val="0"/>
        </a:spcAft>
        <a:buChar char="»"/>
        <a:defRPr sz="2000">
          <a:solidFill>
            <a:schemeClr val="tx1"/>
          </a:solidFill>
          <a:latin typeface="+mn-lt"/>
          <a:ea typeface="宋体" pitchFamily="2" charset="-122"/>
        </a:defRPr>
      </a:lvl6pPr>
      <a:lvl7pPr marL="2971800" indent="-228600" algn="l" rtl="0" eaLnBrk="0" fontAlgn="base" hangingPunct="0">
        <a:spcBef>
          <a:spcPct val="20000"/>
        </a:spcBef>
        <a:spcAft>
          <a:spcPct val="0"/>
        </a:spcAft>
        <a:buChar char="»"/>
        <a:defRPr sz="2000">
          <a:solidFill>
            <a:schemeClr val="tx1"/>
          </a:solidFill>
          <a:latin typeface="+mn-lt"/>
          <a:ea typeface="宋体" pitchFamily="2" charset="-122"/>
        </a:defRPr>
      </a:lvl7pPr>
      <a:lvl8pPr marL="3429000" indent="-228600" algn="l" rtl="0" eaLnBrk="0" fontAlgn="base" hangingPunct="0">
        <a:spcBef>
          <a:spcPct val="20000"/>
        </a:spcBef>
        <a:spcAft>
          <a:spcPct val="0"/>
        </a:spcAft>
        <a:buChar char="»"/>
        <a:defRPr sz="2000">
          <a:solidFill>
            <a:schemeClr val="tx1"/>
          </a:solidFill>
          <a:latin typeface="+mn-lt"/>
          <a:ea typeface="宋体" pitchFamily="2" charset="-122"/>
        </a:defRPr>
      </a:lvl8pPr>
      <a:lvl9pPr marL="3886200" indent="-228600" algn="l" rtl="0" eaLnBrk="0" fontAlgn="base" hangingPunct="0">
        <a:spcBef>
          <a:spcPct val="20000"/>
        </a:spcBef>
        <a:spcAft>
          <a:spcPct val="0"/>
        </a:spcAft>
        <a:buChar char="»"/>
        <a:defRPr sz="2000">
          <a:solidFill>
            <a:schemeClr val="tx1"/>
          </a:solidFill>
          <a:latin typeface="+mn-lt"/>
          <a:ea typeface="宋体"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7" Type="http://schemas.openxmlformats.org/officeDocument/2006/relationships/image" Target="../media/image18.png"/><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image" Target="../media/image17.jpeg"/><Relationship Id="rId5" Type="http://schemas.openxmlformats.org/officeDocument/2006/relationships/image" Target="../media/image16.jp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2.xml"/><Relationship Id="rId1" Type="http://schemas.openxmlformats.org/officeDocument/2006/relationships/tags" Target="../tags/tag1.xml"/><Relationship Id="rId4" Type="http://schemas.openxmlformats.org/officeDocument/2006/relationships/image" Target="../media/image31.jp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34.xml"/><Relationship Id="rId1" Type="http://schemas.openxmlformats.org/officeDocument/2006/relationships/slideLayout" Target="../slideLayouts/slideLayout1.xml"/><Relationship Id="rId4" Type="http://schemas.openxmlformats.org/officeDocument/2006/relationships/image" Target="../media/image17.jpeg"/></Relationships>
</file>

<file path=ppt/slides/_rels/slide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3.jpg"/></Relationships>
</file>

<file path=ppt/slides/_rels/slide7.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26.jpg"/><Relationship Id="rId4" Type="http://schemas.openxmlformats.org/officeDocument/2006/relationships/image" Target="../media/image25.jp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5">
            <a:lum/>
          </a:blip>
          <a:srcRect/>
          <a:stretch>
            <a:fillRect/>
          </a:stretch>
        </a:blipFill>
        <a:effectLst/>
      </p:bgPr>
    </p:bg>
    <p:spTree>
      <p:nvGrpSpPr>
        <p:cNvPr id="1" name=""/>
        <p:cNvGrpSpPr/>
        <p:nvPr/>
      </p:nvGrpSpPr>
      <p:grpSpPr>
        <a:xfrm>
          <a:off x="0" y="0"/>
          <a:ext cx="0" cy="0"/>
          <a:chOff x="0" y="0"/>
          <a:chExt cx="0" cy="0"/>
        </a:xfrm>
      </p:grpSpPr>
      <p:pic>
        <p:nvPicPr>
          <p:cNvPr id="3" name="图片 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0" y="0"/>
            <a:ext cx="12196800" cy="3996728"/>
          </a:xfrm>
          <a:prstGeom prst="rect">
            <a:avLst/>
          </a:prstGeom>
        </p:spPr>
      </p:pic>
      <p:grpSp>
        <p:nvGrpSpPr>
          <p:cNvPr id="24" name="组合 23"/>
          <p:cNvGrpSpPr/>
          <p:nvPr/>
        </p:nvGrpSpPr>
        <p:grpSpPr>
          <a:xfrm>
            <a:off x="8848725" y="332656"/>
            <a:ext cx="495300" cy="509588"/>
            <a:chOff x="7127876" y="5013176"/>
            <a:chExt cx="495300" cy="509588"/>
          </a:xfrm>
        </p:grpSpPr>
        <p:sp>
          <p:nvSpPr>
            <p:cNvPr id="14" name="Oval 9"/>
            <p:cNvSpPr>
              <a:spLocks noChangeArrowheads="1"/>
            </p:cNvSpPr>
            <p:nvPr/>
          </p:nvSpPr>
          <p:spPr bwMode="auto">
            <a:xfrm>
              <a:off x="7127876" y="5013176"/>
              <a:ext cx="495300" cy="509588"/>
            </a:xfrm>
            <a:prstGeom prst="ellipse">
              <a:avLst/>
            </a:pr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9" name="Freeform 14"/>
            <p:cNvSpPr>
              <a:spLocks noEditPoints="1"/>
            </p:cNvSpPr>
            <p:nvPr/>
          </p:nvSpPr>
          <p:spPr bwMode="auto">
            <a:xfrm>
              <a:off x="7215188" y="5073501"/>
              <a:ext cx="331787" cy="327025"/>
            </a:xfrm>
            <a:custGeom>
              <a:avLst/>
              <a:gdLst>
                <a:gd name="T0" fmla="*/ 285 w 427"/>
                <a:gd name="T1" fmla="*/ 157 h 408"/>
                <a:gd name="T2" fmla="*/ 279 w 427"/>
                <a:gd name="T3" fmla="*/ 169 h 408"/>
                <a:gd name="T4" fmla="*/ 278 w 427"/>
                <a:gd name="T5" fmla="*/ 177 h 408"/>
                <a:gd name="T6" fmla="*/ 278 w 427"/>
                <a:gd name="T7" fmla="*/ 192 h 408"/>
                <a:gd name="T8" fmla="*/ 284 w 427"/>
                <a:gd name="T9" fmla="*/ 207 h 408"/>
                <a:gd name="T10" fmla="*/ 288 w 427"/>
                <a:gd name="T11" fmla="*/ 214 h 408"/>
                <a:gd name="T12" fmla="*/ 300 w 427"/>
                <a:gd name="T13" fmla="*/ 224 h 408"/>
                <a:gd name="T14" fmla="*/ 308 w 427"/>
                <a:gd name="T15" fmla="*/ 228 h 408"/>
                <a:gd name="T16" fmla="*/ 325 w 427"/>
                <a:gd name="T17" fmla="*/ 136 h 408"/>
                <a:gd name="T18" fmla="*/ 305 w 427"/>
                <a:gd name="T19" fmla="*/ 140 h 408"/>
                <a:gd name="T20" fmla="*/ 294 w 427"/>
                <a:gd name="T21" fmla="*/ 147 h 408"/>
                <a:gd name="T22" fmla="*/ 289 w 427"/>
                <a:gd name="T23" fmla="*/ 152 h 408"/>
                <a:gd name="T24" fmla="*/ 261 w 427"/>
                <a:gd name="T25" fmla="*/ 47 h 408"/>
                <a:gd name="T26" fmla="*/ 213 w 427"/>
                <a:gd name="T27" fmla="*/ 95 h 408"/>
                <a:gd name="T28" fmla="*/ 258 w 427"/>
                <a:gd name="T29" fmla="*/ 192 h 408"/>
                <a:gd name="T30" fmla="*/ 258 w 427"/>
                <a:gd name="T31" fmla="*/ 173 h 408"/>
                <a:gd name="T32" fmla="*/ 244 w 427"/>
                <a:gd name="T33" fmla="*/ 104 h 408"/>
                <a:gd name="T34" fmla="*/ 169 w 427"/>
                <a:gd name="T35" fmla="*/ 183 h 408"/>
                <a:gd name="T36" fmla="*/ 213 w 427"/>
                <a:gd name="T37" fmla="*/ 269 h 408"/>
                <a:gd name="T38" fmla="*/ 192 w 427"/>
                <a:gd name="T39" fmla="*/ 272 h 408"/>
                <a:gd name="T40" fmla="*/ 181 w 427"/>
                <a:gd name="T41" fmla="*/ 260 h 408"/>
                <a:gd name="T42" fmla="*/ 174 w 427"/>
                <a:gd name="T43" fmla="*/ 254 h 408"/>
                <a:gd name="T44" fmla="*/ 145 w 427"/>
                <a:gd name="T45" fmla="*/ 242 h 408"/>
                <a:gd name="T46" fmla="*/ 133 w 427"/>
                <a:gd name="T47" fmla="*/ 241 h 408"/>
                <a:gd name="T48" fmla="*/ 0 w 427"/>
                <a:gd name="T49" fmla="*/ 408 h 408"/>
                <a:gd name="T50" fmla="*/ 56 w 427"/>
                <a:gd name="T51" fmla="*/ 309 h 408"/>
                <a:gd name="T52" fmla="*/ 146 w 427"/>
                <a:gd name="T53" fmla="*/ 309 h 408"/>
                <a:gd name="T54" fmla="*/ 204 w 427"/>
                <a:gd name="T55" fmla="*/ 408 h 408"/>
                <a:gd name="T56" fmla="*/ 192 w 427"/>
                <a:gd name="T57" fmla="*/ 272 h 408"/>
                <a:gd name="T58" fmla="*/ 294 w 427"/>
                <a:gd name="T59" fmla="*/ 241 h 408"/>
                <a:gd name="T60" fmla="*/ 281 w 427"/>
                <a:gd name="T61" fmla="*/ 242 h 408"/>
                <a:gd name="T62" fmla="*/ 245 w 427"/>
                <a:gd name="T63" fmla="*/ 260 h 408"/>
                <a:gd name="T64" fmla="*/ 240 w 427"/>
                <a:gd name="T65" fmla="*/ 266 h 408"/>
                <a:gd name="T66" fmla="*/ 264 w 427"/>
                <a:gd name="T67" fmla="*/ 408 h 408"/>
                <a:gd name="T68" fmla="*/ 279 w 427"/>
                <a:gd name="T69" fmla="*/ 408 h 408"/>
                <a:gd name="T70" fmla="*/ 384 w 427"/>
                <a:gd name="T71" fmla="*/ 309 h 408"/>
                <a:gd name="T72" fmla="*/ 427 w 427"/>
                <a:gd name="T73" fmla="*/ 313 h 408"/>
                <a:gd name="T74" fmla="*/ 102 w 427"/>
                <a:gd name="T75" fmla="*/ 231 h 408"/>
                <a:gd name="T76" fmla="*/ 126 w 427"/>
                <a:gd name="T77" fmla="*/ 224 h 408"/>
                <a:gd name="T78" fmla="*/ 133 w 427"/>
                <a:gd name="T79" fmla="*/ 220 h 408"/>
                <a:gd name="T80" fmla="*/ 146 w 427"/>
                <a:gd name="T81" fmla="*/ 200 h 408"/>
                <a:gd name="T82" fmla="*/ 149 w 427"/>
                <a:gd name="T83" fmla="*/ 191 h 408"/>
                <a:gd name="T84" fmla="*/ 149 w 427"/>
                <a:gd name="T85" fmla="*/ 175 h 408"/>
                <a:gd name="T86" fmla="*/ 145 w 427"/>
                <a:gd name="T87" fmla="*/ 164 h 408"/>
                <a:gd name="T88" fmla="*/ 142 w 427"/>
                <a:gd name="T89" fmla="*/ 157 h 408"/>
                <a:gd name="T90" fmla="*/ 133 w 427"/>
                <a:gd name="T91" fmla="*/ 147 h 408"/>
                <a:gd name="T92" fmla="*/ 126 w 427"/>
                <a:gd name="T93" fmla="*/ 143 h 408"/>
                <a:gd name="T94" fmla="*/ 102 w 427"/>
                <a:gd name="T95" fmla="*/ 136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27" h="408">
                  <a:moveTo>
                    <a:pt x="289" y="152"/>
                  </a:moveTo>
                  <a:cubicBezTo>
                    <a:pt x="288" y="154"/>
                    <a:pt x="286" y="155"/>
                    <a:pt x="285" y="157"/>
                  </a:cubicBezTo>
                  <a:cubicBezTo>
                    <a:pt x="285" y="157"/>
                    <a:pt x="285" y="157"/>
                    <a:pt x="285" y="157"/>
                  </a:cubicBezTo>
                  <a:cubicBezTo>
                    <a:pt x="284" y="159"/>
                    <a:pt x="283" y="161"/>
                    <a:pt x="282" y="162"/>
                  </a:cubicBezTo>
                  <a:cubicBezTo>
                    <a:pt x="282" y="163"/>
                    <a:pt x="282" y="163"/>
                    <a:pt x="282" y="164"/>
                  </a:cubicBezTo>
                  <a:cubicBezTo>
                    <a:pt x="281" y="165"/>
                    <a:pt x="280" y="167"/>
                    <a:pt x="279" y="169"/>
                  </a:cubicBezTo>
                  <a:cubicBezTo>
                    <a:pt x="279" y="169"/>
                    <a:pt x="279" y="169"/>
                    <a:pt x="279" y="170"/>
                  </a:cubicBezTo>
                  <a:cubicBezTo>
                    <a:pt x="279" y="171"/>
                    <a:pt x="278" y="173"/>
                    <a:pt x="278" y="175"/>
                  </a:cubicBezTo>
                  <a:cubicBezTo>
                    <a:pt x="278" y="176"/>
                    <a:pt x="278" y="176"/>
                    <a:pt x="278" y="177"/>
                  </a:cubicBezTo>
                  <a:cubicBezTo>
                    <a:pt x="277" y="179"/>
                    <a:pt x="277" y="181"/>
                    <a:pt x="277" y="183"/>
                  </a:cubicBezTo>
                  <a:cubicBezTo>
                    <a:pt x="277" y="186"/>
                    <a:pt x="278" y="189"/>
                    <a:pt x="278" y="191"/>
                  </a:cubicBezTo>
                  <a:cubicBezTo>
                    <a:pt x="278" y="192"/>
                    <a:pt x="278" y="192"/>
                    <a:pt x="278" y="192"/>
                  </a:cubicBezTo>
                  <a:cubicBezTo>
                    <a:pt x="279" y="195"/>
                    <a:pt x="279" y="197"/>
                    <a:pt x="280" y="199"/>
                  </a:cubicBezTo>
                  <a:cubicBezTo>
                    <a:pt x="280" y="200"/>
                    <a:pt x="280" y="200"/>
                    <a:pt x="280" y="200"/>
                  </a:cubicBezTo>
                  <a:cubicBezTo>
                    <a:pt x="281" y="203"/>
                    <a:pt x="282" y="205"/>
                    <a:pt x="284" y="207"/>
                  </a:cubicBezTo>
                  <a:cubicBezTo>
                    <a:pt x="284" y="207"/>
                    <a:pt x="284" y="208"/>
                    <a:pt x="284" y="208"/>
                  </a:cubicBezTo>
                  <a:cubicBezTo>
                    <a:pt x="285" y="210"/>
                    <a:pt x="287" y="212"/>
                    <a:pt x="288" y="214"/>
                  </a:cubicBezTo>
                  <a:cubicBezTo>
                    <a:pt x="288" y="214"/>
                    <a:pt x="288" y="214"/>
                    <a:pt x="288" y="214"/>
                  </a:cubicBezTo>
                  <a:cubicBezTo>
                    <a:pt x="290" y="216"/>
                    <a:pt x="292" y="218"/>
                    <a:pt x="294" y="219"/>
                  </a:cubicBezTo>
                  <a:cubicBezTo>
                    <a:pt x="294" y="219"/>
                    <a:pt x="294" y="220"/>
                    <a:pt x="294" y="220"/>
                  </a:cubicBezTo>
                  <a:cubicBezTo>
                    <a:pt x="296" y="221"/>
                    <a:pt x="298" y="223"/>
                    <a:pt x="300" y="224"/>
                  </a:cubicBezTo>
                  <a:cubicBezTo>
                    <a:pt x="300" y="224"/>
                    <a:pt x="301" y="224"/>
                    <a:pt x="301" y="224"/>
                  </a:cubicBezTo>
                  <a:cubicBezTo>
                    <a:pt x="303" y="226"/>
                    <a:pt x="305" y="227"/>
                    <a:pt x="308" y="228"/>
                  </a:cubicBezTo>
                  <a:cubicBezTo>
                    <a:pt x="308" y="228"/>
                    <a:pt x="308" y="228"/>
                    <a:pt x="308" y="228"/>
                  </a:cubicBezTo>
                  <a:cubicBezTo>
                    <a:pt x="313" y="230"/>
                    <a:pt x="319" y="231"/>
                    <a:pt x="325" y="231"/>
                  </a:cubicBezTo>
                  <a:cubicBezTo>
                    <a:pt x="351" y="231"/>
                    <a:pt x="372" y="210"/>
                    <a:pt x="372" y="183"/>
                  </a:cubicBezTo>
                  <a:cubicBezTo>
                    <a:pt x="372" y="157"/>
                    <a:pt x="351" y="136"/>
                    <a:pt x="325" y="136"/>
                  </a:cubicBezTo>
                  <a:cubicBezTo>
                    <a:pt x="318" y="136"/>
                    <a:pt x="312" y="137"/>
                    <a:pt x="306" y="140"/>
                  </a:cubicBezTo>
                  <a:cubicBezTo>
                    <a:pt x="306" y="140"/>
                    <a:pt x="306" y="140"/>
                    <a:pt x="306" y="140"/>
                  </a:cubicBezTo>
                  <a:cubicBezTo>
                    <a:pt x="306" y="140"/>
                    <a:pt x="306" y="140"/>
                    <a:pt x="305" y="140"/>
                  </a:cubicBezTo>
                  <a:cubicBezTo>
                    <a:pt x="304" y="141"/>
                    <a:pt x="302" y="142"/>
                    <a:pt x="301" y="143"/>
                  </a:cubicBezTo>
                  <a:cubicBezTo>
                    <a:pt x="300" y="143"/>
                    <a:pt x="300" y="143"/>
                    <a:pt x="299" y="143"/>
                  </a:cubicBezTo>
                  <a:cubicBezTo>
                    <a:pt x="298" y="144"/>
                    <a:pt x="296" y="146"/>
                    <a:pt x="294" y="147"/>
                  </a:cubicBezTo>
                  <a:cubicBezTo>
                    <a:pt x="294" y="147"/>
                    <a:pt x="294" y="147"/>
                    <a:pt x="294" y="147"/>
                  </a:cubicBezTo>
                  <a:cubicBezTo>
                    <a:pt x="293" y="148"/>
                    <a:pt x="291" y="150"/>
                    <a:pt x="290" y="151"/>
                  </a:cubicBezTo>
                  <a:cubicBezTo>
                    <a:pt x="290" y="151"/>
                    <a:pt x="289" y="152"/>
                    <a:pt x="289" y="152"/>
                  </a:cubicBezTo>
                  <a:close/>
                  <a:moveTo>
                    <a:pt x="213" y="95"/>
                  </a:moveTo>
                  <a:lnTo>
                    <a:pt x="213" y="95"/>
                  </a:lnTo>
                  <a:cubicBezTo>
                    <a:pt x="240" y="95"/>
                    <a:pt x="261" y="73"/>
                    <a:pt x="261" y="47"/>
                  </a:cubicBezTo>
                  <a:cubicBezTo>
                    <a:pt x="261" y="21"/>
                    <a:pt x="240" y="0"/>
                    <a:pt x="213" y="0"/>
                  </a:cubicBezTo>
                  <a:cubicBezTo>
                    <a:pt x="187" y="0"/>
                    <a:pt x="166" y="21"/>
                    <a:pt x="166" y="47"/>
                  </a:cubicBezTo>
                  <a:cubicBezTo>
                    <a:pt x="166" y="73"/>
                    <a:pt x="187" y="95"/>
                    <a:pt x="213" y="95"/>
                  </a:cubicBezTo>
                  <a:close/>
                  <a:moveTo>
                    <a:pt x="258" y="228"/>
                  </a:moveTo>
                  <a:lnTo>
                    <a:pt x="258" y="228"/>
                  </a:lnTo>
                  <a:lnTo>
                    <a:pt x="258" y="192"/>
                  </a:lnTo>
                  <a:cubicBezTo>
                    <a:pt x="258" y="189"/>
                    <a:pt x="257" y="186"/>
                    <a:pt x="257" y="183"/>
                  </a:cubicBezTo>
                  <a:cubicBezTo>
                    <a:pt x="257" y="180"/>
                    <a:pt x="258" y="178"/>
                    <a:pt x="258" y="175"/>
                  </a:cubicBezTo>
                  <a:lnTo>
                    <a:pt x="258" y="173"/>
                  </a:lnTo>
                  <a:lnTo>
                    <a:pt x="258" y="173"/>
                  </a:lnTo>
                  <a:cubicBezTo>
                    <a:pt x="262" y="151"/>
                    <a:pt x="275" y="134"/>
                    <a:pt x="293" y="124"/>
                  </a:cubicBezTo>
                  <a:cubicBezTo>
                    <a:pt x="280" y="112"/>
                    <a:pt x="263" y="104"/>
                    <a:pt x="244" y="104"/>
                  </a:cubicBezTo>
                  <a:lnTo>
                    <a:pt x="183" y="104"/>
                  </a:lnTo>
                  <a:cubicBezTo>
                    <a:pt x="164" y="104"/>
                    <a:pt x="147" y="112"/>
                    <a:pt x="134" y="124"/>
                  </a:cubicBezTo>
                  <a:cubicBezTo>
                    <a:pt x="155" y="135"/>
                    <a:pt x="169" y="158"/>
                    <a:pt x="169" y="183"/>
                  </a:cubicBezTo>
                  <a:cubicBezTo>
                    <a:pt x="169" y="189"/>
                    <a:pt x="169" y="194"/>
                    <a:pt x="168" y="199"/>
                  </a:cubicBezTo>
                  <a:lnTo>
                    <a:pt x="168" y="228"/>
                  </a:lnTo>
                  <a:cubicBezTo>
                    <a:pt x="187" y="236"/>
                    <a:pt x="203" y="251"/>
                    <a:pt x="213" y="269"/>
                  </a:cubicBezTo>
                  <a:cubicBezTo>
                    <a:pt x="223" y="251"/>
                    <a:pt x="239" y="237"/>
                    <a:pt x="258" y="228"/>
                  </a:cubicBezTo>
                  <a:close/>
                  <a:moveTo>
                    <a:pt x="192" y="272"/>
                  </a:moveTo>
                  <a:lnTo>
                    <a:pt x="192" y="272"/>
                  </a:lnTo>
                  <a:cubicBezTo>
                    <a:pt x="190" y="270"/>
                    <a:pt x="189" y="268"/>
                    <a:pt x="187" y="266"/>
                  </a:cubicBezTo>
                  <a:cubicBezTo>
                    <a:pt x="187" y="265"/>
                    <a:pt x="186" y="265"/>
                    <a:pt x="186" y="265"/>
                  </a:cubicBezTo>
                  <a:cubicBezTo>
                    <a:pt x="185" y="263"/>
                    <a:pt x="183" y="262"/>
                    <a:pt x="181" y="260"/>
                  </a:cubicBezTo>
                  <a:cubicBezTo>
                    <a:pt x="181" y="260"/>
                    <a:pt x="181" y="259"/>
                    <a:pt x="181" y="259"/>
                  </a:cubicBezTo>
                  <a:cubicBezTo>
                    <a:pt x="179" y="258"/>
                    <a:pt x="177" y="256"/>
                    <a:pt x="175" y="255"/>
                  </a:cubicBezTo>
                  <a:cubicBezTo>
                    <a:pt x="175" y="255"/>
                    <a:pt x="175" y="254"/>
                    <a:pt x="174" y="254"/>
                  </a:cubicBezTo>
                  <a:cubicBezTo>
                    <a:pt x="168" y="250"/>
                    <a:pt x="161" y="246"/>
                    <a:pt x="153" y="244"/>
                  </a:cubicBezTo>
                  <a:cubicBezTo>
                    <a:pt x="151" y="243"/>
                    <a:pt x="150" y="243"/>
                    <a:pt x="148" y="242"/>
                  </a:cubicBezTo>
                  <a:cubicBezTo>
                    <a:pt x="147" y="242"/>
                    <a:pt x="146" y="242"/>
                    <a:pt x="145" y="242"/>
                  </a:cubicBezTo>
                  <a:cubicBezTo>
                    <a:pt x="144" y="242"/>
                    <a:pt x="143" y="241"/>
                    <a:pt x="141" y="241"/>
                  </a:cubicBezTo>
                  <a:cubicBezTo>
                    <a:pt x="141" y="241"/>
                    <a:pt x="140" y="241"/>
                    <a:pt x="139" y="241"/>
                  </a:cubicBezTo>
                  <a:cubicBezTo>
                    <a:pt x="137" y="241"/>
                    <a:pt x="135" y="241"/>
                    <a:pt x="133" y="241"/>
                  </a:cubicBezTo>
                  <a:lnTo>
                    <a:pt x="71" y="241"/>
                  </a:lnTo>
                  <a:cubicBezTo>
                    <a:pt x="32" y="241"/>
                    <a:pt x="0" y="273"/>
                    <a:pt x="0" y="313"/>
                  </a:cubicBezTo>
                  <a:lnTo>
                    <a:pt x="0" y="408"/>
                  </a:lnTo>
                  <a:lnTo>
                    <a:pt x="42" y="408"/>
                  </a:lnTo>
                  <a:lnTo>
                    <a:pt x="42" y="309"/>
                  </a:lnTo>
                  <a:lnTo>
                    <a:pt x="56" y="309"/>
                  </a:lnTo>
                  <a:lnTo>
                    <a:pt x="56" y="408"/>
                  </a:lnTo>
                  <a:lnTo>
                    <a:pt x="146" y="408"/>
                  </a:lnTo>
                  <a:lnTo>
                    <a:pt x="146" y="309"/>
                  </a:lnTo>
                  <a:lnTo>
                    <a:pt x="161" y="309"/>
                  </a:lnTo>
                  <a:lnTo>
                    <a:pt x="161" y="408"/>
                  </a:lnTo>
                  <a:lnTo>
                    <a:pt x="204" y="408"/>
                  </a:lnTo>
                  <a:lnTo>
                    <a:pt x="204" y="313"/>
                  </a:lnTo>
                  <a:cubicBezTo>
                    <a:pt x="204" y="297"/>
                    <a:pt x="200" y="283"/>
                    <a:pt x="192" y="272"/>
                  </a:cubicBezTo>
                  <a:cubicBezTo>
                    <a:pt x="192" y="272"/>
                    <a:pt x="192" y="272"/>
                    <a:pt x="192" y="272"/>
                  </a:cubicBezTo>
                  <a:close/>
                  <a:moveTo>
                    <a:pt x="355" y="241"/>
                  </a:moveTo>
                  <a:lnTo>
                    <a:pt x="355" y="241"/>
                  </a:lnTo>
                  <a:lnTo>
                    <a:pt x="294" y="241"/>
                  </a:lnTo>
                  <a:cubicBezTo>
                    <a:pt x="292" y="241"/>
                    <a:pt x="290" y="241"/>
                    <a:pt x="288" y="241"/>
                  </a:cubicBezTo>
                  <a:cubicBezTo>
                    <a:pt x="287" y="241"/>
                    <a:pt x="286" y="241"/>
                    <a:pt x="285" y="241"/>
                  </a:cubicBezTo>
                  <a:cubicBezTo>
                    <a:pt x="284" y="241"/>
                    <a:pt x="283" y="242"/>
                    <a:pt x="281" y="242"/>
                  </a:cubicBezTo>
                  <a:cubicBezTo>
                    <a:pt x="280" y="242"/>
                    <a:pt x="280" y="242"/>
                    <a:pt x="279" y="242"/>
                  </a:cubicBezTo>
                  <a:cubicBezTo>
                    <a:pt x="277" y="243"/>
                    <a:pt x="276" y="243"/>
                    <a:pt x="274" y="244"/>
                  </a:cubicBezTo>
                  <a:cubicBezTo>
                    <a:pt x="263" y="247"/>
                    <a:pt x="254" y="252"/>
                    <a:pt x="245" y="260"/>
                  </a:cubicBezTo>
                  <a:cubicBezTo>
                    <a:pt x="245" y="260"/>
                    <a:pt x="245" y="260"/>
                    <a:pt x="245" y="260"/>
                  </a:cubicBezTo>
                  <a:cubicBezTo>
                    <a:pt x="243" y="262"/>
                    <a:pt x="242" y="263"/>
                    <a:pt x="240" y="265"/>
                  </a:cubicBezTo>
                  <a:cubicBezTo>
                    <a:pt x="240" y="265"/>
                    <a:pt x="240" y="266"/>
                    <a:pt x="240" y="266"/>
                  </a:cubicBezTo>
                  <a:cubicBezTo>
                    <a:pt x="229" y="278"/>
                    <a:pt x="222" y="295"/>
                    <a:pt x="222" y="313"/>
                  </a:cubicBezTo>
                  <a:lnTo>
                    <a:pt x="222" y="408"/>
                  </a:lnTo>
                  <a:lnTo>
                    <a:pt x="264" y="408"/>
                  </a:lnTo>
                  <a:lnTo>
                    <a:pt x="264" y="309"/>
                  </a:lnTo>
                  <a:lnTo>
                    <a:pt x="279" y="309"/>
                  </a:lnTo>
                  <a:lnTo>
                    <a:pt x="279" y="408"/>
                  </a:lnTo>
                  <a:lnTo>
                    <a:pt x="369" y="408"/>
                  </a:lnTo>
                  <a:lnTo>
                    <a:pt x="369" y="309"/>
                  </a:lnTo>
                  <a:lnTo>
                    <a:pt x="384" y="309"/>
                  </a:lnTo>
                  <a:lnTo>
                    <a:pt x="384" y="408"/>
                  </a:lnTo>
                  <a:lnTo>
                    <a:pt x="427" y="408"/>
                  </a:lnTo>
                  <a:lnTo>
                    <a:pt x="427" y="313"/>
                  </a:lnTo>
                  <a:cubicBezTo>
                    <a:pt x="427" y="273"/>
                    <a:pt x="395" y="241"/>
                    <a:pt x="355" y="241"/>
                  </a:cubicBezTo>
                  <a:close/>
                  <a:moveTo>
                    <a:pt x="102" y="231"/>
                  </a:moveTo>
                  <a:lnTo>
                    <a:pt x="102" y="231"/>
                  </a:lnTo>
                  <a:cubicBezTo>
                    <a:pt x="108" y="231"/>
                    <a:pt x="114" y="230"/>
                    <a:pt x="119" y="228"/>
                  </a:cubicBezTo>
                  <a:cubicBezTo>
                    <a:pt x="119" y="228"/>
                    <a:pt x="119" y="228"/>
                    <a:pt x="119" y="228"/>
                  </a:cubicBezTo>
                  <a:cubicBezTo>
                    <a:pt x="122" y="227"/>
                    <a:pt x="124" y="226"/>
                    <a:pt x="126" y="224"/>
                  </a:cubicBezTo>
                  <a:cubicBezTo>
                    <a:pt x="126" y="224"/>
                    <a:pt x="126" y="224"/>
                    <a:pt x="126" y="224"/>
                  </a:cubicBezTo>
                  <a:cubicBezTo>
                    <a:pt x="129" y="223"/>
                    <a:pt x="131" y="221"/>
                    <a:pt x="133" y="220"/>
                  </a:cubicBezTo>
                  <a:cubicBezTo>
                    <a:pt x="133" y="220"/>
                    <a:pt x="133" y="220"/>
                    <a:pt x="133" y="220"/>
                  </a:cubicBezTo>
                  <a:cubicBezTo>
                    <a:pt x="137" y="216"/>
                    <a:pt x="140" y="212"/>
                    <a:pt x="143" y="208"/>
                  </a:cubicBezTo>
                  <a:cubicBezTo>
                    <a:pt x="143" y="207"/>
                    <a:pt x="143" y="207"/>
                    <a:pt x="143" y="207"/>
                  </a:cubicBezTo>
                  <a:cubicBezTo>
                    <a:pt x="144" y="205"/>
                    <a:pt x="145" y="203"/>
                    <a:pt x="146" y="200"/>
                  </a:cubicBezTo>
                  <a:cubicBezTo>
                    <a:pt x="146" y="200"/>
                    <a:pt x="147" y="200"/>
                    <a:pt x="147" y="199"/>
                  </a:cubicBezTo>
                  <a:cubicBezTo>
                    <a:pt x="148" y="197"/>
                    <a:pt x="148" y="195"/>
                    <a:pt x="149" y="192"/>
                  </a:cubicBezTo>
                  <a:cubicBezTo>
                    <a:pt x="149" y="192"/>
                    <a:pt x="149" y="192"/>
                    <a:pt x="149" y="191"/>
                  </a:cubicBezTo>
                  <a:cubicBezTo>
                    <a:pt x="149" y="189"/>
                    <a:pt x="150" y="186"/>
                    <a:pt x="150" y="183"/>
                  </a:cubicBezTo>
                  <a:cubicBezTo>
                    <a:pt x="150" y="181"/>
                    <a:pt x="149" y="179"/>
                    <a:pt x="149" y="177"/>
                  </a:cubicBezTo>
                  <a:cubicBezTo>
                    <a:pt x="149" y="176"/>
                    <a:pt x="149" y="176"/>
                    <a:pt x="149" y="175"/>
                  </a:cubicBezTo>
                  <a:cubicBezTo>
                    <a:pt x="148" y="173"/>
                    <a:pt x="148" y="171"/>
                    <a:pt x="147" y="169"/>
                  </a:cubicBezTo>
                  <a:cubicBezTo>
                    <a:pt x="147" y="169"/>
                    <a:pt x="147" y="169"/>
                    <a:pt x="147" y="169"/>
                  </a:cubicBezTo>
                  <a:cubicBezTo>
                    <a:pt x="147" y="167"/>
                    <a:pt x="146" y="165"/>
                    <a:pt x="145" y="164"/>
                  </a:cubicBezTo>
                  <a:cubicBezTo>
                    <a:pt x="145" y="163"/>
                    <a:pt x="145" y="163"/>
                    <a:pt x="145" y="162"/>
                  </a:cubicBezTo>
                  <a:cubicBezTo>
                    <a:pt x="144" y="161"/>
                    <a:pt x="143" y="159"/>
                    <a:pt x="142" y="157"/>
                  </a:cubicBezTo>
                  <a:lnTo>
                    <a:pt x="142" y="157"/>
                  </a:lnTo>
                  <a:cubicBezTo>
                    <a:pt x="140" y="155"/>
                    <a:pt x="139" y="154"/>
                    <a:pt x="138" y="152"/>
                  </a:cubicBezTo>
                  <a:cubicBezTo>
                    <a:pt x="137" y="152"/>
                    <a:pt x="137" y="151"/>
                    <a:pt x="137" y="151"/>
                  </a:cubicBezTo>
                  <a:cubicBezTo>
                    <a:pt x="136" y="150"/>
                    <a:pt x="134" y="148"/>
                    <a:pt x="133" y="147"/>
                  </a:cubicBezTo>
                  <a:cubicBezTo>
                    <a:pt x="133" y="147"/>
                    <a:pt x="133" y="147"/>
                    <a:pt x="132" y="147"/>
                  </a:cubicBezTo>
                  <a:cubicBezTo>
                    <a:pt x="131" y="146"/>
                    <a:pt x="129" y="144"/>
                    <a:pt x="127" y="143"/>
                  </a:cubicBezTo>
                  <a:cubicBezTo>
                    <a:pt x="127" y="143"/>
                    <a:pt x="127" y="143"/>
                    <a:pt x="126" y="143"/>
                  </a:cubicBezTo>
                  <a:cubicBezTo>
                    <a:pt x="125" y="142"/>
                    <a:pt x="123" y="141"/>
                    <a:pt x="121" y="140"/>
                  </a:cubicBezTo>
                  <a:cubicBezTo>
                    <a:pt x="121" y="140"/>
                    <a:pt x="121" y="140"/>
                    <a:pt x="121" y="140"/>
                  </a:cubicBezTo>
                  <a:cubicBezTo>
                    <a:pt x="115" y="137"/>
                    <a:pt x="109" y="136"/>
                    <a:pt x="102" y="136"/>
                  </a:cubicBezTo>
                  <a:cubicBezTo>
                    <a:pt x="76" y="136"/>
                    <a:pt x="54" y="157"/>
                    <a:pt x="54" y="183"/>
                  </a:cubicBezTo>
                  <a:cubicBezTo>
                    <a:pt x="54" y="210"/>
                    <a:pt x="76" y="231"/>
                    <a:pt x="102" y="23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6" name="组合 35"/>
          <p:cNvGrpSpPr/>
          <p:nvPr/>
        </p:nvGrpSpPr>
        <p:grpSpPr>
          <a:xfrm>
            <a:off x="9464675" y="332656"/>
            <a:ext cx="495300" cy="509588"/>
            <a:chOff x="7743826" y="5013176"/>
            <a:chExt cx="495300" cy="509588"/>
          </a:xfrm>
        </p:grpSpPr>
        <p:sp>
          <p:nvSpPr>
            <p:cNvPr id="15" name="Oval 10"/>
            <p:cNvSpPr>
              <a:spLocks noChangeArrowheads="1"/>
            </p:cNvSpPr>
            <p:nvPr/>
          </p:nvSpPr>
          <p:spPr bwMode="auto">
            <a:xfrm>
              <a:off x="7743826" y="5013176"/>
              <a:ext cx="495300" cy="509588"/>
            </a:xfrm>
            <a:prstGeom prst="ellipse">
              <a:avLst/>
            </a:pr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 name="Freeform 15"/>
            <p:cNvSpPr>
              <a:spLocks noEditPoints="1"/>
            </p:cNvSpPr>
            <p:nvPr/>
          </p:nvSpPr>
          <p:spPr bwMode="auto">
            <a:xfrm>
              <a:off x="7834313" y="5141764"/>
              <a:ext cx="311150" cy="250825"/>
            </a:xfrm>
            <a:custGeom>
              <a:avLst/>
              <a:gdLst>
                <a:gd name="T0" fmla="*/ 147 w 400"/>
                <a:gd name="T1" fmla="*/ 158 h 313"/>
                <a:gd name="T2" fmla="*/ 204 w 400"/>
                <a:gd name="T3" fmla="*/ 129 h 313"/>
                <a:gd name="T4" fmla="*/ 311 w 400"/>
                <a:gd name="T5" fmla="*/ 111 h 313"/>
                <a:gd name="T6" fmla="*/ 341 w 400"/>
                <a:gd name="T7" fmla="*/ 67 h 313"/>
                <a:gd name="T8" fmla="*/ 297 w 400"/>
                <a:gd name="T9" fmla="*/ 97 h 313"/>
                <a:gd name="T10" fmla="*/ 204 w 400"/>
                <a:gd name="T11" fmla="*/ 102 h 313"/>
                <a:gd name="T12" fmla="*/ 400 w 400"/>
                <a:gd name="T13" fmla="*/ 42 h 313"/>
                <a:gd name="T14" fmla="*/ 243 w 400"/>
                <a:gd name="T15" fmla="*/ 16 h 313"/>
                <a:gd name="T16" fmla="*/ 228 w 400"/>
                <a:gd name="T17" fmla="*/ 0 h 313"/>
                <a:gd name="T18" fmla="*/ 80 w 400"/>
                <a:gd name="T19" fmla="*/ 16 h 313"/>
                <a:gd name="T20" fmla="*/ 91 w 400"/>
                <a:gd name="T21" fmla="*/ 42 h 313"/>
                <a:gd name="T22" fmla="*/ 113 w 400"/>
                <a:gd name="T23" fmla="*/ 71 h 313"/>
                <a:gd name="T24" fmla="*/ 368 w 400"/>
                <a:gd name="T25" fmla="*/ 42 h 313"/>
                <a:gd name="T26" fmla="*/ 185 w 400"/>
                <a:gd name="T27" fmla="*/ 205 h 313"/>
                <a:gd name="T28" fmla="*/ 368 w 400"/>
                <a:gd name="T29" fmla="*/ 214 h 313"/>
                <a:gd name="T30" fmla="*/ 188 w 400"/>
                <a:gd name="T31" fmla="*/ 223 h 313"/>
                <a:gd name="T32" fmla="*/ 189 w 400"/>
                <a:gd name="T33" fmla="*/ 249 h 313"/>
                <a:gd name="T34" fmla="*/ 228 w 400"/>
                <a:gd name="T35" fmla="*/ 311 h 313"/>
                <a:gd name="T36" fmla="*/ 243 w 400"/>
                <a:gd name="T37" fmla="*/ 249 h 313"/>
                <a:gd name="T38" fmla="*/ 315 w 400"/>
                <a:gd name="T39" fmla="*/ 309 h 313"/>
                <a:gd name="T40" fmla="*/ 308 w 400"/>
                <a:gd name="T41" fmla="*/ 249 h 313"/>
                <a:gd name="T42" fmla="*/ 400 w 400"/>
                <a:gd name="T43" fmla="*/ 223 h 313"/>
                <a:gd name="T44" fmla="*/ 390 w 400"/>
                <a:gd name="T45" fmla="*/ 42 h 313"/>
                <a:gd name="T46" fmla="*/ 84 w 400"/>
                <a:gd name="T47" fmla="*/ 162 h 313"/>
                <a:gd name="T48" fmla="*/ 123 w 400"/>
                <a:gd name="T49" fmla="*/ 123 h 313"/>
                <a:gd name="T50" fmla="*/ 45 w 400"/>
                <a:gd name="T51" fmla="*/ 123 h 313"/>
                <a:gd name="T52" fmla="*/ 109 w 400"/>
                <a:gd name="T53" fmla="*/ 170 h 313"/>
                <a:gd name="T54" fmla="*/ 94 w 400"/>
                <a:gd name="T55" fmla="*/ 170 h 313"/>
                <a:gd name="T56" fmla="*/ 98 w 400"/>
                <a:gd name="T57" fmla="*/ 177 h 313"/>
                <a:gd name="T58" fmla="*/ 102 w 400"/>
                <a:gd name="T59" fmla="*/ 266 h 313"/>
                <a:gd name="T60" fmla="*/ 67 w 400"/>
                <a:gd name="T61" fmla="*/ 266 h 313"/>
                <a:gd name="T62" fmla="*/ 71 w 400"/>
                <a:gd name="T63" fmla="*/ 177 h 313"/>
                <a:gd name="T64" fmla="*/ 76 w 400"/>
                <a:gd name="T65" fmla="*/ 170 h 313"/>
                <a:gd name="T66" fmla="*/ 0 w 400"/>
                <a:gd name="T67" fmla="*/ 228 h 313"/>
                <a:gd name="T68" fmla="*/ 34 w 400"/>
                <a:gd name="T69" fmla="*/ 313 h 313"/>
                <a:gd name="T70" fmla="*/ 46 w 400"/>
                <a:gd name="T71" fmla="*/ 226 h 313"/>
                <a:gd name="T72" fmla="*/ 120 w 400"/>
                <a:gd name="T73" fmla="*/ 313 h 313"/>
                <a:gd name="T74" fmla="*/ 132 w 400"/>
                <a:gd name="T75" fmla="*/ 226 h 313"/>
                <a:gd name="T76" fmla="*/ 167 w 400"/>
                <a:gd name="T77" fmla="*/ 313 h 313"/>
                <a:gd name="T78" fmla="*/ 109 w 400"/>
                <a:gd name="T79" fmla="*/ 17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00" h="313">
                  <a:moveTo>
                    <a:pt x="204" y="102"/>
                  </a:moveTo>
                  <a:lnTo>
                    <a:pt x="147" y="158"/>
                  </a:lnTo>
                  <a:cubicBezTo>
                    <a:pt x="153" y="162"/>
                    <a:pt x="158" y="166"/>
                    <a:pt x="163" y="170"/>
                  </a:cubicBezTo>
                  <a:lnTo>
                    <a:pt x="204" y="129"/>
                  </a:lnTo>
                  <a:lnTo>
                    <a:pt x="248" y="174"/>
                  </a:lnTo>
                  <a:lnTo>
                    <a:pt x="311" y="111"/>
                  </a:lnTo>
                  <a:lnTo>
                    <a:pt x="321" y="135"/>
                  </a:lnTo>
                  <a:lnTo>
                    <a:pt x="341" y="67"/>
                  </a:lnTo>
                  <a:lnTo>
                    <a:pt x="272" y="87"/>
                  </a:lnTo>
                  <a:lnTo>
                    <a:pt x="297" y="97"/>
                  </a:lnTo>
                  <a:lnTo>
                    <a:pt x="248" y="146"/>
                  </a:lnTo>
                  <a:lnTo>
                    <a:pt x="204" y="102"/>
                  </a:lnTo>
                  <a:close/>
                  <a:moveTo>
                    <a:pt x="400" y="42"/>
                  </a:moveTo>
                  <a:lnTo>
                    <a:pt x="400" y="42"/>
                  </a:lnTo>
                  <a:lnTo>
                    <a:pt x="400" y="16"/>
                  </a:lnTo>
                  <a:lnTo>
                    <a:pt x="243" y="16"/>
                  </a:lnTo>
                  <a:lnTo>
                    <a:pt x="243" y="0"/>
                  </a:lnTo>
                  <a:lnTo>
                    <a:pt x="228" y="0"/>
                  </a:lnTo>
                  <a:lnTo>
                    <a:pt x="228" y="16"/>
                  </a:lnTo>
                  <a:lnTo>
                    <a:pt x="80" y="16"/>
                  </a:lnTo>
                  <a:lnTo>
                    <a:pt x="80" y="42"/>
                  </a:lnTo>
                  <a:lnTo>
                    <a:pt x="91" y="42"/>
                  </a:lnTo>
                  <a:lnTo>
                    <a:pt x="91" y="64"/>
                  </a:lnTo>
                  <a:cubicBezTo>
                    <a:pt x="99" y="65"/>
                    <a:pt x="106" y="67"/>
                    <a:pt x="113" y="71"/>
                  </a:cubicBezTo>
                  <a:lnTo>
                    <a:pt x="113" y="42"/>
                  </a:lnTo>
                  <a:lnTo>
                    <a:pt x="368" y="42"/>
                  </a:lnTo>
                  <a:lnTo>
                    <a:pt x="368" y="205"/>
                  </a:lnTo>
                  <a:lnTo>
                    <a:pt x="185" y="205"/>
                  </a:lnTo>
                  <a:cubicBezTo>
                    <a:pt x="186" y="208"/>
                    <a:pt x="187" y="211"/>
                    <a:pt x="187" y="214"/>
                  </a:cubicBezTo>
                  <a:lnTo>
                    <a:pt x="368" y="214"/>
                  </a:lnTo>
                  <a:lnTo>
                    <a:pt x="368" y="223"/>
                  </a:lnTo>
                  <a:lnTo>
                    <a:pt x="188" y="223"/>
                  </a:lnTo>
                  <a:cubicBezTo>
                    <a:pt x="188" y="225"/>
                    <a:pt x="189" y="226"/>
                    <a:pt x="189" y="228"/>
                  </a:cubicBezTo>
                  <a:lnTo>
                    <a:pt x="189" y="249"/>
                  </a:lnTo>
                  <a:lnTo>
                    <a:pt x="228" y="249"/>
                  </a:lnTo>
                  <a:lnTo>
                    <a:pt x="228" y="311"/>
                  </a:lnTo>
                  <a:lnTo>
                    <a:pt x="243" y="311"/>
                  </a:lnTo>
                  <a:lnTo>
                    <a:pt x="243" y="249"/>
                  </a:lnTo>
                  <a:lnTo>
                    <a:pt x="292" y="249"/>
                  </a:lnTo>
                  <a:lnTo>
                    <a:pt x="315" y="309"/>
                  </a:lnTo>
                  <a:lnTo>
                    <a:pt x="330" y="305"/>
                  </a:lnTo>
                  <a:lnTo>
                    <a:pt x="308" y="249"/>
                  </a:lnTo>
                  <a:lnTo>
                    <a:pt x="400" y="249"/>
                  </a:lnTo>
                  <a:lnTo>
                    <a:pt x="400" y="223"/>
                  </a:lnTo>
                  <a:lnTo>
                    <a:pt x="390" y="223"/>
                  </a:lnTo>
                  <a:lnTo>
                    <a:pt x="390" y="42"/>
                  </a:lnTo>
                  <a:lnTo>
                    <a:pt x="400" y="42"/>
                  </a:lnTo>
                  <a:close/>
                  <a:moveTo>
                    <a:pt x="84" y="162"/>
                  </a:moveTo>
                  <a:lnTo>
                    <a:pt x="84" y="162"/>
                  </a:lnTo>
                  <a:cubicBezTo>
                    <a:pt x="105" y="162"/>
                    <a:pt x="123" y="144"/>
                    <a:pt x="123" y="123"/>
                  </a:cubicBezTo>
                  <a:cubicBezTo>
                    <a:pt x="123" y="101"/>
                    <a:pt x="105" y="84"/>
                    <a:pt x="84" y="84"/>
                  </a:cubicBezTo>
                  <a:cubicBezTo>
                    <a:pt x="62" y="84"/>
                    <a:pt x="45" y="101"/>
                    <a:pt x="45" y="123"/>
                  </a:cubicBezTo>
                  <a:cubicBezTo>
                    <a:pt x="45" y="144"/>
                    <a:pt x="62" y="162"/>
                    <a:pt x="84" y="162"/>
                  </a:cubicBezTo>
                  <a:close/>
                  <a:moveTo>
                    <a:pt x="109" y="170"/>
                  </a:moveTo>
                  <a:lnTo>
                    <a:pt x="109" y="170"/>
                  </a:lnTo>
                  <a:lnTo>
                    <a:pt x="94" y="170"/>
                  </a:lnTo>
                  <a:lnTo>
                    <a:pt x="97" y="171"/>
                  </a:lnTo>
                  <a:cubicBezTo>
                    <a:pt x="98" y="172"/>
                    <a:pt x="99" y="175"/>
                    <a:pt x="98" y="177"/>
                  </a:cubicBezTo>
                  <a:lnTo>
                    <a:pt x="93" y="190"/>
                  </a:lnTo>
                  <a:lnTo>
                    <a:pt x="102" y="266"/>
                  </a:lnTo>
                  <a:lnTo>
                    <a:pt x="85" y="282"/>
                  </a:lnTo>
                  <a:lnTo>
                    <a:pt x="67" y="266"/>
                  </a:lnTo>
                  <a:lnTo>
                    <a:pt x="77" y="190"/>
                  </a:lnTo>
                  <a:lnTo>
                    <a:pt x="71" y="177"/>
                  </a:lnTo>
                  <a:cubicBezTo>
                    <a:pt x="71" y="175"/>
                    <a:pt x="71" y="172"/>
                    <a:pt x="73" y="171"/>
                  </a:cubicBezTo>
                  <a:lnTo>
                    <a:pt x="76" y="170"/>
                  </a:lnTo>
                  <a:lnTo>
                    <a:pt x="59" y="170"/>
                  </a:lnTo>
                  <a:cubicBezTo>
                    <a:pt x="26" y="170"/>
                    <a:pt x="0" y="196"/>
                    <a:pt x="0" y="228"/>
                  </a:cubicBezTo>
                  <a:lnTo>
                    <a:pt x="0" y="313"/>
                  </a:lnTo>
                  <a:lnTo>
                    <a:pt x="34" y="313"/>
                  </a:lnTo>
                  <a:lnTo>
                    <a:pt x="34" y="226"/>
                  </a:lnTo>
                  <a:lnTo>
                    <a:pt x="46" y="226"/>
                  </a:lnTo>
                  <a:lnTo>
                    <a:pt x="46" y="313"/>
                  </a:lnTo>
                  <a:lnTo>
                    <a:pt x="120" y="313"/>
                  </a:lnTo>
                  <a:lnTo>
                    <a:pt x="120" y="226"/>
                  </a:lnTo>
                  <a:lnTo>
                    <a:pt x="132" y="226"/>
                  </a:lnTo>
                  <a:lnTo>
                    <a:pt x="132" y="313"/>
                  </a:lnTo>
                  <a:lnTo>
                    <a:pt x="167" y="313"/>
                  </a:lnTo>
                  <a:lnTo>
                    <a:pt x="167" y="228"/>
                  </a:lnTo>
                  <a:cubicBezTo>
                    <a:pt x="167" y="196"/>
                    <a:pt x="141" y="170"/>
                    <a:pt x="109" y="1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7" name="组合 36"/>
          <p:cNvGrpSpPr/>
          <p:nvPr/>
        </p:nvGrpSpPr>
        <p:grpSpPr>
          <a:xfrm>
            <a:off x="10047287" y="332656"/>
            <a:ext cx="495300" cy="509588"/>
            <a:chOff x="8326438" y="5013176"/>
            <a:chExt cx="495300" cy="509588"/>
          </a:xfrm>
        </p:grpSpPr>
        <p:sp>
          <p:nvSpPr>
            <p:cNvPr id="16" name="Oval 11"/>
            <p:cNvSpPr>
              <a:spLocks noChangeArrowheads="1"/>
            </p:cNvSpPr>
            <p:nvPr/>
          </p:nvSpPr>
          <p:spPr bwMode="auto">
            <a:xfrm>
              <a:off x="8326438" y="5013176"/>
              <a:ext cx="495300" cy="509588"/>
            </a:xfrm>
            <a:prstGeom prst="ellipse">
              <a:avLst/>
            </a:pr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 name="Freeform 16"/>
            <p:cNvSpPr>
              <a:spLocks noEditPoints="1"/>
            </p:cNvSpPr>
            <p:nvPr/>
          </p:nvSpPr>
          <p:spPr bwMode="auto">
            <a:xfrm>
              <a:off x="8443913" y="5125889"/>
              <a:ext cx="279400" cy="284163"/>
            </a:xfrm>
            <a:custGeom>
              <a:avLst/>
              <a:gdLst>
                <a:gd name="T0" fmla="*/ 324 w 358"/>
                <a:gd name="T1" fmla="*/ 306 h 355"/>
                <a:gd name="T2" fmla="*/ 287 w 358"/>
                <a:gd name="T3" fmla="*/ 306 h 355"/>
                <a:gd name="T4" fmla="*/ 235 w 358"/>
                <a:gd name="T5" fmla="*/ 207 h 355"/>
                <a:gd name="T6" fmla="*/ 229 w 358"/>
                <a:gd name="T7" fmla="*/ 226 h 355"/>
                <a:gd name="T8" fmla="*/ 201 w 358"/>
                <a:gd name="T9" fmla="*/ 248 h 355"/>
                <a:gd name="T10" fmla="*/ 294 w 358"/>
                <a:gd name="T11" fmla="*/ 351 h 355"/>
                <a:gd name="T12" fmla="*/ 353 w 358"/>
                <a:gd name="T13" fmla="*/ 311 h 355"/>
                <a:gd name="T14" fmla="*/ 310 w 358"/>
                <a:gd name="T15" fmla="*/ 265 h 355"/>
                <a:gd name="T16" fmla="*/ 244 w 358"/>
                <a:gd name="T17" fmla="*/ 211 h 355"/>
                <a:gd name="T18" fmla="*/ 129 w 358"/>
                <a:gd name="T19" fmla="*/ 126 h 355"/>
                <a:gd name="T20" fmla="*/ 149 w 358"/>
                <a:gd name="T21" fmla="*/ 121 h 355"/>
                <a:gd name="T22" fmla="*/ 154 w 358"/>
                <a:gd name="T23" fmla="*/ 102 h 355"/>
                <a:gd name="T24" fmla="*/ 159 w 358"/>
                <a:gd name="T25" fmla="*/ 83 h 355"/>
                <a:gd name="T26" fmla="*/ 69 w 358"/>
                <a:gd name="T27" fmla="*/ 8 h 355"/>
                <a:gd name="T28" fmla="*/ 57 w 358"/>
                <a:gd name="T29" fmla="*/ 101 h 355"/>
                <a:gd name="T30" fmla="*/ 0 w 358"/>
                <a:gd name="T31" fmla="*/ 77 h 355"/>
                <a:gd name="T32" fmla="*/ 106 w 358"/>
                <a:gd name="T33" fmla="*/ 153 h 355"/>
                <a:gd name="T34" fmla="*/ 120 w 358"/>
                <a:gd name="T35" fmla="*/ 136 h 355"/>
                <a:gd name="T36" fmla="*/ 345 w 358"/>
                <a:gd name="T37" fmla="*/ 35 h 355"/>
                <a:gd name="T38" fmla="*/ 297 w 358"/>
                <a:gd name="T39" fmla="*/ 1 h 355"/>
                <a:gd name="T40" fmla="*/ 168 w 358"/>
                <a:gd name="T41" fmla="*/ 116 h 355"/>
                <a:gd name="T42" fmla="*/ 150 w 358"/>
                <a:gd name="T43" fmla="*/ 142 h 355"/>
                <a:gd name="T44" fmla="*/ 134 w 358"/>
                <a:gd name="T45" fmla="*/ 150 h 355"/>
                <a:gd name="T46" fmla="*/ 136 w 358"/>
                <a:gd name="T47" fmla="*/ 199 h 355"/>
                <a:gd name="T48" fmla="*/ 32 w 358"/>
                <a:gd name="T49" fmla="*/ 289 h 355"/>
                <a:gd name="T50" fmla="*/ 20 w 358"/>
                <a:gd name="T51" fmla="*/ 355 h 355"/>
                <a:gd name="T52" fmla="*/ 74 w 358"/>
                <a:gd name="T53" fmla="*/ 301 h 355"/>
                <a:gd name="T54" fmla="*/ 159 w 358"/>
                <a:gd name="T55" fmla="*/ 222 h 355"/>
                <a:gd name="T56" fmla="*/ 206 w 358"/>
                <a:gd name="T57" fmla="*/ 222 h 355"/>
                <a:gd name="T58" fmla="*/ 220 w 358"/>
                <a:gd name="T59" fmla="*/ 192 h 355"/>
                <a:gd name="T60" fmla="*/ 240 w 358"/>
                <a:gd name="T61" fmla="*/ 188 h 355"/>
                <a:gd name="T62" fmla="*/ 345 w 358"/>
                <a:gd name="T63" fmla="*/ 35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58" h="355">
                  <a:moveTo>
                    <a:pt x="305" y="288"/>
                  </a:moveTo>
                  <a:cubicBezTo>
                    <a:pt x="316" y="288"/>
                    <a:pt x="324" y="296"/>
                    <a:pt x="324" y="306"/>
                  </a:cubicBezTo>
                  <a:cubicBezTo>
                    <a:pt x="324" y="316"/>
                    <a:pt x="316" y="325"/>
                    <a:pt x="305" y="325"/>
                  </a:cubicBezTo>
                  <a:cubicBezTo>
                    <a:pt x="295" y="325"/>
                    <a:pt x="287" y="316"/>
                    <a:pt x="287" y="306"/>
                  </a:cubicBezTo>
                  <a:cubicBezTo>
                    <a:pt x="287" y="296"/>
                    <a:pt x="295" y="288"/>
                    <a:pt x="305" y="288"/>
                  </a:cubicBezTo>
                  <a:close/>
                  <a:moveTo>
                    <a:pt x="235" y="207"/>
                  </a:moveTo>
                  <a:lnTo>
                    <a:pt x="239" y="216"/>
                  </a:lnTo>
                  <a:lnTo>
                    <a:pt x="229" y="226"/>
                  </a:lnTo>
                  <a:lnTo>
                    <a:pt x="220" y="235"/>
                  </a:lnTo>
                  <a:cubicBezTo>
                    <a:pt x="215" y="241"/>
                    <a:pt x="208" y="245"/>
                    <a:pt x="201" y="248"/>
                  </a:cubicBezTo>
                  <a:lnTo>
                    <a:pt x="264" y="311"/>
                  </a:lnTo>
                  <a:lnTo>
                    <a:pt x="294" y="351"/>
                  </a:lnTo>
                  <a:lnTo>
                    <a:pt x="309" y="355"/>
                  </a:lnTo>
                  <a:lnTo>
                    <a:pt x="353" y="311"/>
                  </a:lnTo>
                  <a:lnTo>
                    <a:pt x="349" y="295"/>
                  </a:lnTo>
                  <a:lnTo>
                    <a:pt x="310" y="265"/>
                  </a:lnTo>
                  <a:lnTo>
                    <a:pt x="250" y="205"/>
                  </a:lnTo>
                  <a:lnTo>
                    <a:pt x="244" y="211"/>
                  </a:lnTo>
                  <a:lnTo>
                    <a:pt x="235" y="207"/>
                  </a:lnTo>
                  <a:close/>
                  <a:moveTo>
                    <a:pt x="129" y="126"/>
                  </a:moveTo>
                  <a:lnTo>
                    <a:pt x="140" y="116"/>
                  </a:lnTo>
                  <a:lnTo>
                    <a:pt x="149" y="121"/>
                  </a:lnTo>
                  <a:lnTo>
                    <a:pt x="144" y="112"/>
                  </a:lnTo>
                  <a:lnTo>
                    <a:pt x="154" y="102"/>
                  </a:lnTo>
                  <a:lnTo>
                    <a:pt x="155" y="101"/>
                  </a:lnTo>
                  <a:cubicBezTo>
                    <a:pt x="158" y="95"/>
                    <a:pt x="159" y="89"/>
                    <a:pt x="159" y="83"/>
                  </a:cubicBezTo>
                  <a:cubicBezTo>
                    <a:pt x="159" y="41"/>
                    <a:pt x="119" y="0"/>
                    <a:pt x="76" y="1"/>
                  </a:cubicBezTo>
                  <a:cubicBezTo>
                    <a:pt x="76" y="1"/>
                    <a:pt x="72" y="6"/>
                    <a:pt x="69" y="8"/>
                  </a:cubicBezTo>
                  <a:cubicBezTo>
                    <a:pt x="103" y="42"/>
                    <a:pt x="100" y="37"/>
                    <a:pt x="100" y="57"/>
                  </a:cubicBezTo>
                  <a:cubicBezTo>
                    <a:pt x="100" y="74"/>
                    <a:pt x="73" y="101"/>
                    <a:pt x="57" y="101"/>
                  </a:cubicBezTo>
                  <a:cubicBezTo>
                    <a:pt x="35" y="101"/>
                    <a:pt x="42" y="104"/>
                    <a:pt x="8" y="70"/>
                  </a:cubicBezTo>
                  <a:cubicBezTo>
                    <a:pt x="5" y="72"/>
                    <a:pt x="0" y="77"/>
                    <a:pt x="0" y="77"/>
                  </a:cubicBezTo>
                  <a:cubicBezTo>
                    <a:pt x="1" y="119"/>
                    <a:pt x="40" y="160"/>
                    <a:pt x="83" y="160"/>
                  </a:cubicBezTo>
                  <a:cubicBezTo>
                    <a:pt x="90" y="160"/>
                    <a:pt x="98" y="157"/>
                    <a:pt x="106" y="153"/>
                  </a:cubicBezTo>
                  <a:lnTo>
                    <a:pt x="108" y="155"/>
                  </a:lnTo>
                  <a:cubicBezTo>
                    <a:pt x="111" y="148"/>
                    <a:pt x="115" y="141"/>
                    <a:pt x="120" y="136"/>
                  </a:cubicBezTo>
                  <a:lnTo>
                    <a:pt x="129" y="126"/>
                  </a:lnTo>
                  <a:close/>
                  <a:moveTo>
                    <a:pt x="345" y="35"/>
                  </a:moveTo>
                  <a:lnTo>
                    <a:pt x="321" y="10"/>
                  </a:lnTo>
                  <a:cubicBezTo>
                    <a:pt x="314" y="4"/>
                    <a:pt x="306" y="1"/>
                    <a:pt x="297" y="1"/>
                  </a:cubicBezTo>
                  <a:cubicBezTo>
                    <a:pt x="289" y="1"/>
                    <a:pt x="280" y="4"/>
                    <a:pt x="273" y="10"/>
                  </a:cubicBezTo>
                  <a:lnTo>
                    <a:pt x="168" y="116"/>
                  </a:lnTo>
                  <a:cubicBezTo>
                    <a:pt x="171" y="122"/>
                    <a:pt x="169" y="131"/>
                    <a:pt x="164" y="136"/>
                  </a:cubicBezTo>
                  <a:cubicBezTo>
                    <a:pt x="161" y="140"/>
                    <a:pt x="155" y="142"/>
                    <a:pt x="150" y="142"/>
                  </a:cubicBezTo>
                  <a:cubicBezTo>
                    <a:pt x="148" y="142"/>
                    <a:pt x="145" y="141"/>
                    <a:pt x="143" y="140"/>
                  </a:cubicBezTo>
                  <a:lnTo>
                    <a:pt x="134" y="150"/>
                  </a:lnTo>
                  <a:cubicBezTo>
                    <a:pt x="121" y="163"/>
                    <a:pt x="121" y="184"/>
                    <a:pt x="134" y="197"/>
                  </a:cubicBezTo>
                  <a:lnTo>
                    <a:pt x="136" y="199"/>
                  </a:lnTo>
                  <a:lnTo>
                    <a:pt x="54" y="281"/>
                  </a:lnTo>
                  <a:lnTo>
                    <a:pt x="32" y="289"/>
                  </a:lnTo>
                  <a:lnTo>
                    <a:pt x="0" y="335"/>
                  </a:lnTo>
                  <a:lnTo>
                    <a:pt x="20" y="355"/>
                  </a:lnTo>
                  <a:lnTo>
                    <a:pt x="66" y="323"/>
                  </a:lnTo>
                  <a:lnTo>
                    <a:pt x="74" y="301"/>
                  </a:lnTo>
                  <a:lnTo>
                    <a:pt x="156" y="219"/>
                  </a:lnTo>
                  <a:lnTo>
                    <a:pt x="159" y="222"/>
                  </a:lnTo>
                  <a:cubicBezTo>
                    <a:pt x="165" y="228"/>
                    <a:pt x="174" y="231"/>
                    <a:pt x="182" y="231"/>
                  </a:cubicBezTo>
                  <a:cubicBezTo>
                    <a:pt x="191" y="231"/>
                    <a:pt x="200" y="228"/>
                    <a:pt x="206" y="222"/>
                  </a:cubicBezTo>
                  <a:lnTo>
                    <a:pt x="215" y="212"/>
                  </a:lnTo>
                  <a:cubicBezTo>
                    <a:pt x="212" y="206"/>
                    <a:pt x="215" y="197"/>
                    <a:pt x="220" y="192"/>
                  </a:cubicBezTo>
                  <a:cubicBezTo>
                    <a:pt x="223" y="188"/>
                    <a:pt x="229" y="186"/>
                    <a:pt x="234" y="186"/>
                  </a:cubicBezTo>
                  <a:cubicBezTo>
                    <a:pt x="236" y="186"/>
                    <a:pt x="238" y="187"/>
                    <a:pt x="240" y="188"/>
                  </a:cubicBezTo>
                  <a:lnTo>
                    <a:pt x="345" y="82"/>
                  </a:lnTo>
                  <a:cubicBezTo>
                    <a:pt x="358" y="69"/>
                    <a:pt x="358" y="48"/>
                    <a:pt x="345" y="3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0" name="组合 39"/>
          <p:cNvGrpSpPr/>
          <p:nvPr/>
        </p:nvGrpSpPr>
        <p:grpSpPr>
          <a:xfrm>
            <a:off x="10661650" y="332656"/>
            <a:ext cx="493712" cy="509588"/>
            <a:chOff x="8940801" y="5013176"/>
            <a:chExt cx="493712" cy="509588"/>
          </a:xfrm>
        </p:grpSpPr>
        <p:sp>
          <p:nvSpPr>
            <p:cNvPr id="17" name="Oval 12"/>
            <p:cNvSpPr>
              <a:spLocks noChangeArrowheads="1"/>
            </p:cNvSpPr>
            <p:nvPr/>
          </p:nvSpPr>
          <p:spPr bwMode="auto">
            <a:xfrm>
              <a:off x="8940801" y="5013176"/>
              <a:ext cx="493712" cy="509588"/>
            </a:xfrm>
            <a:prstGeom prst="ellipse">
              <a:avLst/>
            </a:pr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 name="Freeform 17"/>
            <p:cNvSpPr>
              <a:spLocks noEditPoints="1"/>
            </p:cNvSpPr>
            <p:nvPr/>
          </p:nvSpPr>
          <p:spPr bwMode="auto">
            <a:xfrm>
              <a:off x="9043988" y="5105251"/>
              <a:ext cx="300037" cy="330200"/>
            </a:xfrm>
            <a:custGeom>
              <a:avLst/>
              <a:gdLst>
                <a:gd name="T0" fmla="*/ 117 w 387"/>
                <a:gd name="T1" fmla="*/ 63 h 412"/>
                <a:gd name="T2" fmla="*/ 253 w 387"/>
                <a:gd name="T3" fmla="*/ 46 h 412"/>
                <a:gd name="T4" fmla="*/ 204 w 387"/>
                <a:gd name="T5" fmla="*/ 28 h 412"/>
                <a:gd name="T6" fmla="*/ 148 w 387"/>
                <a:gd name="T7" fmla="*/ 28 h 412"/>
                <a:gd name="T8" fmla="*/ 99 w 387"/>
                <a:gd name="T9" fmla="*/ 46 h 412"/>
                <a:gd name="T10" fmla="*/ 318 w 387"/>
                <a:gd name="T11" fmla="*/ 357 h 412"/>
                <a:gd name="T12" fmla="*/ 324 w 387"/>
                <a:gd name="T13" fmla="*/ 345 h 412"/>
                <a:gd name="T14" fmla="*/ 301 w 387"/>
                <a:gd name="T15" fmla="*/ 268 h 412"/>
                <a:gd name="T16" fmla="*/ 287 w 387"/>
                <a:gd name="T17" fmla="*/ 268 h 412"/>
                <a:gd name="T18" fmla="*/ 287 w 387"/>
                <a:gd name="T19" fmla="*/ 327 h 412"/>
                <a:gd name="T20" fmla="*/ 288 w 387"/>
                <a:gd name="T21" fmla="*/ 328 h 412"/>
                <a:gd name="T22" fmla="*/ 288 w 387"/>
                <a:gd name="T23" fmla="*/ 330 h 412"/>
                <a:gd name="T24" fmla="*/ 289 w 387"/>
                <a:gd name="T25" fmla="*/ 331 h 412"/>
                <a:gd name="T26" fmla="*/ 368 w 387"/>
                <a:gd name="T27" fmla="*/ 272 h 412"/>
                <a:gd name="T28" fmla="*/ 294 w 387"/>
                <a:gd name="T29" fmla="*/ 233 h 412"/>
                <a:gd name="T30" fmla="*/ 277 w 387"/>
                <a:gd name="T31" fmla="*/ 411 h 412"/>
                <a:gd name="T32" fmla="*/ 382 w 387"/>
                <a:gd name="T33" fmla="*/ 339 h 412"/>
                <a:gd name="T34" fmla="*/ 369 w 387"/>
                <a:gd name="T35" fmla="*/ 337 h 412"/>
                <a:gd name="T36" fmla="*/ 294 w 387"/>
                <a:gd name="T37" fmla="*/ 398 h 412"/>
                <a:gd name="T38" fmla="*/ 220 w 387"/>
                <a:gd name="T39" fmla="*/ 308 h 412"/>
                <a:gd name="T40" fmla="*/ 308 w 387"/>
                <a:gd name="T41" fmla="*/ 248 h 412"/>
                <a:gd name="T42" fmla="*/ 369 w 387"/>
                <a:gd name="T43" fmla="*/ 337 h 412"/>
                <a:gd name="T44" fmla="*/ 130 w 387"/>
                <a:gd name="T45" fmla="*/ 336 h 412"/>
                <a:gd name="T46" fmla="*/ 221 w 387"/>
                <a:gd name="T47" fmla="*/ 245 h 412"/>
                <a:gd name="T48" fmla="*/ 240 w 387"/>
                <a:gd name="T49" fmla="*/ 231 h 412"/>
                <a:gd name="T50" fmla="*/ 334 w 387"/>
                <a:gd name="T51" fmla="*/ 140 h 412"/>
                <a:gd name="T52" fmla="*/ 338 w 387"/>
                <a:gd name="T53" fmla="*/ 226 h 412"/>
                <a:gd name="T54" fmla="*/ 352 w 387"/>
                <a:gd name="T55" fmla="*/ 231 h 412"/>
                <a:gd name="T56" fmla="*/ 352 w 387"/>
                <a:gd name="T57" fmla="*/ 95 h 412"/>
                <a:gd name="T58" fmla="*/ 19 w 387"/>
                <a:gd name="T59" fmla="*/ 77 h 412"/>
                <a:gd name="T60" fmla="*/ 0 w 387"/>
                <a:gd name="T61" fmla="*/ 144 h 412"/>
                <a:gd name="T62" fmla="*/ 0 w 387"/>
                <a:gd name="T63" fmla="*/ 245 h 412"/>
                <a:gd name="T64" fmla="*/ 0 w 387"/>
                <a:gd name="T65" fmla="*/ 343 h 412"/>
                <a:gd name="T66" fmla="*/ 195 w 387"/>
                <a:gd name="T67" fmla="*/ 361 h 412"/>
                <a:gd name="T68" fmla="*/ 15 w 387"/>
                <a:gd name="T69" fmla="*/ 144 h 412"/>
                <a:gd name="T70" fmla="*/ 19 w 387"/>
                <a:gd name="T71" fmla="*/ 140 h 412"/>
                <a:gd name="T72" fmla="*/ 115 w 387"/>
                <a:gd name="T73" fmla="*/ 231 h 412"/>
                <a:gd name="T74" fmla="*/ 15 w 387"/>
                <a:gd name="T75" fmla="*/ 144 h 412"/>
                <a:gd name="T76" fmla="*/ 115 w 387"/>
                <a:gd name="T77" fmla="*/ 245 h 412"/>
                <a:gd name="T78" fmla="*/ 19 w 387"/>
                <a:gd name="T79" fmla="*/ 336 h 412"/>
                <a:gd name="T80" fmla="*/ 15 w 387"/>
                <a:gd name="T81" fmla="*/ 245 h 412"/>
                <a:gd name="T82" fmla="*/ 130 w 387"/>
                <a:gd name="T83" fmla="*/ 231 h 412"/>
                <a:gd name="T84" fmla="*/ 130 w 387"/>
                <a:gd name="T85" fmla="*/ 140 h 412"/>
                <a:gd name="T86" fmla="*/ 226 w 387"/>
                <a:gd name="T87" fmla="*/ 231 h 412"/>
                <a:gd name="T88" fmla="*/ 233 w 387"/>
                <a:gd name="T89" fmla="*/ 95 h 412"/>
                <a:gd name="T90" fmla="*/ 246 w 387"/>
                <a:gd name="T91" fmla="*/ 107 h 412"/>
                <a:gd name="T92" fmla="*/ 221 w 387"/>
                <a:gd name="T93" fmla="*/ 107 h 412"/>
                <a:gd name="T94" fmla="*/ 123 w 387"/>
                <a:gd name="T95" fmla="*/ 95 h 412"/>
                <a:gd name="T96" fmla="*/ 135 w 387"/>
                <a:gd name="T97" fmla="*/ 107 h 412"/>
                <a:gd name="T98" fmla="*/ 110 w 387"/>
                <a:gd name="T99" fmla="*/ 107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87" h="412">
                  <a:moveTo>
                    <a:pt x="99" y="46"/>
                  </a:moveTo>
                  <a:cubicBezTo>
                    <a:pt x="99" y="55"/>
                    <a:pt x="107" y="63"/>
                    <a:pt x="117" y="63"/>
                  </a:cubicBezTo>
                  <a:lnTo>
                    <a:pt x="236" y="63"/>
                  </a:lnTo>
                  <a:cubicBezTo>
                    <a:pt x="246" y="63"/>
                    <a:pt x="253" y="55"/>
                    <a:pt x="253" y="46"/>
                  </a:cubicBezTo>
                  <a:cubicBezTo>
                    <a:pt x="253" y="36"/>
                    <a:pt x="246" y="28"/>
                    <a:pt x="236" y="28"/>
                  </a:cubicBezTo>
                  <a:lnTo>
                    <a:pt x="204" y="28"/>
                  </a:lnTo>
                  <a:cubicBezTo>
                    <a:pt x="204" y="13"/>
                    <a:pt x="192" y="0"/>
                    <a:pt x="176" y="0"/>
                  </a:cubicBezTo>
                  <a:cubicBezTo>
                    <a:pt x="161" y="0"/>
                    <a:pt x="148" y="13"/>
                    <a:pt x="148" y="28"/>
                  </a:cubicBezTo>
                  <a:lnTo>
                    <a:pt x="117" y="28"/>
                  </a:lnTo>
                  <a:cubicBezTo>
                    <a:pt x="107" y="28"/>
                    <a:pt x="99" y="36"/>
                    <a:pt x="99" y="46"/>
                  </a:cubicBezTo>
                  <a:close/>
                  <a:moveTo>
                    <a:pt x="313" y="355"/>
                  </a:moveTo>
                  <a:cubicBezTo>
                    <a:pt x="315" y="356"/>
                    <a:pt x="317" y="357"/>
                    <a:pt x="318" y="357"/>
                  </a:cubicBezTo>
                  <a:cubicBezTo>
                    <a:pt x="320" y="357"/>
                    <a:pt x="322" y="356"/>
                    <a:pt x="324" y="355"/>
                  </a:cubicBezTo>
                  <a:cubicBezTo>
                    <a:pt x="326" y="352"/>
                    <a:pt x="326" y="348"/>
                    <a:pt x="324" y="345"/>
                  </a:cubicBezTo>
                  <a:lnTo>
                    <a:pt x="301" y="323"/>
                  </a:lnTo>
                  <a:lnTo>
                    <a:pt x="301" y="268"/>
                  </a:lnTo>
                  <a:cubicBezTo>
                    <a:pt x="301" y="264"/>
                    <a:pt x="298" y="260"/>
                    <a:pt x="294" y="260"/>
                  </a:cubicBezTo>
                  <a:cubicBezTo>
                    <a:pt x="290" y="260"/>
                    <a:pt x="287" y="264"/>
                    <a:pt x="287" y="268"/>
                  </a:cubicBezTo>
                  <a:lnTo>
                    <a:pt x="287" y="326"/>
                  </a:lnTo>
                  <a:cubicBezTo>
                    <a:pt x="287" y="326"/>
                    <a:pt x="287" y="327"/>
                    <a:pt x="287" y="327"/>
                  </a:cubicBezTo>
                  <a:cubicBezTo>
                    <a:pt x="287" y="327"/>
                    <a:pt x="287" y="327"/>
                    <a:pt x="287" y="328"/>
                  </a:cubicBezTo>
                  <a:cubicBezTo>
                    <a:pt x="287" y="328"/>
                    <a:pt x="287" y="328"/>
                    <a:pt x="288" y="328"/>
                  </a:cubicBezTo>
                  <a:cubicBezTo>
                    <a:pt x="288" y="329"/>
                    <a:pt x="288" y="329"/>
                    <a:pt x="288" y="329"/>
                  </a:cubicBezTo>
                  <a:cubicBezTo>
                    <a:pt x="288" y="329"/>
                    <a:pt x="288" y="329"/>
                    <a:pt x="288" y="330"/>
                  </a:cubicBezTo>
                  <a:cubicBezTo>
                    <a:pt x="288" y="330"/>
                    <a:pt x="289" y="330"/>
                    <a:pt x="289" y="331"/>
                  </a:cubicBezTo>
                  <a:cubicBezTo>
                    <a:pt x="289" y="331"/>
                    <a:pt x="289" y="331"/>
                    <a:pt x="289" y="331"/>
                  </a:cubicBezTo>
                  <a:lnTo>
                    <a:pt x="313" y="355"/>
                  </a:lnTo>
                  <a:close/>
                  <a:moveTo>
                    <a:pt x="368" y="272"/>
                  </a:moveTo>
                  <a:cubicBezTo>
                    <a:pt x="355" y="252"/>
                    <a:pt x="335" y="239"/>
                    <a:pt x="311" y="234"/>
                  </a:cubicBezTo>
                  <a:cubicBezTo>
                    <a:pt x="305" y="233"/>
                    <a:pt x="300" y="233"/>
                    <a:pt x="294" y="233"/>
                  </a:cubicBezTo>
                  <a:cubicBezTo>
                    <a:pt x="251" y="233"/>
                    <a:pt x="214" y="264"/>
                    <a:pt x="206" y="306"/>
                  </a:cubicBezTo>
                  <a:cubicBezTo>
                    <a:pt x="197" y="354"/>
                    <a:pt x="229" y="401"/>
                    <a:pt x="277" y="411"/>
                  </a:cubicBezTo>
                  <a:cubicBezTo>
                    <a:pt x="283" y="412"/>
                    <a:pt x="289" y="412"/>
                    <a:pt x="294" y="412"/>
                  </a:cubicBezTo>
                  <a:cubicBezTo>
                    <a:pt x="337" y="412"/>
                    <a:pt x="374" y="382"/>
                    <a:pt x="382" y="339"/>
                  </a:cubicBezTo>
                  <a:cubicBezTo>
                    <a:pt x="387" y="316"/>
                    <a:pt x="382" y="292"/>
                    <a:pt x="368" y="272"/>
                  </a:cubicBezTo>
                  <a:close/>
                  <a:moveTo>
                    <a:pt x="369" y="337"/>
                  </a:moveTo>
                  <a:lnTo>
                    <a:pt x="369" y="337"/>
                  </a:lnTo>
                  <a:cubicBezTo>
                    <a:pt x="362" y="372"/>
                    <a:pt x="330" y="398"/>
                    <a:pt x="294" y="398"/>
                  </a:cubicBezTo>
                  <a:cubicBezTo>
                    <a:pt x="289" y="398"/>
                    <a:pt x="285" y="398"/>
                    <a:pt x="280" y="397"/>
                  </a:cubicBezTo>
                  <a:cubicBezTo>
                    <a:pt x="239" y="389"/>
                    <a:pt x="212" y="349"/>
                    <a:pt x="220" y="308"/>
                  </a:cubicBezTo>
                  <a:cubicBezTo>
                    <a:pt x="227" y="273"/>
                    <a:pt x="258" y="247"/>
                    <a:pt x="294" y="247"/>
                  </a:cubicBezTo>
                  <a:cubicBezTo>
                    <a:pt x="299" y="247"/>
                    <a:pt x="304" y="247"/>
                    <a:pt x="308" y="248"/>
                  </a:cubicBezTo>
                  <a:cubicBezTo>
                    <a:pt x="328" y="252"/>
                    <a:pt x="345" y="263"/>
                    <a:pt x="357" y="280"/>
                  </a:cubicBezTo>
                  <a:cubicBezTo>
                    <a:pt x="368" y="297"/>
                    <a:pt x="372" y="317"/>
                    <a:pt x="369" y="337"/>
                  </a:cubicBezTo>
                  <a:close/>
                  <a:moveTo>
                    <a:pt x="189" y="336"/>
                  </a:moveTo>
                  <a:lnTo>
                    <a:pt x="130" y="336"/>
                  </a:lnTo>
                  <a:lnTo>
                    <a:pt x="130" y="245"/>
                  </a:lnTo>
                  <a:lnTo>
                    <a:pt x="221" y="245"/>
                  </a:lnTo>
                  <a:cubicBezTo>
                    <a:pt x="227" y="240"/>
                    <a:pt x="234" y="235"/>
                    <a:pt x="241" y="231"/>
                  </a:cubicBezTo>
                  <a:lnTo>
                    <a:pt x="240" y="231"/>
                  </a:lnTo>
                  <a:lnTo>
                    <a:pt x="240" y="140"/>
                  </a:lnTo>
                  <a:lnTo>
                    <a:pt x="334" y="140"/>
                  </a:lnTo>
                  <a:cubicBezTo>
                    <a:pt x="336" y="140"/>
                    <a:pt x="338" y="142"/>
                    <a:pt x="338" y="144"/>
                  </a:cubicBezTo>
                  <a:lnTo>
                    <a:pt x="338" y="226"/>
                  </a:lnTo>
                  <a:cubicBezTo>
                    <a:pt x="343" y="228"/>
                    <a:pt x="348" y="231"/>
                    <a:pt x="352" y="234"/>
                  </a:cubicBezTo>
                  <a:lnTo>
                    <a:pt x="352" y="231"/>
                  </a:lnTo>
                  <a:lnTo>
                    <a:pt x="352" y="144"/>
                  </a:lnTo>
                  <a:lnTo>
                    <a:pt x="352" y="95"/>
                  </a:lnTo>
                  <a:cubicBezTo>
                    <a:pt x="352" y="85"/>
                    <a:pt x="344" y="77"/>
                    <a:pt x="334" y="77"/>
                  </a:cubicBezTo>
                  <a:lnTo>
                    <a:pt x="19" y="77"/>
                  </a:lnTo>
                  <a:cubicBezTo>
                    <a:pt x="8" y="77"/>
                    <a:pt x="0" y="85"/>
                    <a:pt x="0" y="95"/>
                  </a:cubicBezTo>
                  <a:lnTo>
                    <a:pt x="0" y="144"/>
                  </a:lnTo>
                  <a:lnTo>
                    <a:pt x="0" y="231"/>
                  </a:lnTo>
                  <a:lnTo>
                    <a:pt x="0" y="245"/>
                  </a:lnTo>
                  <a:lnTo>
                    <a:pt x="0" y="332"/>
                  </a:lnTo>
                  <a:lnTo>
                    <a:pt x="0" y="343"/>
                  </a:lnTo>
                  <a:cubicBezTo>
                    <a:pt x="0" y="353"/>
                    <a:pt x="8" y="361"/>
                    <a:pt x="19" y="361"/>
                  </a:cubicBezTo>
                  <a:lnTo>
                    <a:pt x="195" y="361"/>
                  </a:lnTo>
                  <a:cubicBezTo>
                    <a:pt x="192" y="353"/>
                    <a:pt x="190" y="345"/>
                    <a:pt x="189" y="336"/>
                  </a:cubicBezTo>
                  <a:close/>
                  <a:moveTo>
                    <a:pt x="15" y="144"/>
                  </a:moveTo>
                  <a:lnTo>
                    <a:pt x="15" y="144"/>
                  </a:lnTo>
                  <a:cubicBezTo>
                    <a:pt x="15" y="142"/>
                    <a:pt x="16" y="140"/>
                    <a:pt x="19" y="140"/>
                  </a:cubicBezTo>
                  <a:lnTo>
                    <a:pt x="115" y="140"/>
                  </a:lnTo>
                  <a:lnTo>
                    <a:pt x="115" y="231"/>
                  </a:lnTo>
                  <a:lnTo>
                    <a:pt x="15" y="231"/>
                  </a:lnTo>
                  <a:lnTo>
                    <a:pt x="15" y="144"/>
                  </a:lnTo>
                  <a:close/>
                  <a:moveTo>
                    <a:pt x="115" y="245"/>
                  </a:moveTo>
                  <a:lnTo>
                    <a:pt x="115" y="245"/>
                  </a:lnTo>
                  <a:lnTo>
                    <a:pt x="115" y="336"/>
                  </a:lnTo>
                  <a:lnTo>
                    <a:pt x="19" y="336"/>
                  </a:lnTo>
                  <a:cubicBezTo>
                    <a:pt x="16" y="336"/>
                    <a:pt x="15" y="334"/>
                    <a:pt x="15" y="332"/>
                  </a:cubicBezTo>
                  <a:lnTo>
                    <a:pt x="15" y="245"/>
                  </a:lnTo>
                  <a:lnTo>
                    <a:pt x="115" y="245"/>
                  </a:lnTo>
                  <a:close/>
                  <a:moveTo>
                    <a:pt x="130" y="231"/>
                  </a:moveTo>
                  <a:lnTo>
                    <a:pt x="130" y="231"/>
                  </a:lnTo>
                  <a:lnTo>
                    <a:pt x="130" y="140"/>
                  </a:lnTo>
                  <a:lnTo>
                    <a:pt x="226" y="140"/>
                  </a:lnTo>
                  <a:lnTo>
                    <a:pt x="226" y="231"/>
                  </a:lnTo>
                  <a:lnTo>
                    <a:pt x="130" y="231"/>
                  </a:lnTo>
                  <a:close/>
                  <a:moveTo>
                    <a:pt x="233" y="95"/>
                  </a:moveTo>
                  <a:lnTo>
                    <a:pt x="233" y="95"/>
                  </a:lnTo>
                  <a:cubicBezTo>
                    <a:pt x="240" y="95"/>
                    <a:pt x="246" y="101"/>
                    <a:pt x="246" y="107"/>
                  </a:cubicBezTo>
                  <a:cubicBezTo>
                    <a:pt x="246" y="114"/>
                    <a:pt x="240" y="120"/>
                    <a:pt x="233" y="120"/>
                  </a:cubicBezTo>
                  <a:cubicBezTo>
                    <a:pt x="226" y="120"/>
                    <a:pt x="221" y="114"/>
                    <a:pt x="221" y="107"/>
                  </a:cubicBezTo>
                  <a:cubicBezTo>
                    <a:pt x="221" y="101"/>
                    <a:pt x="226" y="95"/>
                    <a:pt x="233" y="95"/>
                  </a:cubicBezTo>
                  <a:close/>
                  <a:moveTo>
                    <a:pt x="123" y="95"/>
                  </a:moveTo>
                  <a:lnTo>
                    <a:pt x="123" y="95"/>
                  </a:lnTo>
                  <a:cubicBezTo>
                    <a:pt x="129" y="95"/>
                    <a:pt x="135" y="101"/>
                    <a:pt x="135" y="107"/>
                  </a:cubicBezTo>
                  <a:cubicBezTo>
                    <a:pt x="135" y="114"/>
                    <a:pt x="129" y="120"/>
                    <a:pt x="123" y="120"/>
                  </a:cubicBezTo>
                  <a:cubicBezTo>
                    <a:pt x="116" y="120"/>
                    <a:pt x="110" y="114"/>
                    <a:pt x="110" y="107"/>
                  </a:cubicBezTo>
                  <a:cubicBezTo>
                    <a:pt x="110" y="101"/>
                    <a:pt x="116" y="95"/>
                    <a:pt x="123" y="9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1" name="组合 40"/>
          <p:cNvGrpSpPr/>
          <p:nvPr/>
        </p:nvGrpSpPr>
        <p:grpSpPr>
          <a:xfrm>
            <a:off x="11280775" y="332656"/>
            <a:ext cx="495300" cy="509588"/>
            <a:chOff x="9559926" y="5013176"/>
            <a:chExt cx="495300" cy="509588"/>
          </a:xfrm>
        </p:grpSpPr>
        <p:sp>
          <p:nvSpPr>
            <p:cNvPr id="18" name="Oval 13"/>
            <p:cNvSpPr>
              <a:spLocks noChangeArrowheads="1"/>
            </p:cNvSpPr>
            <p:nvPr/>
          </p:nvSpPr>
          <p:spPr bwMode="auto">
            <a:xfrm>
              <a:off x="9559926" y="5013176"/>
              <a:ext cx="495300" cy="509588"/>
            </a:xfrm>
            <a:prstGeom prst="ellipse">
              <a:avLst/>
            </a:pr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3" name="Freeform 18"/>
            <p:cNvSpPr>
              <a:spLocks noEditPoints="1"/>
            </p:cNvSpPr>
            <p:nvPr/>
          </p:nvSpPr>
          <p:spPr bwMode="auto">
            <a:xfrm>
              <a:off x="9685338" y="5114776"/>
              <a:ext cx="300037" cy="290513"/>
            </a:xfrm>
            <a:custGeom>
              <a:avLst/>
              <a:gdLst>
                <a:gd name="T0" fmla="*/ 13 w 387"/>
                <a:gd name="T1" fmla="*/ 287 h 362"/>
                <a:gd name="T2" fmla="*/ 276 w 387"/>
                <a:gd name="T3" fmla="*/ 215 h 362"/>
                <a:gd name="T4" fmla="*/ 253 w 387"/>
                <a:gd name="T5" fmla="*/ 297 h 362"/>
                <a:gd name="T6" fmla="*/ 245 w 387"/>
                <a:gd name="T7" fmla="*/ 226 h 362"/>
                <a:gd name="T8" fmla="*/ 245 w 387"/>
                <a:gd name="T9" fmla="*/ 163 h 362"/>
                <a:gd name="T10" fmla="*/ 238 w 387"/>
                <a:gd name="T11" fmla="*/ 166 h 362"/>
                <a:gd name="T12" fmla="*/ 244 w 387"/>
                <a:gd name="T13" fmla="*/ 175 h 362"/>
                <a:gd name="T14" fmla="*/ 250 w 387"/>
                <a:gd name="T15" fmla="*/ 173 h 362"/>
                <a:gd name="T16" fmla="*/ 214 w 387"/>
                <a:gd name="T17" fmla="*/ 181 h 362"/>
                <a:gd name="T18" fmla="*/ 217 w 387"/>
                <a:gd name="T19" fmla="*/ 193 h 362"/>
                <a:gd name="T20" fmla="*/ 221 w 387"/>
                <a:gd name="T21" fmla="*/ 189 h 362"/>
                <a:gd name="T22" fmla="*/ 195 w 387"/>
                <a:gd name="T23" fmla="*/ 205 h 362"/>
                <a:gd name="T24" fmla="*/ 192 w 387"/>
                <a:gd name="T25" fmla="*/ 211 h 362"/>
                <a:gd name="T26" fmla="*/ 201 w 387"/>
                <a:gd name="T27" fmla="*/ 216 h 362"/>
                <a:gd name="T28" fmla="*/ 204 w 387"/>
                <a:gd name="T29" fmla="*/ 210 h 362"/>
                <a:gd name="T30" fmla="*/ 183 w 387"/>
                <a:gd name="T31" fmla="*/ 240 h 362"/>
                <a:gd name="T32" fmla="*/ 193 w 387"/>
                <a:gd name="T33" fmla="*/ 247 h 362"/>
                <a:gd name="T34" fmla="*/ 194 w 387"/>
                <a:gd name="T35" fmla="*/ 241 h 362"/>
                <a:gd name="T36" fmla="*/ 185 w 387"/>
                <a:gd name="T37" fmla="*/ 270 h 362"/>
                <a:gd name="T38" fmla="*/ 187 w 387"/>
                <a:gd name="T39" fmla="*/ 277 h 362"/>
                <a:gd name="T40" fmla="*/ 196 w 387"/>
                <a:gd name="T41" fmla="*/ 273 h 362"/>
                <a:gd name="T42" fmla="*/ 195 w 387"/>
                <a:gd name="T43" fmla="*/ 267 h 362"/>
                <a:gd name="T44" fmla="*/ 200 w 387"/>
                <a:gd name="T45" fmla="*/ 304 h 362"/>
                <a:gd name="T46" fmla="*/ 212 w 387"/>
                <a:gd name="T47" fmla="*/ 302 h 362"/>
                <a:gd name="T48" fmla="*/ 208 w 387"/>
                <a:gd name="T49" fmla="*/ 297 h 362"/>
                <a:gd name="T50" fmla="*/ 221 w 387"/>
                <a:gd name="T51" fmla="*/ 325 h 362"/>
                <a:gd name="T52" fmla="*/ 227 w 387"/>
                <a:gd name="T53" fmla="*/ 329 h 362"/>
                <a:gd name="T54" fmla="*/ 232 w 387"/>
                <a:gd name="T55" fmla="*/ 320 h 362"/>
                <a:gd name="T56" fmla="*/ 227 w 387"/>
                <a:gd name="T57" fmla="*/ 316 h 362"/>
                <a:gd name="T58" fmla="*/ 254 w 387"/>
                <a:gd name="T59" fmla="*/ 340 h 362"/>
                <a:gd name="T60" fmla="*/ 261 w 387"/>
                <a:gd name="T61" fmla="*/ 342 h 362"/>
                <a:gd name="T62" fmla="*/ 257 w 387"/>
                <a:gd name="T63" fmla="*/ 330 h 362"/>
                <a:gd name="T64" fmla="*/ 284 w 387"/>
                <a:gd name="T65" fmla="*/ 342 h 362"/>
                <a:gd name="T66" fmla="*/ 291 w 387"/>
                <a:gd name="T67" fmla="*/ 341 h 362"/>
                <a:gd name="T68" fmla="*/ 290 w 387"/>
                <a:gd name="T69" fmla="*/ 331 h 362"/>
                <a:gd name="T70" fmla="*/ 284 w 387"/>
                <a:gd name="T71" fmla="*/ 332 h 362"/>
                <a:gd name="T72" fmla="*/ 319 w 387"/>
                <a:gd name="T73" fmla="*/ 332 h 362"/>
                <a:gd name="T74" fmla="*/ 325 w 387"/>
                <a:gd name="T75" fmla="*/ 328 h 362"/>
                <a:gd name="T76" fmla="*/ 315 w 387"/>
                <a:gd name="T77" fmla="*/ 321 h 362"/>
                <a:gd name="T78" fmla="*/ 343 w 387"/>
                <a:gd name="T79" fmla="*/ 313 h 362"/>
                <a:gd name="T80" fmla="*/ 347 w 387"/>
                <a:gd name="T81" fmla="*/ 308 h 362"/>
                <a:gd name="T82" fmla="*/ 340 w 387"/>
                <a:gd name="T83" fmla="*/ 300 h 362"/>
                <a:gd name="T84" fmla="*/ 336 w 387"/>
                <a:gd name="T85" fmla="*/ 305 h 362"/>
                <a:gd name="T86" fmla="*/ 362 w 387"/>
                <a:gd name="T87" fmla="*/ 282 h 362"/>
                <a:gd name="T88" fmla="*/ 364 w 387"/>
                <a:gd name="T89" fmla="*/ 275 h 362"/>
                <a:gd name="T90" fmla="*/ 352 w 387"/>
                <a:gd name="T91" fmla="*/ 276 h 362"/>
                <a:gd name="T92" fmla="*/ 367 w 387"/>
                <a:gd name="T93" fmla="*/ 252 h 362"/>
                <a:gd name="T94" fmla="*/ 367 w 387"/>
                <a:gd name="T95" fmla="*/ 245 h 362"/>
                <a:gd name="T96" fmla="*/ 356 w 387"/>
                <a:gd name="T97" fmla="*/ 244 h 362"/>
                <a:gd name="T98" fmla="*/ 356 w 387"/>
                <a:gd name="T99" fmla="*/ 250 h 362"/>
                <a:gd name="T100" fmla="*/ 360 w 387"/>
                <a:gd name="T101" fmla="*/ 215 h 362"/>
                <a:gd name="T102" fmla="*/ 357 w 387"/>
                <a:gd name="T103" fmla="*/ 208 h 362"/>
                <a:gd name="T104" fmla="*/ 350 w 387"/>
                <a:gd name="T105" fmla="*/ 218 h 362"/>
                <a:gd name="T106" fmla="*/ 344 w 387"/>
                <a:gd name="T107" fmla="*/ 190 h 362"/>
                <a:gd name="T108" fmla="*/ 340 w 387"/>
                <a:gd name="T109" fmla="*/ 185 h 362"/>
                <a:gd name="T110" fmla="*/ 331 w 387"/>
                <a:gd name="T111" fmla="*/ 191 h 362"/>
                <a:gd name="T112" fmla="*/ 335 w 387"/>
                <a:gd name="T113" fmla="*/ 196 h 362"/>
                <a:gd name="T114" fmla="*/ 315 w 387"/>
                <a:gd name="T115" fmla="*/ 168 h 362"/>
                <a:gd name="T116" fmla="*/ 309 w 387"/>
                <a:gd name="T117" fmla="*/ 165 h 362"/>
                <a:gd name="T118" fmla="*/ 308 w 387"/>
                <a:gd name="T119" fmla="*/ 176 h 362"/>
                <a:gd name="T120" fmla="*/ 275 w 387"/>
                <a:gd name="T121" fmla="*/ 138 h 362"/>
                <a:gd name="T122" fmla="*/ 215 w 387"/>
                <a:gd name="T123" fmla="*/ 5 h 362"/>
                <a:gd name="T124" fmla="*/ 18 w 387"/>
                <a:gd name="T125" fmla="*/ 92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7" h="362">
                  <a:moveTo>
                    <a:pt x="30" y="269"/>
                  </a:moveTo>
                  <a:cubicBezTo>
                    <a:pt x="50" y="267"/>
                    <a:pt x="69" y="266"/>
                    <a:pt x="88" y="265"/>
                  </a:cubicBezTo>
                  <a:cubicBezTo>
                    <a:pt x="76" y="265"/>
                    <a:pt x="65" y="264"/>
                    <a:pt x="53" y="262"/>
                  </a:cubicBezTo>
                  <a:cubicBezTo>
                    <a:pt x="43" y="261"/>
                    <a:pt x="35" y="254"/>
                    <a:pt x="35" y="244"/>
                  </a:cubicBezTo>
                  <a:cubicBezTo>
                    <a:pt x="35" y="230"/>
                    <a:pt x="35" y="215"/>
                    <a:pt x="35" y="201"/>
                  </a:cubicBezTo>
                  <a:cubicBezTo>
                    <a:pt x="35" y="191"/>
                    <a:pt x="43" y="184"/>
                    <a:pt x="53" y="183"/>
                  </a:cubicBezTo>
                  <a:cubicBezTo>
                    <a:pt x="89" y="180"/>
                    <a:pt x="124" y="178"/>
                    <a:pt x="160" y="179"/>
                  </a:cubicBezTo>
                  <a:cubicBezTo>
                    <a:pt x="147" y="200"/>
                    <a:pt x="140" y="224"/>
                    <a:pt x="140" y="250"/>
                  </a:cubicBezTo>
                  <a:cubicBezTo>
                    <a:pt x="140" y="288"/>
                    <a:pt x="155" y="322"/>
                    <a:pt x="179" y="346"/>
                  </a:cubicBezTo>
                  <a:cubicBezTo>
                    <a:pt x="181" y="347"/>
                    <a:pt x="182" y="349"/>
                    <a:pt x="184" y="350"/>
                  </a:cubicBezTo>
                  <a:cubicBezTo>
                    <a:pt x="133" y="355"/>
                    <a:pt x="82" y="354"/>
                    <a:pt x="30" y="348"/>
                  </a:cubicBezTo>
                  <a:cubicBezTo>
                    <a:pt x="21" y="347"/>
                    <a:pt x="13" y="340"/>
                    <a:pt x="13" y="330"/>
                  </a:cubicBezTo>
                  <a:cubicBezTo>
                    <a:pt x="13" y="316"/>
                    <a:pt x="13" y="301"/>
                    <a:pt x="13" y="287"/>
                  </a:cubicBezTo>
                  <a:cubicBezTo>
                    <a:pt x="13" y="277"/>
                    <a:pt x="21" y="270"/>
                    <a:pt x="30" y="269"/>
                  </a:cubicBezTo>
                  <a:close/>
                  <a:moveTo>
                    <a:pt x="266" y="159"/>
                  </a:moveTo>
                  <a:lnTo>
                    <a:pt x="266" y="159"/>
                  </a:lnTo>
                  <a:cubicBezTo>
                    <a:pt x="273" y="158"/>
                    <a:pt x="281" y="157"/>
                    <a:pt x="288" y="159"/>
                  </a:cubicBezTo>
                  <a:cubicBezTo>
                    <a:pt x="287" y="163"/>
                    <a:pt x="287" y="167"/>
                    <a:pt x="287" y="171"/>
                  </a:cubicBezTo>
                  <a:cubicBezTo>
                    <a:pt x="280" y="170"/>
                    <a:pt x="273" y="170"/>
                    <a:pt x="267" y="171"/>
                  </a:cubicBezTo>
                  <a:cubicBezTo>
                    <a:pt x="267" y="167"/>
                    <a:pt x="266" y="163"/>
                    <a:pt x="266" y="159"/>
                  </a:cubicBezTo>
                  <a:close/>
                  <a:moveTo>
                    <a:pt x="307" y="231"/>
                  </a:moveTo>
                  <a:lnTo>
                    <a:pt x="307" y="231"/>
                  </a:lnTo>
                  <a:lnTo>
                    <a:pt x="281" y="231"/>
                  </a:lnTo>
                  <a:lnTo>
                    <a:pt x="281" y="226"/>
                  </a:lnTo>
                  <a:cubicBezTo>
                    <a:pt x="281" y="222"/>
                    <a:pt x="280" y="219"/>
                    <a:pt x="280" y="217"/>
                  </a:cubicBezTo>
                  <a:cubicBezTo>
                    <a:pt x="279" y="216"/>
                    <a:pt x="278" y="215"/>
                    <a:pt x="276" y="215"/>
                  </a:cubicBezTo>
                  <a:cubicBezTo>
                    <a:pt x="274" y="215"/>
                    <a:pt x="273" y="216"/>
                    <a:pt x="272" y="217"/>
                  </a:cubicBezTo>
                  <a:cubicBezTo>
                    <a:pt x="272" y="218"/>
                    <a:pt x="271" y="220"/>
                    <a:pt x="271" y="223"/>
                  </a:cubicBezTo>
                  <a:cubicBezTo>
                    <a:pt x="271" y="227"/>
                    <a:pt x="272" y="230"/>
                    <a:pt x="274" y="231"/>
                  </a:cubicBezTo>
                  <a:cubicBezTo>
                    <a:pt x="275" y="233"/>
                    <a:pt x="280" y="236"/>
                    <a:pt x="288" y="241"/>
                  </a:cubicBezTo>
                  <a:cubicBezTo>
                    <a:pt x="294" y="245"/>
                    <a:pt x="299" y="248"/>
                    <a:pt x="301" y="250"/>
                  </a:cubicBezTo>
                  <a:cubicBezTo>
                    <a:pt x="304" y="252"/>
                    <a:pt x="306" y="255"/>
                    <a:pt x="307" y="259"/>
                  </a:cubicBezTo>
                  <a:cubicBezTo>
                    <a:pt x="309" y="263"/>
                    <a:pt x="310" y="268"/>
                    <a:pt x="310" y="274"/>
                  </a:cubicBezTo>
                  <a:cubicBezTo>
                    <a:pt x="310" y="283"/>
                    <a:pt x="308" y="290"/>
                    <a:pt x="303" y="295"/>
                  </a:cubicBezTo>
                  <a:cubicBezTo>
                    <a:pt x="299" y="301"/>
                    <a:pt x="292" y="304"/>
                    <a:pt x="283" y="305"/>
                  </a:cubicBezTo>
                  <a:lnTo>
                    <a:pt x="283" y="315"/>
                  </a:lnTo>
                  <a:lnTo>
                    <a:pt x="271" y="315"/>
                  </a:lnTo>
                  <a:lnTo>
                    <a:pt x="271" y="305"/>
                  </a:lnTo>
                  <a:cubicBezTo>
                    <a:pt x="264" y="304"/>
                    <a:pt x="258" y="302"/>
                    <a:pt x="253" y="297"/>
                  </a:cubicBezTo>
                  <a:cubicBezTo>
                    <a:pt x="248" y="292"/>
                    <a:pt x="245" y="284"/>
                    <a:pt x="245" y="272"/>
                  </a:cubicBezTo>
                  <a:lnTo>
                    <a:pt x="245" y="267"/>
                  </a:lnTo>
                  <a:lnTo>
                    <a:pt x="271" y="267"/>
                  </a:lnTo>
                  <a:lnTo>
                    <a:pt x="271" y="274"/>
                  </a:lnTo>
                  <a:cubicBezTo>
                    <a:pt x="271" y="281"/>
                    <a:pt x="271" y="285"/>
                    <a:pt x="272" y="287"/>
                  </a:cubicBezTo>
                  <a:cubicBezTo>
                    <a:pt x="272" y="288"/>
                    <a:pt x="274" y="289"/>
                    <a:pt x="276" y="289"/>
                  </a:cubicBezTo>
                  <a:cubicBezTo>
                    <a:pt x="277" y="289"/>
                    <a:pt x="279" y="289"/>
                    <a:pt x="280" y="288"/>
                  </a:cubicBezTo>
                  <a:cubicBezTo>
                    <a:pt x="280" y="286"/>
                    <a:pt x="281" y="285"/>
                    <a:pt x="281" y="282"/>
                  </a:cubicBezTo>
                  <a:cubicBezTo>
                    <a:pt x="281" y="276"/>
                    <a:pt x="280" y="272"/>
                    <a:pt x="280" y="270"/>
                  </a:cubicBezTo>
                  <a:cubicBezTo>
                    <a:pt x="279" y="267"/>
                    <a:pt x="276" y="264"/>
                    <a:pt x="271" y="262"/>
                  </a:cubicBezTo>
                  <a:cubicBezTo>
                    <a:pt x="263" y="257"/>
                    <a:pt x="258" y="253"/>
                    <a:pt x="255" y="251"/>
                  </a:cubicBezTo>
                  <a:cubicBezTo>
                    <a:pt x="252" y="248"/>
                    <a:pt x="250" y="245"/>
                    <a:pt x="248" y="241"/>
                  </a:cubicBezTo>
                  <a:cubicBezTo>
                    <a:pt x="246" y="236"/>
                    <a:pt x="245" y="232"/>
                    <a:pt x="245" y="226"/>
                  </a:cubicBezTo>
                  <a:cubicBezTo>
                    <a:pt x="245" y="218"/>
                    <a:pt x="247" y="212"/>
                    <a:pt x="251" y="208"/>
                  </a:cubicBezTo>
                  <a:cubicBezTo>
                    <a:pt x="256" y="203"/>
                    <a:pt x="262" y="201"/>
                    <a:pt x="271" y="200"/>
                  </a:cubicBezTo>
                  <a:lnTo>
                    <a:pt x="271" y="191"/>
                  </a:lnTo>
                  <a:lnTo>
                    <a:pt x="283" y="191"/>
                  </a:lnTo>
                  <a:lnTo>
                    <a:pt x="283" y="200"/>
                  </a:lnTo>
                  <a:cubicBezTo>
                    <a:pt x="291" y="201"/>
                    <a:pt x="297" y="203"/>
                    <a:pt x="301" y="208"/>
                  </a:cubicBezTo>
                  <a:cubicBezTo>
                    <a:pt x="305" y="212"/>
                    <a:pt x="307" y="218"/>
                    <a:pt x="307" y="226"/>
                  </a:cubicBezTo>
                  <a:cubicBezTo>
                    <a:pt x="307" y="227"/>
                    <a:pt x="307" y="229"/>
                    <a:pt x="307" y="231"/>
                  </a:cubicBezTo>
                  <a:close/>
                  <a:moveTo>
                    <a:pt x="247" y="163"/>
                  </a:moveTo>
                  <a:lnTo>
                    <a:pt x="247" y="163"/>
                  </a:lnTo>
                  <a:lnTo>
                    <a:pt x="246" y="163"/>
                  </a:lnTo>
                  <a:lnTo>
                    <a:pt x="246" y="163"/>
                  </a:lnTo>
                  <a:lnTo>
                    <a:pt x="245" y="163"/>
                  </a:lnTo>
                  <a:lnTo>
                    <a:pt x="245" y="163"/>
                  </a:lnTo>
                  <a:lnTo>
                    <a:pt x="244" y="164"/>
                  </a:lnTo>
                  <a:lnTo>
                    <a:pt x="244" y="164"/>
                  </a:lnTo>
                  <a:lnTo>
                    <a:pt x="243" y="164"/>
                  </a:lnTo>
                  <a:lnTo>
                    <a:pt x="243" y="164"/>
                  </a:lnTo>
                  <a:lnTo>
                    <a:pt x="242" y="164"/>
                  </a:lnTo>
                  <a:lnTo>
                    <a:pt x="242" y="164"/>
                  </a:lnTo>
                  <a:lnTo>
                    <a:pt x="241" y="165"/>
                  </a:lnTo>
                  <a:lnTo>
                    <a:pt x="241" y="165"/>
                  </a:lnTo>
                  <a:lnTo>
                    <a:pt x="240" y="165"/>
                  </a:lnTo>
                  <a:lnTo>
                    <a:pt x="239" y="165"/>
                  </a:lnTo>
                  <a:lnTo>
                    <a:pt x="239" y="166"/>
                  </a:lnTo>
                  <a:lnTo>
                    <a:pt x="238" y="166"/>
                  </a:lnTo>
                  <a:lnTo>
                    <a:pt x="238" y="166"/>
                  </a:lnTo>
                  <a:lnTo>
                    <a:pt x="237" y="166"/>
                  </a:lnTo>
                  <a:lnTo>
                    <a:pt x="237" y="166"/>
                  </a:lnTo>
                  <a:lnTo>
                    <a:pt x="236" y="167"/>
                  </a:lnTo>
                  <a:lnTo>
                    <a:pt x="236" y="167"/>
                  </a:lnTo>
                  <a:lnTo>
                    <a:pt x="241" y="176"/>
                  </a:lnTo>
                  <a:lnTo>
                    <a:pt x="241" y="176"/>
                  </a:lnTo>
                  <a:lnTo>
                    <a:pt x="241" y="176"/>
                  </a:lnTo>
                  <a:lnTo>
                    <a:pt x="242" y="176"/>
                  </a:lnTo>
                  <a:lnTo>
                    <a:pt x="242" y="176"/>
                  </a:lnTo>
                  <a:lnTo>
                    <a:pt x="243" y="175"/>
                  </a:lnTo>
                  <a:lnTo>
                    <a:pt x="243" y="175"/>
                  </a:lnTo>
                  <a:lnTo>
                    <a:pt x="244" y="175"/>
                  </a:lnTo>
                  <a:lnTo>
                    <a:pt x="244" y="175"/>
                  </a:lnTo>
                  <a:lnTo>
                    <a:pt x="244" y="175"/>
                  </a:lnTo>
                  <a:lnTo>
                    <a:pt x="245" y="175"/>
                  </a:lnTo>
                  <a:lnTo>
                    <a:pt x="245" y="174"/>
                  </a:lnTo>
                  <a:lnTo>
                    <a:pt x="246" y="174"/>
                  </a:lnTo>
                  <a:lnTo>
                    <a:pt x="246" y="174"/>
                  </a:lnTo>
                  <a:lnTo>
                    <a:pt x="247" y="174"/>
                  </a:lnTo>
                  <a:lnTo>
                    <a:pt x="247" y="174"/>
                  </a:lnTo>
                  <a:lnTo>
                    <a:pt x="248" y="173"/>
                  </a:lnTo>
                  <a:lnTo>
                    <a:pt x="248" y="173"/>
                  </a:lnTo>
                  <a:lnTo>
                    <a:pt x="249" y="173"/>
                  </a:lnTo>
                  <a:lnTo>
                    <a:pt x="249" y="173"/>
                  </a:lnTo>
                  <a:lnTo>
                    <a:pt x="250" y="173"/>
                  </a:lnTo>
                  <a:lnTo>
                    <a:pt x="250" y="173"/>
                  </a:lnTo>
                  <a:lnTo>
                    <a:pt x="247" y="163"/>
                  </a:lnTo>
                  <a:close/>
                  <a:moveTo>
                    <a:pt x="217" y="178"/>
                  </a:moveTo>
                  <a:lnTo>
                    <a:pt x="217" y="178"/>
                  </a:lnTo>
                  <a:lnTo>
                    <a:pt x="217" y="179"/>
                  </a:lnTo>
                  <a:lnTo>
                    <a:pt x="217" y="179"/>
                  </a:lnTo>
                  <a:lnTo>
                    <a:pt x="216" y="179"/>
                  </a:lnTo>
                  <a:lnTo>
                    <a:pt x="216" y="180"/>
                  </a:lnTo>
                  <a:lnTo>
                    <a:pt x="215" y="180"/>
                  </a:lnTo>
                  <a:lnTo>
                    <a:pt x="215" y="180"/>
                  </a:lnTo>
                  <a:lnTo>
                    <a:pt x="215" y="181"/>
                  </a:lnTo>
                  <a:lnTo>
                    <a:pt x="214" y="181"/>
                  </a:lnTo>
                  <a:lnTo>
                    <a:pt x="214" y="181"/>
                  </a:lnTo>
                  <a:lnTo>
                    <a:pt x="213" y="182"/>
                  </a:lnTo>
                  <a:lnTo>
                    <a:pt x="213" y="182"/>
                  </a:lnTo>
                  <a:lnTo>
                    <a:pt x="212" y="183"/>
                  </a:lnTo>
                  <a:lnTo>
                    <a:pt x="212" y="183"/>
                  </a:lnTo>
                  <a:lnTo>
                    <a:pt x="212" y="183"/>
                  </a:lnTo>
                  <a:lnTo>
                    <a:pt x="211" y="184"/>
                  </a:lnTo>
                  <a:lnTo>
                    <a:pt x="211" y="184"/>
                  </a:lnTo>
                  <a:lnTo>
                    <a:pt x="210" y="184"/>
                  </a:lnTo>
                  <a:lnTo>
                    <a:pt x="210" y="185"/>
                  </a:lnTo>
                  <a:lnTo>
                    <a:pt x="210" y="185"/>
                  </a:lnTo>
                  <a:lnTo>
                    <a:pt x="209" y="186"/>
                  </a:lnTo>
                  <a:lnTo>
                    <a:pt x="209" y="186"/>
                  </a:lnTo>
                  <a:lnTo>
                    <a:pt x="217" y="193"/>
                  </a:lnTo>
                  <a:lnTo>
                    <a:pt x="217" y="193"/>
                  </a:lnTo>
                  <a:lnTo>
                    <a:pt x="217" y="193"/>
                  </a:lnTo>
                  <a:lnTo>
                    <a:pt x="218" y="192"/>
                  </a:lnTo>
                  <a:lnTo>
                    <a:pt x="218" y="192"/>
                  </a:lnTo>
                  <a:lnTo>
                    <a:pt x="218" y="192"/>
                  </a:lnTo>
                  <a:lnTo>
                    <a:pt x="219" y="191"/>
                  </a:lnTo>
                  <a:lnTo>
                    <a:pt x="219" y="191"/>
                  </a:lnTo>
                  <a:lnTo>
                    <a:pt x="219" y="191"/>
                  </a:lnTo>
                  <a:lnTo>
                    <a:pt x="220" y="190"/>
                  </a:lnTo>
                  <a:lnTo>
                    <a:pt x="220" y="190"/>
                  </a:lnTo>
                  <a:lnTo>
                    <a:pt x="220" y="190"/>
                  </a:lnTo>
                  <a:lnTo>
                    <a:pt x="221" y="189"/>
                  </a:lnTo>
                  <a:lnTo>
                    <a:pt x="221" y="189"/>
                  </a:lnTo>
                  <a:lnTo>
                    <a:pt x="221" y="189"/>
                  </a:lnTo>
                  <a:lnTo>
                    <a:pt x="222" y="188"/>
                  </a:lnTo>
                  <a:lnTo>
                    <a:pt x="222" y="188"/>
                  </a:lnTo>
                  <a:lnTo>
                    <a:pt x="223" y="188"/>
                  </a:lnTo>
                  <a:lnTo>
                    <a:pt x="223" y="188"/>
                  </a:lnTo>
                  <a:lnTo>
                    <a:pt x="223" y="187"/>
                  </a:lnTo>
                  <a:lnTo>
                    <a:pt x="224" y="187"/>
                  </a:lnTo>
                  <a:lnTo>
                    <a:pt x="224" y="187"/>
                  </a:lnTo>
                  <a:lnTo>
                    <a:pt x="217" y="178"/>
                  </a:lnTo>
                  <a:close/>
                  <a:moveTo>
                    <a:pt x="195" y="204"/>
                  </a:moveTo>
                  <a:lnTo>
                    <a:pt x="195" y="204"/>
                  </a:lnTo>
                  <a:lnTo>
                    <a:pt x="195" y="204"/>
                  </a:lnTo>
                  <a:lnTo>
                    <a:pt x="195" y="205"/>
                  </a:lnTo>
                  <a:lnTo>
                    <a:pt x="195" y="205"/>
                  </a:lnTo>
                  <a:lnTo>
                    <a:pt x="194" y="206"/>
                  </a:lnTo>
                  <a:lnTo>
                    <a:pt x="194" y="206"/>
                  </a:lnTo>
                  <a:lnTo>
                    <a:pt x="194" y="206"/>
                  </a:lnTo>
                  <a:lnTo>
                    <a:pt x="194" y="207"/>
                  </a:lnTo>
                  <a:lnTo>
                    <a:pt x="193" y="207"/>
                  </a:lnTo>
                  <a:lnTo>
                    <a:pt x="193" y="208"/>
                  </a:lnTo>
                  <a:lnTo>
                    <a:pt x="193" y="208"/>
                  </a:lnTo>
                  <a:lnTo>
                    <a:pt x="193" y="209"/>
                  </a:lnTo>
                  <a:lnTo>
                    <a:pt x="192" y="209"/>
                  </a:lnTo>
                  <a:lnTo>
                    <a:pt x="192" y="210"/>
                  </a:lnTo>
                  <a:lnTo>
                    <a:pt x="192" y="210"/>
                  </a:lnTo>
                  <a:lnTo>
                    <a:pt x="192" y="211"/>
                  </a:lnTo>
                  <a:lnTo>
                    <a:pt x="191" y="211"/>
                  </a:lnTo>
                  <a:lnTo>
                    <a:pt x="191" y="212"/>
                  </a:lnTo>
                  <a:lnTo>
                    <a:pt x="191" y="213"/>
                  </a:lnTo>
                  <a:lnTo>
                    <a:pt x="191" y="213"/>
                  </a:lnTo>
                  <a:lnTo>
                    <a:pt x="190" y="214"/>
                  </a:lnTo>
                  <a:lnTo>
                    <a:pt x="190" y="214"/>
                  </a:lnTo>
                  <a:lnTo>
                    <a:pt x="200" y="218"/>
                  </a:lnTo>
                  <a:lnTo>
                    <a:pt x="200" y="218"/>
                  </a:lnTo>
                  <a:lnTo>
                    <a:pt x="200" y="217"/>
                  </a:lnTo>
                  <a:lnTo>
                    <a:pt x="200" y="217"/>
                  </a:lnTo>
                  <a:lnTo>
                    <a:pt x="201" y="216"/>
                  </a:lnTo>
                  <a:lnTo>
                    <a:pt x="201" y="216"/>
                  </a:lnTo>
                  <a:lnTo>
                    <a:pt x="201" y="216"/>
                  </a:lnTo>
                  <a:lnTo>
                    <a:pt x="201" y="215"/>
                  </a:lnTo>
                  <a:lnTo>
                    <a:pt x="202" y="215"/>
                  </a:lnTo>
                  <a:lnTo>
                    <a:pt x="202" y="214"/>
                  </a:lnTo>
                  <a:lnTo>
                    <a:pt x="202" y="214"/>
                  </a:lnTo>
                  <a:lnTo>
                    <a:pt x="202" y="213"/>
                  </a:lnTo>
                  <a:lnTo>
                    <a:pt x="202" y="213"/>
                  </a:lnTo>
                  <a:lnTo>
                    <a:pt x="203" y="212"/>
                  </a:lnTo>
                  <a:lnTo>
                    <a:pt x="203" y="212"/>
                  </a:lnTo>
                  <a:lnTo>
                    <a:pt x="203" y="212"/>
                  </a:lnTo>
                  <a:lnTo>
                    <a:pt x="203" y="211"/>
                  </a:lnTo>
                  <a:lnTo>
                    <a:pt x="204" y="211"/>
                  </a:lnTo>
                  <a:lnTo>
                    <a:pt x="204" y="210"/>
                  </a:lnTo>
                  <a:lnTo>
                    <a:pt x="204" y="210"/>
                  </a:lnTo>
                  <a:lnTo>
                    <a:pt x="204" y="209"/>
                  </a:lnTo>
                  <a:lnTo>
                    <a:pt x="204" y="209"/>
                  </a:lnTo>
                  <a:lnTo>
                    <a:pt x="195" y="204"/>
                  </a:lnTo>
                  <a:close/>
                  <a:moveTo>
                    <a:pt x="184" y="235"/>
                  </a:moveTo>
                  <a:lnTo>
                    <a:pt x="184" y="235"/>
                  </a:lnTo>
                  <a:lnTo>
                    <a:pt x="184" y="236"/>
                  </a:lnTo>
                  <a:lnTo>
                    <a:pt x="184" y="236"/>
                  </a:lnTo>
                  <a:lnTo>
                    <a:pt x="184" y="237"/>
                  </a:lnTo>
                  <a:lnTo>
                    <a:pt x="184" y="238"/>
                  </a:lnTo>
                  <a:lnTo>
                    <a:pt x="183" y="238"/>
                  </a:lnTo>
                  <a:lnTo>
                    <a:pt x="183" y="239"/>
                  </a:lnTo>
                  <a:lnTo>
                    <a:pt x="183" y="239"/>
                  </a:lnTo>
                  <a:lnTo>
                    <a:pt x="183" y="240"/>
                  </a:lnTo>
                  <a:lnTo>
                    <a:pt x="183" y="240"/>
                  </a:lnTo>
                  <a:lnTo>
                    <a:pt x="183" y="241"/>
                  </a:lnTo>
                  <a:lnTo>
                    <a:pt x="183" y="242"/>
                  </a:lnTo>
                  <a:lnTo>
                    <a:pt x="183" y="242"/>
                  </a:lnTo>
                  <a:lnTo>
                    <a:pt x="183" y="243"/>
                  </a:lnTo>
                  <a:lnTo>
                    <a:pt x="183" y="243"/>
                  </a:lnTo>
                  <a:lnTo>
                    <a:pt x="183" y="244"/>
                  </a:lnTo>
                  <a:lnTo>
                    <a:pt x="183" y="245"/>
                  </a:lnTo>
                  <a:lnTo>
                    <a:pt x="183" y="245"/>
                  </a:lnTo>
                  <a:lnTo>
                    <a:pt x="183" y="246"/>
                  </a:lnTo>
                  <a:lnTo>
                    <a:pt x="183" y="246"/>
                  </a:lnTo>
                  <a:lnTo>
                    <a:pt x="183" y="247"/>
                  </a:lnTo>
                  <a:lnTo>
                    <a:pt x="193" y="247"/>
                  </a:lnTo>
                  <a:lnTo>
                    <a:pt x="193" y="247"/>
                  </a:lnTo>
                  <a:lnTo>
                    <a:pt x="193" y="246"/>
                  </a:lnTo>
                  <a:lnTo>
                    <a:pt x="193" y="246"/>
                  </a:lnTo>
                  <a:lnTo>
                    <a:pt x="193" y="245"/>
                  </a:lnTo>
                  <a:lnTo>
                    <a:pt x="193" y="245"/>
                  </a:lnTo>
                  <a:lnTo>
                    <a:pt x="194" y="244"/>
                  </a:lnTo>
                  <a:lnTo>
                    <a:pt x="194" y="244"/>
                  </a:lnTo>
                  <a:lnTo>
                    <a:pt x="194" y="243"/>
                  </a:lnTo>
                  <a:lnTo>
                    <a:pt x="194" y="243"/>
                  </a:lnTo>
                  <a:lnTo>
                    <a:pt x="194" y="242"/>
                  </a:lnTo>
                  <a:lnTo>
                    <a:pt x="194" y="242"/>
                  </a:lnTo>
                  <a:lnTo>
                    <a:pt x="194" y="241"/>
                  </a:lnTo>
                  <a:lnTo>
                    <a:pt x="194" y="241"/>
                  </a:lnTo>
                  <a:lnTo>
                    <a:pt x="194" y="240"/>
                  </a:lnTo>
                  <a:lnTo>
                    <a:pt x="194" y="240"/>
                  </a:lnTo>
                  <a:lnTo>
                    <a:pt x="194" y="239"/>
                  </a:lnTo>
                  <a:lnTo>
                    <a:pt x="194" y="239"/>
                  </a:lnTo>
                  <a:lnTo>
                    <a:pt x="194" y="238"/>
                  </a:lnTo>
                  <a:lnTo>
                    <a:pt x="194" y="238"/>
                  </a:lnTo>
                  <a:lnTo>
                    <a:pt x="194" y="237"/>
                  </a:lnTo>
                  <a:lnTo>
                    <a:pt x="184" y="235"/>
                  </a:lnTo>
                  <a:close/>
                  <a:moveTo>
                    <a:pt x="185" y="269"/>
                  </a:moveTo>
                  <a:lnTo>
                    <a:pt x="185" y="269"/>
                  </a:lnTo>
                  <a:lnTo>
                    <a:pt x="185" y="269"/>
                  </a:lnTo>
                  <a:lnTo>
                    <a:pt x="185" y="270"/>
                  </a:lnTo>
                  <a:lnTo>
                    <a:pt x="185" y="270"/>
                  </a:lnTo>
                  <a:lnTo>
                    <a:pt x="185" y="271"/>
                  </a:lnTo>
                  <a:lnTo>
                    <a:pt x="185" y="271"/>
                  </a:lnTo>
                  <a:lnTo>
                    <a:pt x="185" y="272"/>
                  </a:lnTo>
                  <a:lnTo>
                    <a:pt x="185" y="272"/>
                  </a:lnTo>
                  <a:lnTo>
                    <a:pt x="185" y="273"/>
                  </a:lnTo>
                  <a:lnTo>
                    <a:pt x="186" y="273"/>
                  </a:lnTo>
                  <a:lnTo>
                    <a:pt x="186" y="274"/>
                  </a:lnTo>
                  <a:lnTo>
                    <a:pt x="186" y="275"/>
                  </a:lnTo>
                  <a:lnTo>
                    <a:pt x="186" y="275"/>
                  </a:lnTo>
                  <a:lnTo>
                    <a:pt x="186" y="276"/>
                  </a:lnTo>
                  <a:lnTo>
                    <a:pt x="186" y="276"/>
                  </a:lnTo>
                  <a:lnTo>
                    <a:pt x="186" y="277"/>
                  </a:lnTo>
                  <a:lnTo>
                    <a:pt x="187" y="277"/>
                  </a:lnTo>
                  <a:lnTo>
                    <a:pt x="187" y="278"/>
                  </a:lnTo>
                  <a:lnTo>
                    <a:pt x="187" y="278"/>
                  </a:lnTo>
                  <a:lnTo>
                    <a:pt x="187" y="279"/>
                  </a:lnTo>
                  <a:lnTo>
                    <a:pt x="187" y="279"/>
                  </a:lnTo>
                  <a:lnTo>
                    <a:pt x="187" y="280"/>
                  </a:lnTo>
                  <a:lnTo>
                    <a:pt x="197" y="276"/>
                  </a:lnTo>
                  <a:lnTo>
                    <a:pt x="197" y="276"/>
                  </a:lnTo>
                  <a:lnTo>
                    <a:pt x="197" y="276"/>
                  </a:lnTo>
                  <a:lnTo>
                    <a:pt x="197" y="275"/>
                  </a:lnTo>
                  <a:lnTo>
                    <a:pt x="197" y="275"/>
                  </a:lnTo>
                  <a:lnTo>
                    <a:pt x="197" y="274"/>
                  </a:lnTo>
                  <a:lnTo>
                    <a:pt x="197" y="274"/>
                  </a:lnTo>
                  <a:lnTo>
                    <a:pt x="196" y="273"/>
                  </a:lnTo>
                  <a:lnTo>
                    <a:pt x="196" y="273"/>
                  </a:lnTo>
                  <a:lnTo>
                    <a:pt x="196" y="272"/>
                  </a:lnTo>
                  <a:lnTo>
                    <a:pt x="196" y="272"/>
                  </a:lnTo>
                  <a:lnTo>
                    <a:pt x="196" y="271"/>
                  </a:lnTo>
                  <a:lnTo>
                    <a:pt x="196" y="271"/>
                  </a:lnTo>
                  <a:lnTo>
                    <a:pt x="196" y="270"/>
                  </a:lnTo>
                  <a:lnTo>
                    <a:pt x="196" y="270"/>
                  </a:lnTo>
                  <a:lnTo>
                    <a:pt x="195" y="269"/>
                  </a:lnTo>
                  <a:lnTo>
                    <a:pt x="195" y="269"/>
                  </a:lnTo>
                  <a:lnTo>
                    <a:pt x="195" y="268"/>
                  </a:lnTo>
                  <a:lnTo>
                    <a:pt x="195" y="268"/>
                  </a:lnTo>
                  <a:lnTo>
                    <a:pt x="195" y="267"/>
                  </a:lnTo>
                  <a:lnTo>
                    <a:pt x="195" y="267"/>
                  </a:lnTo>
                  <a:lnTo>
                    <a:pt x="195" y="267"/>
                  </a:lnTo>
                  <a:lnTo>
                    <a:pt x="185" y="269"/>
                  </a:lnTo>
                  <a:close/>
                  <a:moveTo>
                    <a:pt x="197" y="300"/>
                  </a:moveTo>
                  <a:lnTo>
                    <a:pt x="197" y="300"/>
                  </a:lnTo>
                  <a:lnTo>
                    <a:pt x="197" y="300"/>
                  </a:lnTo>
                  <a:lnTo>
                    <a:pt x="197" y="301"/>
                  </a:lnTo>
                  <a:lnTo>
                    <a:pt x="198" y="301"/>
                  </a:lnTo>
                  <a:lnTo>
                    <a:pt x="198" y="302"/>
                  </a:lnTo>
                  <a:lnTo>
                    <a:pt x="198" y="302"/>
                  </a:lnTo>
                  <a:lnTo>
                    <a:pt x="199" y="302"/>
                  </a:lnTo>
                  <a:lnTo>
                    <a:pt x="199" y="303"/>
                  </a:lnTo>
                  <a:lnTo>
                    <a:pt x="199" y="303"/>
                  </a:lnTo>
                  <a:lnTo>
                    <a:pt x="200" y="304"/>
                  </a:lnTo>
                  <a:lnTo>
                    <a:pt x="200" y="304"/>
                  </a:lnTo>
                  <a:lnTo>
                    <a:pt x="200" y="305"/>
                  </a:lnTo>
                  <a:lnTo>
                    <a:pt x="201" y="305"/>
                  </a:lnTo>
                  <a:lnTo>
                    <a:pt x="201" y="306"/>
                  </a:lnTo>
                  <a:lnTo>
                    <a:pt x="201" y="306"/>
                  </a:lnTo>
                  <a:lnTo>
                    <a:pt x="202" y="306"/>
                  </a:lnTo>
                  <a:lnTo>
                    <a:pt x="202" y="307"/>
                  </a:lnTo>
                  <a:lnTo>
                    <a:pt x="202" y="307"/>
                  </a:lnTo>
                  <a:lnTo>
                    <a:pt x="203" y="308"/>
                  </a:lnTo>
                  <a:lnTo>
                    <a:pt x="203" y="308"/>
                  </a:lnTo>
                  <a:lnTo>
                    <a:pt x="203" y="309"/>
                  </a:lnTo>
                  <a:lnTo>
                    <a:pt x="204" y="309"/>
                  </a:lnTo>
                  <a:lnTo>
                    <a:pt x="212" y="302"/>
                  </a:lnTo>
                  <a:lnTo>
                    <a:pt x="212" y="302"/>
                  </a:lnTo>
                  <a:lnTo>
                    <a:pt x="211" y="302"/>
                  </a:lnTo>
                  <a:lnTo>
                    <a:pt x="211" y="301"/>
                  </a:lnTo>
                  <a:lnTo>
                    <a:pt x="211" y="301"/>
                  </a:lnTo>
                  <a:lnTo>
                    <a:pt x="210" y="300"/>
                  </a:lnTo>
                  <a:lnTo>
                    <a:pt x="210" y="300"/>
                  </a:lnTo>
                  <a:lnTo>
                    <a:pt x="210" y="300"/>
                  </a:lnTo>
                  <a:lnTo>
                    <a:pt x="209" y="299"/>
                  </a:lnTo>
                  <a:lnTo>
                    <a:pt x="209" y="299"/>
                  </a:lnTo>
                  <a:lnTo>
                    <a:pt x="209" y="298"/>
                  </a:lnTo>
                  <a:lnTo>
                    <a:pt x="209" y="298"/>
                  </a:lnTo>
                  <a:lnTo>
                    <a:pt x="208" y="298"/>
                  </a:lnTo>
                  <a:lnTo>
                    <a:pt x="208" y="297"/>
                  </a:lnTo>
                  <a:lnTo>
                    <a:pt x="208" y="297"/>
                  </a:lnTo>
                  <a:lnTo>
                    <a:pt x="207" y="296"/>
                  </a:lnTo>
                  <a:lnTo>
                    <a:pt x="207" y="296"/>
                  </a:lnTo>
                  <a:lnTo>
                    <a:pt x="207" y="296"/>
                  </a:lnTo>
                  <a:lnTo>
                    <a:pt x="207" y="295"/>
                  </a:lnTo>
                  <a:lnTo>
                    <a:pt x="206" y="295"/>
                  </a:lnTo>
                  <a:lnTo>
                    <a:pt x="206" y="294"/>
                  </a:lnTo>
                  <a:lnTo>
                    <a:pt x="206" y="294"/>
                  </a:lnTo>
                  <a:lnTo>
                    <a:pt x="197" y="300"/>
                  </a:lnTo>
                  <a:close/>
                  <a:moveTo>
                    <a:pt x="220" y="324"/>
                  </a:moveTo>
                  <a:lnTo>
                    <a:pt x="220" y="324"/>
                  </a:lnTo>
                  <a:lnTo>
                    <a:pt x="220" y="325"/>
                  </a:lnTo>
                  <a:lnTo>
                    <a:pt x="221" y="325"/>
                  </a:lnTo>
                  <a:lnTo>
                    <a:pt x="221" y="325"/>
                  </a:lnTo>
                  <a:lnTo>
                    <a:pt x="221" y="326"/>
                  </a:lnTo>
                  <a:lnTo>
                    <a:pt x="222" y="326"/>
                  </a:lnTo>
                  <a:lnTo>
                    <a:pt x="222" y="326"/>
                  </a:lnTo>
                  <a:lnTo>
                    <a:pt x="223" y="327"/>
                  </a:lnTo>
                  <a:lnTo>
                    <a:pt x="223" y="327"/>
                  </a:lnTo>
                  <a:lnTo>
                    <a:pt x="224" y="327"/>
                  </a:lnTo>
                  <a:lnTo>
                    <a:pt x="224" y="328"/>
                  </a:lnTo>
                  <a:lnTo>
                    <a:pt x="225" y="328"/>
                  </a:lnTo>
                  <a:lnTo>
                    <a:pt x="225" y="328"/>
                  </a:lnTo>
                  <a:lnTo>
                    <a:pt x="226" y="328"/>
                  </a:lnTo>
                  <a:lnTo>
                    <a:pt x="226" y="329"/>
                  </a:lnTo>
                  <a:lnTo>
                    <a:pt x="227" y="329"/>
                  </a:lnTo>
                  <a:lnTo>
                    <a:pt x="227" y="329"/>
                  </a:lnTo>
                  <a:lnTo>
                    <a:pt x="228" y="330"/>
                  </a:lnTo>
                  <a:lnTo>
                    <a:pt x="228" y="330"/>
                  </a:lnTo>
                  <a:lnTo>
                    <a:pt x="228" y="330"/>
                  </a:lnTo>
                  <a:lnTo>
                    <a:pt x="229" y="330"/>
                  </a:lnTo>
                  <a:lnTo>
                    <a:pt x="229" y="331"/>
                  </a:lnTo>
                  <a:lnTo>
                    <a:pt x="235" y="321"/>
                  </a:lnTo>
                  <a:lnTo>
                    <a:pt x="234" y="321"/>
                  </a:lnTo>
                  <a:lnTo>
                    <a:pt x="234" y="321"/>
                  </a:lnTo>
                  <a:lnTo>
                    <a:pt x="233" y="321"/>
                  </a:lnTo>
                  <a:lnTo>
                    <a:pt x="233" y="320"/>
                  </a:lnTo>
                  <a:lnTo>
                    <a:pt x="233" y="320"/>
                  </a:lnTo>
                  <a:lnTo>
                    <a:pt x="232" y="320"/>
                  </a:lnTo>
                  <a:lnTo>
                    <a:pt x="232" y="320"/>
                  </a:lnTo>
                  <a:lnTo>
                    <a:pt x="231" y="319"/>
                  </a:lnTo>
                  <a:lnTo>
                    <a:pt x="231" y="319"/>
                  </a:lnTo>
                  <a:lnTo>
                    <a:pt x="230" y="319"/>
                  </a:lnTo>
                  <a:lnTo>
                    <a:pt x="230" y="319"/>
                  </a:lnTo>
                  <a:lnTo>
                    <a:pt x="230" y="318"/>
                  </a:lnTo>
                  <a:lnTo>
                    <a:pt x="229" y="318"/>
                  </a:lnTo>
                  <a:lnTo>
                    <a:pt x="229" y="318"/>
                  </a:lnTo>
                  <a:lnTo>
                    <a:pt x="228" y="318"/>
                  </a:lnTo>
                  <a:lnTo>
                    <a:pt x="228" y="317"/>
                  </a:lnTo>
                  <a:lnTo>
                    <a:pt x="228" y="317"/>
                  </a:lnTo>
                  <a:lnTo>
                    <a:pt x="227" y="317"/>
                  </a:lnTo>
                  <a:lnTo>
                    <a:pt x="227" y="316"/>
                  </a:lnTo>
                  <a:lnTo>
                    <a:pt x="226" y="316"/>
                  </a:lnTo>
                  <a:lnTo>
                    <a:pt x="226" y="316"/>
                  </a:lnTo>
                  <a:lnTo>
                    <a:pt x="220" y="324"/>
                  </a:lnTo>
                  <a:close/>
                  <a:moveTo>
                    <a:pt x="250" y="339"/>
                  </a:moveTo>
                  <a:lnTo>
                    <a:pt x="250" y="339"/>
                  </a:lnTo>
                  <a:lnTo>
                    <a:pt x="250" y="339"/>
                  </a:lnTo>
                  <a:lnTo>
                    <a:pt x="251" y="339"/>
                  </a:lnTo>
                  <a:lnTo>
                    <a:pt x="251" y="340"/>
                  </a:lnTo>
                  <a:lnTo>
                    <a:pt x="252" y="340"/>
                  </a:lnTo>
                  <a:lnTo>
                    <a:pt x="252" y="340"/>
                  </a:lnTo>
                  <a:lnTo>
                    <a:pt x="253" y="340"/>
                  </a:lnTo>
                  <a:lnTo>
                    <a:pt x="253" y="340"/>
                  </a:lnTo>
                  <a:lnTo>
                    <a:pt x="254" y="340"/>
                  </a:lnTo>
                  <a:lnTo>
                    <a:pt x="255" y="340"/>
                  </a:lnTo>
                  <a:lnTo>
                    <a:pt x="255" y="341"/>
                  </a:lnTo>
                  <a:lnTo>
                    <a:pt x="256" y="341"/>
                  </a:lnTo>
                  <a:lnTo>
                    <a:pt x="256" y="341"/>
                  </a:lnTo>
                  <a:lnTo>
                    <a:pt x="257" y="341"/>
                  </a:lnTo>
                  <a:lnTo>
                    <a:pt x="257" y="341"/>
                  </a:lnTo>
                  <a:lnTo>
                    <a:pt x="258" y="341"/>
                  </a:lnTo>
                  <a:lnTo>
                    <a:pt x="259" y="341"/>
                  </a:lnTo>
                  <a:lnTo>
                    <a:pt x="259" y="341"/>
                  </a:lnTo>
                  <a:lnTo>
                    <a:pt x="260" y="341"/>
                  </a:lnTo>
                  <a:lnTo>
                    <a:pt x="260" y="341"/>
                  </a:lnTo>
                  <a:lnTo>
                    <a:pt x="261" y="342"/>
                  </a:lnTo>
                  <a:lnTo>
                    <a:pt x="261" y="342"/>
                  </a:lnTo>
                  <a:lnTo>
                    <a:pt x="263" y="331"/>
                  </a:lnTo>
                  <a:lnTo>
                    <a:pt x="262" y="331"/>
                  </a:lnTo>
                  <a:lnTo>
                    <a:pt x="262" y="331"/>
                  </a:lnTo>
                  <a:lnTo>
                    <a:pt x="261" y="331"/>
                  </a:lnTo>
                  <a:lnTo>
                    <a:pt x="261" y="331"/>
                  </a:lnTo>
                  <a:lnTo>
                    <a:pt x="260" y="331"/>
                  </a:lnTo>
                  <a:lnTo>
                    <a:pt x="260" y="331"/>
                  </a:lnTo>
                  <a:lnTo>
                    <a:pt x="259" y="331"/>
                  </a:lnTo>
                  <a:lnTo>
                    <a:pt x="259" y="330"/>
                  </a:lnTo>
                  <a:lnTo>
                    <a:pt x="258" y="330"/>
                  </a:lnTo>
                  <a:lnTo>
                    <a:pt x="258" y="330"/>
                  </a:lnTo>
                  <a:lnTo>
                    <a:pt x="257" y="330"/>
                  </a:lnTo>
                  <a:lnTo>
                    <a:pt x="257" y="330"/>
                  </a:lnTo>
                  <a:lnTo>
                    <a:pt x="256" y="330"/>
                  </a:lnTo>
                  <a:lnTo>
                    <a:pt x="256" y="330"/>
                  </a:lnTo>
                  <a:lnTo>
                    <a:pt x="255" y="330"/>
                  </a:lnTo>
                  <a:lnTo>
                    <a:pt x="255" y="330"/>
                  </a:lnTo>
                  <a:lnTo>
                    <a:pt x="254" y="329"/>
                  </a:lnTo>
                  <a:lnTo>
                    <a:pt x="254" y="329"/>
                  </a:lnTo>
                  <a:lnTo>
                    <a:pt x="253" y="329"/>
                  </a:lnTo>
                  <a:lnTo>
                    <a:pt x="253" y="329"/>
                  </a:lnTo>
                  <a:lnTo>
                    <a:pt x="253" y="329"/>
                  </a:lnTo>
                  <a:lnTo>
                    <a:pt x="250" y="339"/>
                  </a:lnTo>
                  <a:close/>
                  <a:moveTo>
                    <a:pt x="283" y="342"/>
                  </a:moveTo>
                  <a:lnTo>
                    <a:pt x="283" y="342"/>
                  </a:lnTo>
                  <a:lnTo>
                    <a:pt x="284" y="342"/>
                  </a:lnTo>
                  <a:lnTo>
                    <a:pt x="284" y="342"/>
                  </a:lnTo>
                  <a:lnTo>
                    <a:pt x="285" y="342"/>
                  </a:lnTo>
                  <a:lnTo>
                    <a:pt x="285" y="342"/>
                  </a:lnTo>
                  <a:lnTo>
                    <a:pt x="286" y="342"/>
                  </a:lnTo>
                  <a:lnTo>
                    <a:pt x="287" y="342"/>
                  </a:lnTo>
                  <a:lnTo>
                    <a:pt x="287" y="342"/>
                  </a:lnTo>
                  <a:lnTo>
                    <a:pt x="288" y="342"/>
                  </a:lnTo>
                  <a:lnTo>
                    <a:pt x="288" y="342"/>
                  </a:lnTo>
                  <a:lnTo>
                    <a:pt x="289" y="342"/>
                  </a:lnTo>
                  <a:lnTo>
                    <a:pt x="289" y="341"/>
                  </a:lnTo>
                  <a:lnTo>
                    <a:pt x="290" y="341"/>
                  </a:lnTo>
                  <a:lnTo>
                    <a:pt x="291" y="341"/>
                  </a:lnTo>
                  <a:lnTo>
                    <a:pt x="291" y="341"/>
                  </a:lnTo>
                  <a:lnTo>
                    <a:pt x="292" y="341"/>
                  </a:lnTo>
                  <a:lnTo>
                    <a:pt x="292" y="341"/>
                  </a:lnTo>
                  <a:lnTo>
                    <a:pt x="293" y="341"/>
                  </a:lnTo>
                  <a:lnTo>
                    <a:pt x="293" y="341"/>
                  </a:lnTo>
                  <a:lnTo>
                    <a:pt x="294" y="341"/>
                  </a:lnTo>
                  <a:lnTo>
                    <a:pt x="295" y="341"/>
                  </a:lnTo>
                  <a:lnTo>
                    <a:pt x="295" y="341"/>
                  </a:lnTo>
                  <a:lnTo>
                    <a:pt x="292" y="330"/>
                  </a:lnTo>
                  <a:lnTo>
                    <a:pt x="292" y="330"/>
                  </a:lnTo>
                  <a:lnTo>
                    <a:pt x="292" y="330"/>
                  </a:lnTo>
                  <a:lnTo>
                    <a:pt x="291" y="330"/>
                  </a:lnTo>
                  <a:lnTo>
                    <a:pt x="291" y="330"/>
                  </a:lnTo>
                  <a:lnTo>
                    <a:pt x="290" y="331"/>
                  </a:lnTo>
                  <a:lnTo>
                    <a:pt x="290" y="331"/>
                  </a:lnTo>
                  <a:lnTo>
                    <a:pt x="289" y="331"/>
                  </a:lnTo>
                  <a:lnTo>
                    <a:pt x="289" y="331"/>
                  </a:lnTo>
                  <a:lnTo>
                    <a:pt x="288" y="331"/>
                  </a:lnTo>
                  <a:lnTo>
                    <a:pt x="288" y="331"/>
                  </a:lnTo>
                  <a:lnTo>
                    <a:pt x="287" y="331"/>
                  </a:lnTo>
                  <a:lnTo>
                    <a:pt x="287" y="331"/>
                  </a:lnTo>
                  <a:lnTo>
                    <a:pt x="286" y="331"/>
                  </a:lnTo>
                  <a:lnTo>
                    <a:pt x="286" y="331"/>
                  </a:lnTo>
                  <a:lnTo>
                    <a:pt x="285" y="331"/>
                  </a:lnTo>
                  <a:lnTo>
                    <a:pt x="285" y="331"/>
                  </a:lnTo>
                  <a:lnTo>
                    <a:pt x="284" y="332"/>
                  </a:lnTo>
                  <a:lnTo>
                    <a:pt x="284" y="332"/>
                  </a:lnTo>
                  <a:lnTo>
                    <a:pt x="283" y="332"/>
                  </a:lnTo>
                  <a:lnTo>
                    <a:pt x="283" y="332"/>
                  </a:lnTo>
                  <a:lnTo>
                    <a:pt x="282" y="332"/>
                  </a:lnTo>
                  <a:lnTo>
                    <a:pt x="283" y="342"/>
                  </a:lnTo>
                  <a:close/>
                  <a:moveTo>
                    <a:pt x="316" y="333"/>
                  </a:moveTo>
                  <a:lnTo>
                    <a:pt x="316" y="333"/>
                  </a:lnTo>
                  <a:lnTo>
                    <a:pt x="316" y="333"/>
                  </a:lnTo>
                  <a:lnTo>
                    <a:pt x="316" y="333"/>
                  </a:lnTo>
                  <a:lnTo>
                    <a:pt x="317" y="333"/>
                  </a:lnTo>
                  <a:lnTo>
                    <a:pt x="317" y="332"/>
                  </a:lnTo>
                  <a:lnTo>
                    <a:pt x="318" y="332"/>
                  </a:lnTo>
                  <a:lnTo>
                    <a:pt x="318" y="332"/>
                  </a:lnTo>
                  <a:lnTo>
                    <a:pt x="319" y="332"/>
                  </a:lnTo>
                  <a:lnTo>
                    <a:pt x="319" y="331"/>
                  </a:lnTo>
                  <a:lnTo>
                    <a:pt x="320" y="331"/>
                  </a:lnTo>
                  <a:lnTo>
                    <a:pt x="320" y="331"/>
                  </a:lnTo>
                  <a:lnTo>
                    <a:pt x="321" y="330"/>
                  </a:lnTo>
                  <a:lnTo>
                    <a:pt x="321" y="330"/>
                  </a:lnTo>
                  <a:lnTo>
                    <a:pt x="322" y="330"/>
                  </a:lnTo>
                  <a:lnTo>
                    <a:pt x="322" y="330"/>
                  </a:lnTo>
                  <a:lnTo>
                    <a:pt x="323" y="329"/>
                  </a:lnTo>
                  <a:lnTo>
                    <a:pt x="323" y="329"/>
                  </a:lnTo>
                  <a:lnTo>
                    <a:pt x="324" y="329"/>
                  </a:lnTo>
                  <a:lnTo>
                    <a:pt x="324" y="328"/>
                  </a:lnTo>
                  <a:lnTo>
                    <a:pt x="325" y="328"/>
                  </a:lnTo>
                  <a:lnTo>
                    <a:pt x="325" y="328"/>
                  </a:lnTo>
                  <a:lnTo>
                    <a:pt x="325" y="328"/>
                  </a:lnTo>
                  <a:lnTo>
                    <a:pt x="320" y="319"/>
                  </a:lnTo>
                  <a:lnTo>
                    <a:pt x="319" y="319"/>
                  </a:lnTo>
                  <a:lnTo>
                    <a:pt x="319" y="319"/>
                  </a:lnTo>
                  <a:lnTo>
                    <a:pt x="318" y="319"/>
                  </a:lnTo>
                  <a:lnTo>
                    <a:pt x="318" y="320"/>
                  </a:lnTo>
                  <a:lnTo>
                    <a:pt x="318" y="320"/>
                  </a:lnTo>
                  <a:lnTo>
                    <a:pt x="317" y="320"/>
                  </a:lnTo>
                  <a:lnTo>
                    <a:pt x="317" y="320"/>
                  </a:lnTo>
                  <a:lnTo>
                    <a:pt x="316" y="321"/>
                  </a:lnTo>
                  <a:lnTo>
                    <a:pt x="316" y="321"/>
                  </a:lnTo>
                  <a:lnTo>
                    <a:pt x="315" y="321"/>
                  </a:lnTo>
                  <a:lnTo>
                    <a:pt x="315" y="321"/>
                  </a:lnTo>
                  <a:lnTo>
                    <a:pt x="315" y="322"/>
                  </a:lnTo>
                  <a:lnTo>
                    <a:pt x="314" y="322"/>
                  </a:lnTo>
                  <a:lnTo>
                    <a:pt x="314" y="322"/>
                  </a:lnTo>
                  <a:lnTo>
                    <a:pt x="313" y="322"/>
                  </a:lnTo>
                  <a:lnTo>
                    <a:pt x="313" y="323"/>
                  </a:lnTo>
                  <a:lnTo>
                    <a:pt x="312" y="323"/>
                  </a:lnTo>
                  <a:lnTo>
                    <a:pt x="312" y="323"/>
                  </a:lnTo>
                  <a:lnTo>
                    <a:pt x="312" y="323"/>
                  </a:lnTo>
                  <a:lnTo>
                    <a:pt x="311" y="324"/>
                  </a:lnTo>
                  <a:lnTo>
                    <a:pt x="311" y="324"/>
                  </a:lnTo>
                  <a:lnTo>
                    <a:pt x="316" y="333"/>
                  </a:lnTo>
                  <a:close/>
                  <a:moveTo>
                    <a:pt x="343" y="313"/>
                  </a:moveTo>
                  <a:lnTo>
                    <a:pt x="343" y="313"/>
                  </a:lnTo>
                  <a:lnTo>
                    <a:pt x="343" y="313"/>
                  </a:lnTo>
                  <a:lnTo>
                    <a:pt x="343" y="312"/>
                  </a:lnTo>
                  <a:lnTo>
                    <a:pt x="343" y="312"/>
                  </a:lnTo>
                  <a:lnTo>
                    <a:pt x="344" y="312"/>
                  </a:lnTo>
                  <a:lnTo>
                    <a:pt x="344" y="311"/>
                  </a:lnTo>
                  <a:lnTo>
                    <a:pt x="345" y="311"/>
                  </a:lnTo>
                  <a:lnTo>
                    <a:pt x="345" y="310"/>
                  </a:lnTo>
                  <a:lnTo>
                    <a:pt x="345" y="310"/>
                  </a:lnTo>
                  <a:lnTo>
                    <a:pt x="346" y="310"/>
                  </a:lnTo>
                  <a:lnTo>
                    <a:pt x="346" y="309"/>
                  </a:lnTo>
                  <a:lnTo>
                    <a:pt x="346" y="309"/>
                  </a:lnTo>
                  <a:lnTo>
                    <a:pt x="347" y="308"/>
                  </a:lnTo>
                  <a:lnTo>
                    <a:pt x="347" y="308"/>
                  </a:lnTo>
                  <a:lnTo>
                    <a:pt x="347" y="307"/>
                  </a:lnTo>
                  <a:lnTo>
                    <a:pt x="348" y="307"/>
                  </a:lnTo>
                  <a:lnTo>
                    <a:pt x="348" y="306"/>
                  </a:lnTo>
                  <a:lnTo>
                    <a:pt x="348" y="306"/>
                  </a:lnTo>
                  <a:lnTo>
                    <a:pt x="349" y="306"/>
                  </a:lnTo>
                  <a:lnTo>
                    <a:pt x="349" y="305"/>
                  </a:lnTo>
                  <a:lnTo>
                    <a:pt x="349" y="305"/>
                  </a:lnTo>
                  <a:lnTo>
                    <a:pt x="350" y="304"/>
                  </a:lnTo>
                  <a:lnTo>
                    <a:pt x="341" y="298"/>
                  </a:lnTo>
                  <a:lnTo>
                    <a:pt x="341" y="298"/>
                  </a:lnTo>
                  <a:lnTo>
                    <a:pt x="341" y="299"/>
                  </a:lnTo>
                  <a:lnTo>
                    <a:pt x="340" y="299"/>
                  </a:lnTo>
                  <a:lnTo>
                    <a:pt x="340" y="300"/>
                  </a:lnTo>
                  <a:lnTo>
                    <a:pt x="340" y="300"/>
                  </a:lnTo>
                  <a:lnTo>
                    <a:pt x="339" y="300"/>
                  </a:lnTo>
                  <a:lnTo>
                    <a:pt x="339" y="301"/>
                  </a:lnTo>
                  <a:lnTo>
                    <a:pt x="339" y="301"/>
                  </a:lnTo>
                  <a:lnTo>
                    <a:pt x="338" y="302"/>
                  </a:lnTo>
                  <a:lnTo>
                    <a:pt x="338" y="302"/>
                  </a:lnTo>
                  <a:lnTo>
                    <a:pt x="338" y="302"/>
                  </a:lnTo>
                  <a:lnTo>
                    <a:pt x="337" y="303"/>
                  </a:lnTo>
                  <a:lnTo>
                    <a:pt x="337" y="303"/>
                  </a:lnTo>
                  <a:lnTo>
                    <a:pt x="337" y="303"/>
                  </a:lnTo>
                  <a:lnTo>
                    <a:pt x="337" y="304"/>
                  </a:lnTo>
                  <a:lnTo>
                    <a:pt x="336" y="304"/>
                  </a:lnTo>
                  <a:lnTo>
                    <a:pt x="336" y="305"/>
                  </a:lnTo>
                  <a:lnTo>
                    <a:pt x="336" y="305"/>
                  </a:lnTo>
                  <a:lnTo>
                    <a:pt x="335" y="305"/>
                  </a:lnTo>
                  <a:lnTo>
                    <a:pt x="335" y="306"/>
                  </a:lnTo>
                  <a:lnTo>
                    <a:pt x="335" y="306"/>
                  </a:lnTo>
                  <a:lnTo>
                    <a:pt x="343" y="313"/>
                  </a:lnTo>
                  <a:close/>
                  <a:moveTo>
                    <a:pt x="360" y="285"/>
                  </a:moveTo>
                  <a:lnTo>
                    <a:pt x="360" y="285"/>
                  </a:lnTo>
                  <a:lnTo>
                    <a:pt x="361" y="284"/>
                  </a:lnTo>
                  <a:lnTo>
                    <a:pt x="361" y="284"/>
                  </a:lnTo>
                  <a:lnTo>
                    <a:pt x="361" y="283"/>
                  </a:lnTo>
                  <a:lnTo>
                    <a:pt x="361" y="283"/>
                  </a:lnTo>
                  <a:lnTo>
                    <a:pt x="361" y="282"/>
                  </a:lnTo>
                  <a:lnTo>
                    <a:pt x="362" y="282"/>
                  </a:lnTo>
                  <a:lnTo>
                    <a:pt x="362" y="281"/>
                  </a:lnTo>
                  <a:lnTo>
                    <a:pt x="362" y="281"/>
                  </a:lnTo>
                  <a:lnTo>
                    <a:pt x="362" y="280"/>
                  </a:lnTo>
                  <a:lnTo>
                    <a:pt x="362" y="279"/>
                  </a:lnTo>
                  <a:lnTo>
                    <a:pt x="363" y="279"/>
                  </a:lnTo>
                  <a:lnTo>
                    <a:pt x="363" y="278"/>
                  </a:lnTo>
                  <a:lnTo>
                    <a:pt x="363" y="278"/>
                  </a:lnTo>
                  <a:lnTo>
                    <a:pt x="363" y="277"/>
                  </a:lnTo>
                  <a:lnTo>
                    <a:pt x="363" y="277"/>
                  </a:lnTo>
                  <a:lnTo>
                    <a:pt x="363" y="276"/>
                  </a:lnTo>
                  <a:lnTo>
                    <a:pt x="364" y="276"/>
                  </a:lnTo>
                  <a:lnTo>
                    <a:pt x="364" y="275"/>
                  </a:lnTo>
                  <a:lnTo>
                    <a:pt x="364" y="275"/>
                  </a:lnTo>
                  <a:lnTo>
                    <a:pt x="364" y="274"/>
                  </a:lnTo>
                  <a:lnTo>
                    <a:pt x="364" y="274"/>
                  </a:lnTo>
                  <a:lnTo>
                    <a:pt x="354" y="271"/>
                  </a:lnTo>
                  <a:lnTo>
                    <a:pt x="354" y="271"/>
                  </a:lnTo>
                  <a:lnTo>
                    <a:pt x="354" y="272"/>
                  </a:lnTo>
                  <a:lnTo>
                    <a:pt x="353" y="272"/>
                  </a:lnTo>
                  <a:lnTo>
                    <a:pt x="353" y="273"/>
                  </a:lnTo>
                  <a:lnTo>
                    <a:pt x="353" y="273"/>
                  </a:lnTo>
                  <a:lnTo>
                    <a:pt x="353" y="274"/>
                  </a:lnTo>
                  <a:lnTo>
                    <a:pt x="353" y="274"/>
                  </a:lnTo>
                  <a:lnTo>
                    <a:pt x="353" y="275"/>
                  </a:lnTo>
                  <a:lnTo>
                    <a:pt x="353" y="275"/>
                  </a:lnTo>
                  <a:lnTo>
                    <a:pt x="352" y="276"/>
                  </a:lnTo>
                  <a:lnTo>
                    <a:pt x="352" y="276"/>
                  </a:lnTo>
                  <a:lnTo>
                    <a:pt x="352" y="277"/>
                  </a:lnTo>
                  <a:lnTo>
                    <a:pt x="352" y="277"/>
                  </a:lnTo>
                  <a:lnTo>
                    <a:pt x="352" y="278"/>
                  </a:lnTo>
                  <a:lnTo>
                    <a:pt x="352" y="278"/>
                  </a:lnTo>
                  <a:lnTo>
                    <a:pt x="351" y="278"/>
                  </a:lnTo>
                  <a:lnTo>
                    <a:pt x="351" y="279"/>
                  </a:lnTo>
                  <a:lnTo>
                    <a:pt x="351" y="279"/>
                  </a:lnTo>
                  <a:lnTo>
                    <a:pt x="351" y="280"/>
                  </a:lnTo>
                  <a:lnTo>
                    <a:pt x="351" y="280"/>
                  </a:lnTo>
                  <a:lnTo>
                    <a:pt x="351" y="281"/>
                  </a:lnTo>
                  <a:lnTo>
                    <a:pt x="360" y="285"/>
                  </a:lnTo>
                  <a:close/>
                  <a:moveTo>
                    <a:pt x="367" y="252"/>
                  </a:moveTo>
                  <a:lnTo>
                    <a:pt x="367" y="252"/>
                  </a:lnTo>
                  <a:lnTo>
                    <a:pt x="367" y="252"/>
                  </a:lnTo>
                  <a:lnTo>
                    <a:pt x="367" y="251"/>
                  </a:lnTo>
                  <a:lnTo>
                    <a:pt x="367" y="250"/>
                  </a:lnTo>
                  <a:lnTo>
                    <a:pt x="367" y="250"/>
                  </a:lnTo>
                  <a:lnTo>
                    <a:pt x="367" y="249"/>
                  </a:lnTo>
                  <a:lnTo>
                    <a:pt x="367" y="249"/>
                  </a:lnTo>
                  <a:lnTo>
                    <a:pt x="367" y="248"/>
                  </a:lnTo>
                  <a:lnTo>
                    <a:pt x="367" y="247"/>
                  </a:lnTo>
                  <a:lnTo>
                    <a:pt x="367" y="247"/>
                  </a:lnTo>
                  <a:lnTo>
                    <a:pt x="367" y="246"/>
                  </a:lnTo>
                  <a:lnTo>
                    <a:pt x="367" y="246"/>
                  </a:lnTo>
                  <a:lnTo>
                    <a:pt x="367" y="245"/>
                  </a:lnTo>
                  <a:lnTo>
                    <a:pt x="367" y="245"/>
                  </a:lnTo>
                  <a:lnTo>
                    <a:pt x="367" y="244"/>
                  </a:lnTo>
                  <a:lnTo>
                    <a:pt x="367" y="243"/>
                  </a:lnTo>
                  <a:lnTo>
                    <a:pt x="367" y="243"/>
                  </a:lnTo>
                  <a:lnTo>
                    <a:pt x="367" y="242"/>
                  </a:lnTo>
                  <a:lnTo>
                    <a:pt x="367" y="242"/>
                  </a:lnTo>
                  <a:lnTo>
                    <a:pt x="367" y="241"/>
                  </a:lnTo>
                  <a:lnTo>
                    <a:pt x="366" y="241"/>
                  </a:lnTo>
                  <a:lnTo>
                    <a:pt x="356" y="242"/>
                  </a:lnTo>
                  <a:lnTo>
                    <a:pt x="356" y="242"/>
                  </a:lnTo>
                  <a:lnTo>
                    <a:pt x="356" y="243"/>
                  </a:lnTo>
                  <a:lnTo>
                    <a:pt x="356" y="243"/>
                  </a:lnTo>
                  <a:lnTo>
                    <a:pt x="356" y="244"/>
                  </a:lnTo>
                  <a:lnTo>
                    <a:pt x="356" y="244"/>
                  </a:lnTo>
                  <a:lnTo>
                    <a:pt x="356" y="245"/>
                  </a:lnTo>
                  <a:lnTo>
                    <a:pt x="356" y="245"/>
                  </a:lnTo>
                  <a:lnTo>
                    <a:pt x="356" y="246"/>
                  </a:lnTo>
                  <a:lnTo>
                    <a:pt x="356" y="246"/>
                  </a:lnTo>
                  <a:lnTo>
                    <a:pt x="356" y="247"/>
                  </a:lnTo>
                  <a:lnTo>
                    <a:pt x="356" y="247"/>
                  </a:lnTo>
                  <a:lnTo>
                    <a:pt x="356" y="248"/>
                  </a:lnTo>
                  <a:lnTo>
                    <a:pt x="356" y="248"/>
                  </a:lnTo>
                  <a:lnTo>
                    <a:pt x="356" y="249"/>
                  </a:lnTo>
                  <a:lnTo>
                    <a:pt x="356" y="249"/>
                  </a:lnTo>
                  <a:lnTo>
                    <a:pt x="356" y="250"/>
                  </a:lnTo>
                  <a:lnTo>
                    <a:pt x="356" y="250"/>
                  </a:lnTo>
                  <a:lnTo>
                    <a:pt x="356" y="251"/>
                  </a:lnTo>
                  <a:lnTo>
                    <a:pt x="356" y="252"/>
                  </a:lnTo>
                  <a:lnTo>
                    <a:pt x="356" y="252"/>
                  </a:lnTo>
                  <a:lnTo>
                    <a:pt x="367" y="252"/>
                  </a:lnTo>
                  <a:close/>
                  <a:moveTo>
                    <a:pt x="361" y="219"/>
                  </a:moveTo>
                  <a:lnTo>
                    <a:pt x="361" y="219"/>
                  </a:lnTo>
                  <a:lnTo>
                    <a:pt x="361" y="218"/>
                  </a:lnTo>
                  <a:lnTo>
                    <a:pt x="361" y="218"/>
                  </a:lnTo>
                  <a:lnTo>
                    <a:pt x="361" y="217"/>
                  </a:lnTo>
                  <a:lnTo>
                    <a:pt x="361" y="217"/>
                  </a:lnTo>
                  <a:lnTo>
                    <a:pt x="360" y="216"/>
                  </a:lnTo>
                  <a:lnTo>
                    <a:pt x="360" y="216"/>
                  </a:lnTo>
                  <a:lnTo>
                    <a:pt x="360" y="215"/>
                  </a:lnTo>
                  <a:lnTo>
                    <a:pt x="360" y="215"/>
                  </a:lnTo>
                  <a:lnTo>
                    <a:pt x="360" y="214"/>
                  </a:lnTo>
                  <a:lnTo>
                    <a:pt x="359" y="214"/>
                  </a:lnTo>
                  <a:lnTo>
                    <a:pt x="359" y="213"/>
                  </a:lnTo>
                  <a:lnTo>
                    <a:pt x="359" y="213"/>
                  </a:lnTo>
                  <a:lnTo>
                    <a:pt x="359" y="212"/>
                  </a:lnTo>
                  <a:lnTo>
                    <a:pt x="358" y="211"/>
                  </a:lnTo>
                  <a:lnTo>
                    <a:pt x="358" y="211"/>
                  </a:lnTo>
                  <a:lnTo>
                    <a:pt x="358" y="210"/>
                  </a:lnTo>
                  <a:lnTo>
                    <a:pt x="358" y="210"/>
                  </a:lnTo>
                  <a:lnTo>
                    <a:pt x="357" y="209"/>
                  </a:lnTo>
                  <a:lnTo>
                    <a:pt x="357" y="209"/>
                  </a:lnTo>
                  <a:lnTo>
                    <a:pt x="357" y="208"/>
                  </a:lnTo>
                  <a:lnTo>
                    <a:pt x="357" y="208"/>
                  </a:lnTo>
                  <a:lnTo>
                    <a:pt x="347" y="213"/>
                  </a:lnTo>
                  <a:lnTo>
                    <a:pt x="347" y="213"/>
                  </a:lnTo>
                  <a:lnTo>
                    <a:pt x="348" y="214"/>
                  </a:lnTo>
                  <a:lnTo>
                    <a:pt x="348" y="214"/>
                  </a:lnTo>
                  <a:lnTo>
                    <a:pt x="348" y="215"/>
                  </a:lnTo>
                  <a:lnTo>
                    <a:pt x="348" y="215"/>
                  </a:lnTo>
                  <a:lnTo>
                    <a:pt x="349" y="216"/>
                  </a:lnTo>
                  <a:lnTo>
                    <a:pt x="349" y="216"/>
                  </a:lnTo>
                  <a:lnTo>
                    <a:pt x="349" y="216"/>
                  </a:lnTo>
                  <a:lnTo>
                    <a:pt x="349" y="217"/>
                  </a:lnTo>
                  <a:lnTo>
                    <a:pt x="349" y="217"/>
                  </a:lnTo>
                  <a:lnTo>
                    <a:pt x="350" y="218"/>
                  </a:lnTo>
                  <a:lnTo>
                    <a:pt x="350" y="218"/>
                  </a:lnTo>
                  <a:lnTo>
                    <a:pt x="350" y="219"/>
                  </a:lnTo>
                  <a:lnTo>
                    <a:pt x="350" y="219"/>
                  </a:lnTo>
                  <a:lnTo>
                    <a:pt x="350" y="220"/>
                  </a:lnTo>
                  <a:lnTo>
                    <a:pt x="351" y="220"/>
                  </a:lnTo>
                  <a:lnTo>
                    <a:pt x="351" y="221"/>
                  </a:lnTo>
                  <a:lnTo>
                    <a:pt x="351" y="221"/>
                  </a:lnTo>
                  <a:lnTo>
                    <a:pt x="351" y="221"/>
                  </a:lnTo>
                  <a:lnTo>
                    <a:pt x="351" y="222"/>
                  </a:lnTo>
                  <a:lnTo>
                    <a:pt x="351" y="222"/>
                  </a:lnTo>
                  <a:lnTo>
                    <a:pt x="361" y="219"/>
                  </a:lnTo>
                  <a:close/>
                  <a:moveTo>
                    <a:pt x="344" y="190"/>
                  </a:moveTo>
                  <a:lnTo>
                    <a:pt x="344" y="190"/>
                  </a:lnTo>
                  <a:lnTo>
                    <a:pt x="344" y="190"/>
                  </a:lnTo>
                  <a:lnTo>
                    <a:pt x="344" y="189"/>
                  </a:lnTo>
                  <a:lnTo>
                    <a:pt x="343" y="189"/>
                  </a:lnTo>
                  <a:lnTo>
                    <a:pt x="343" y="188"/>
                  </a:lnTo>
                  <a:lnTo>
                    <a:pt x="343" y="188"/>
                  </a:lnTo>
                  <a:lnTo>
                    <a:pt x="342" y="188"/>
                  </a:lnTo>
                  <a:lnTo>
                    <a:pt x="342" y="187"/>
                  </a:lnTo>
                  <a:lnTo>
                    <a:pt x="342" y="187"/>
                  </a:lnTo>
                  <a:lnTo>
                    <a:pt x="341" y="186"/>
                  </a:lnTo>
                  <a:lnTo>
                    <a:pt x="341" y="186"/>
                  </a:lnTo>
                  <a:lnTo>
                    <a:pt x="340" y="186"/>
                  </a:lnTo>
                  <a:lnTo>
                    <a:pt x="340" y="185"/>
                  </a:lnTo>
                  <a:lnTo>
                    <a:pt x="340" y="185"/>
                  </a:lnTo>
                  <a:lnTo>
                    <a:pt x="339" y="184"/>
                  </a:lnTo>
                  <a:lnTo>
                    <a:pt x="339" y="184"/>
                  </a:lnTo>
                  <a:lnTo>
                    <a:pt x="338" y="184"/>
                  </a:lnTo>
                  <a:lnTo>
                    <a:pt x="338" y="183"/>
                  </a:lnTo>
                  <a:lnTo>
                    <a:pt x="338" y="183"/>
                  </a:lnTo>
                  <a:lnTo>
                    <a:pt x="337" y="183"/>
                  </a:lnTo>
                  <a:lnTo>
                    <a:pt x="337" y="182"/>
                  </a:lnTo>
                  <a:lnTo>
                    <a:pt x="336" y="182"/>
                  </a:lnTo>
                  <a:lnTo>
                    <a:pt x="329" y="190"/>
                  </a:lnTo>
                  <a:lnTo>
                    <a:pt x="330" y="190"/>
                  </a:lnTo>
                  <a:lnTo>
                    <a:pt x="330" y="190"/>
                  </a:lnTo>
                  <a:lnTo>
                    <a:pt x="330" y="191"/>
                  </a:lnTo>
                  <a:lnTo>
                    <a:pt x="331" y="191"/>
                  </a:lnTo>
                  <a:lnTo>
                    <a:pt x="331" y="191"/>
                  </a:lnTo>
                  <a:lnTo>
                    <a:pt x="331" y="192"/>
                  </a:lnTo>
                  <a:lnTo>
                    <a:pt x="332" y="192"/>
                  </a:lnTo>
                  <a:lnTo>
                    <a:pt x="332" y="192"/>
                  </a:lnTo>
                  <a:lnTo>
                    <a:pt x="333" y="193"/>
                  </a:lnTo>
                  <a:lnTo>
                    <a:pt x="333" y="193"/>
                  </a:lnTo>
                  <a:lnTo>
                    <a:pt x="333" y="193"/>
                  </a:lnTo>
                  <a:lnTo>
                    <a:pt x="334" y="194"/>
                  </a:lnTo>
                  <a:lnTo>
                    <a:pt x="334" y="194"/>
                  </a:lnTo>
                  <a:lnTo>
                    <a:pt x="334" y="195"/>
                  </a:lnTo>
                  <a:lnTo>
                    <a:pt x="335" y="195"/>
                  </a:lnTo>
                  <a:lnTo>
                    <a:pt x="335" y="195"/>
                  </a:lnTo>
                  <a:lnTo>
                    <a:pt x="335" y="196"/>
                  </a:lnTo>
                  <a:lnTo>
                    <a:pt x="336" y="196"/>
                  </a:lnTo>
                  <a:lnTo>
                    <a:pt x="336" y="196"/>
                  </a:lnTo>
                  <a:lnTo>
                    <a:pt x="336" y="197"/>
                  </a:lnTo>
                  <a:lnTo>
                    <a:pt x="336" y="197"/>
                  </a:lnTo>
                  <a:lnTo>
                    <a:pt x="344" y="190"/>
                  </a:lnTo>
                  <a:close/>
                  <a:moveTo>
                    <a:pt x="318" y="169"/>
                  </a:moveTo>
                  <a:lnTo>
                    <a:pt x="318" y="169"/>
                  </a:lnTo>
                  <a:lnTo>
                    <a:pt x="318" y="169"/>
                  </a:lnTo>
                  <a:lnTo>
                    <a:pt x="317" y="169"/>
                  </a:lnTo>
                  <a:lnTo>
                    <a:pt x="317" y="168"/>
                  </a:lnTo>
                  <a:lnTo>
                    <a:pt x="316" y="168"/>
                  </a:lnTo>
                  <a:lnTo>
                    <a:pt x="316" y="168"/>
                  </a:lnTo>
                  <a:lnTo>
                    <a:pt x="315" y="168"/>
                  </a:lnTo>
                  <a:lnTo>
                    <a:pt x="315" y="167"/>
                  </a:lnTo>
                  <a:lnTo>
                    <a:pt x="314" y="167"/>
                  </a:lnTo>
                  <a:lnTo>
                    <a:pt x="314" y="167"/>
                  </a:lnTo>
                  <a:lnTo>
                    <a:pt x="313" y="167"/>
                  </a:lnTo>
                  <a:lnTo>
                    <a:pt x="313" y="166"/>
                  </a:lnTo>
                  <a:lnTo>
                    <a:pt x="312" y="166"/>
                  </a:lnTo>
                  <a:lnTo>
                    <a:pt x="312" y="166"/>
                  </a:lnTo>
                  <a:lnTo>
                    <a:pt x="311" y="166"/>
                  </a:lnTo>
                  <a:lnTo>
                    <a:pt x="311" y="166"/>
                  </a:lnTo>
                  <a:lnTo>
                    <a:pt x="310" y="165"/>
                  </a:lnTo>
                  <a:lnTo>
                    <a:pt x="310" y="165"/>
                  </a:lnTo>
                  <a:lnTo>
                    <a:pt x="309" y="165"/>
                  </a:lnTo>
                  <a:lnTo>
                    <a:pt x="309" y="165"/>
                  </a:lnTo>
                  <a:lnTo>
                    <a:pt x="308" y="164"/>
                  </a:lnTo>
                  <a:lnTo>
                    <a:pt x="308" y="164"/>
                  </a:lnTo>
                  <a:lnTo>
                    <a:pt x="304" y="174"/>
                  </a:lnTo>
                  <a:lnTo>
                    <a:pt x="304" y="174"/>
                  </a:lnTo>
                  <a:lnTo>
                    <a:pt x="305" y="175"/>
                  </a:lnTo>
                  <a:lnTo>
                    <a:pt x="305" y="175"/>
                  </a:lnTo>
                  <a:lnTo>
                    <a:pt x="306" y="175"/>
                  </a:lnTo>
                  <a:lnTo>
                    <a:pt x="306" y="175"/>
                  </a:lnTo>
                  <a:lnTo>
                    <a:pt x="307" y="175"/>
                  </a:lnTo>
                  <a:lnTo>
                    <a:pt x="307" y="175"/>
                  </a:lnTo>
                  <a:lnTo>
                    <a:pt x="308" y="176"/>
                  </a:lnTo>
                  <a:lnTo>
                    <a:pt x="308" y="176"/>
                  </a:lnTo>
                  <a:lnTo>
                    <a:pt x="308" y="176"/>
                  </a:lnTo>
                  <a:lnTo>
                    <a:pt x="309" y="176"/>
                  </a:lnTo>
                  <a:lnTo>
                    <a:pt x="309" y="176"/>
                  </a:lnTo>
                  <a:lnTo>
                    <a:pt x="310" y="177"/>
                  </a:lnTo>
                  <a:lnTo>
                    <a:pt x="310" y="177"/>
                  </a:lnTo>
                  <a:lnTo>
                    <a:pt x="311" y="177"/>
                  </a:lnTo>
                  <a:lnTo>
                    <a:pt x="311" y="177"/>
                  </a:lnTo>
                  <a:lnTo>
                    <a:pt x="312" y="178"/>
                  </a:lnTo>
                  <a:lnTo>
                    <a:pt x="312" y="178"/>
                  </a:lnTo>
                  <a:lnTo>
                    <a:pt x="312" y="178"/>
                  </a:lnTo>
                  <a:lnTo>
                    <a:pt x="313" y="178"/>
                  </a:lnTo>
                  <a:lnTo>
                    <a:pt x="313" y="178"/>
                  </a:lnTo>
                  <a:lnTo>
                    <a:pt x="318" y="169"/>
                  </a:lnTo>
                  <a:close/>
                  <a:moveTo>
                    <a:pt x="275" y="138"/>
                  </a:moveTo>
                  <a:lnTo>
                    <a:pt x="275" y="138"/>
                  </a:lnTo>
                  <a:cubicBezTo>
                    <a:pt x="213" y="138"/>
                    <a:pt x="163" y="189"/>
                    <a:pt x="163" y="250"/>
                  </a:cubicBezTo>
                  <a:cubicBezTo>
                    <a:pt x="163" y="312"/>
                    <a:pt x="213" y="362"/>
                    <a:pt x="275" y="362"/>
                  </a:cubicBezTo>
                  <a:cubicBezTo>
                    <a:pt x="337" y="362"/>
                    <a:pt x="387" y="312"/>
                    <a:pt x="387" y="250"/>
                  </a:cubicBezTo>
                  <a:cubicBezTo>
                    <a:pt x="387" y="189"/>
                    <a:pt x="337" y="138"/>
                    <a:pt x="275" y="138"/>
                  </a:cubicBezTo>
                  <a:close/>
                  <a:moveTo>
                    <a:pt x="18" y="92"/>
                  </a:moveTo>
                  <a:lnTo>
                    <a:pt x="18" y="92"/>
                  </a:lnTo>
                  <a:cubicBezTo>
                    <a:pt x="39" y="90"/>
                    <a:pt x="61" y="89"/>
                    <a:pt x="83" y="88"/>
                  </a:cubicBezTo>
                  <a:cubicBezTo>
                    <a:pt x="68" y="87"/>
                    <a:pt x="53" y="86"/>
                    <a:pt x="39" y="84"/>
                  </a:cubicBezTo>
                  <a:cubicBezTo>
                    <a:pt x="29" y="83"/>
                    <a:pt x="21" y="76"/>
                    <a:pt x="21" y="66"/>
                  </a:cubicBezTo>
                  <a:cubicBezTo>
                    <a:pt x="21" y="52"/>
                    <a:pt x="21" y="38"/>
                    <a:pt x="21" y="23"/>
                  </a:cubicBezTo>
                  <a:cubicBezTo>
                    <a:pt x="21" y="13"/>
                    <a:pt x="29" y="6"/>
                    <a:pt x="39" y="5"/>
                  </a:cubicBezTo>
                  <a:cubicBezTo>
                    <a:pt x="98" y="0"/>
                    <a:pt x="156" y="0"/>
                    <a:pt x="215" y="5"/>
                  </a:cubicBezTo>
                  <a:cubicBezTo>
                    <a:pt x="225" y="6"/>
                    <a:pt x="233" y="13"/>
                    <a:pt x="233" y="23"/>
                  </a:cubicBezTo>
                  <a:cubicBezTo>
                    <a:pt x="233" y="38"/>
                    <a:pt x="233" y="52"/>
                    <a:pt x="233" y="66"/>
                  </a:cubicBezTo>
                  <a:cubicBezTo>
                    <a:pt x="233" y="76"/>
                    <a:pt x="225" y="83"/>
                    <a:pt x="215" y="84"/>
                  </a:cubicBezTo>
                  <a:cubicBezTo>
                    <a:pt x="194" y="87"/>
                    <a:pt x="173" y="88"/>
                    <a:pt x="151" y="89"/>
                  </a:cubicBezTo>
                  <a:cubicBezTo>
                    <a:pt x="166" y="90"/>
                    <a:pt x="180" y="91"/>
                    <a:pt x="194" y="92"/>
                  </a:cubicBezTo>
                  <a:cubicBezTo>
                    <a:pt x="204" y="93"/>
                    <a:pt x="212" y="100"/>
                    <a:pt x="212" y="110"/>
                  </a:cubicBezTo>
                  <a:lnTo>
                    <a:pt x="212" y="131"/>
                  </a:lnTo>
                  <a:cubicBezTo>
                    <a:pt x="200" y="137"/>
                    <a:pt x="189" y="145"/>
                    <a:pt x="179" y="155"/>
                  </a:cubicBezTo>
                  <a:cubicBezTo>
                    <a:pt x="174" y="161"/>
                    <a:pt x="168" y="167"/>
                    <a:pt x="164" y="174"/>
                  </a:cubicBezTo>
                  <a:cubicBezTo>
                    <a:pt x="115" y="177"/>
                    <a:pt x="66" y="176"/>
                    <a:pt x="18" y="171"/>
                  </a:cubicBezTo>
                  <a:cubicBezTo>
                    <a:pt x="8" y="170"/>
                    <a:pt x="0" y="163"/>
                    <a:pt x="0" y="153"/>
                  </a:cubicBezTo>
                  <a:cubicBezTo>
                    <a:pt x="0" y="139"/>
                    <a:pt x="0" y="124"/>
                    <a:pt x="0" y="110"/>
                  </a:cubicBezTo>
                  <a:cubicBezTo>
                    <a:pt x="0" y="100"/>
                    <a:pt x="8" y="93"/>
                    <a:pt x="18" y="9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43" name="Freeform 19"/>
          <p:cNvSpPr>
            <a:spLocks noEditPoints="1"/>
          </p:cNvSpPr>
          <p:nvPr/>
        </p:nvSpPr>
        <p:spPr bwMode="auto">
          <a:xfrm>
            <a:off x="699289" y="271955"/>
            <a:ext cx="1512168" cy="635751"/>
          </a:xfrm>
          <a:custGeom>
            <a:avLst/>
            <a:gdLst>
              <a:gd name="T0" fmla="*/ 19 w 2250"/>
              <a:gd name="T1" fmla="*/ 10 h 912"/>
              <a:gd name="T2" fmla="*/ 753 w 2250"/>
              <a:gd name="T3" fmla="*/ 0 h 912"/>
              <a:gd name="T4" fmla="*/ 813 w 2250"/>
              <a:gd name="T5" fmla="*/ 503 h 912"/>
              <a:gd name="T6" fmla="*/ 1601 w 2250"/>
              <a:gd name="T7" fmla="*/ 592 h 912"/>
              <a:gd name="T8" fmla="*/ 1184 w 2250"/>
              <a:gd name="T9" fmla="*/ 85 h 912"/>
              <a:gd name="T10" fmla="*/ 1403 w 2250"/>
              <a:gd name="T11" fmla="*/ 53 h 912"/>
              <a:gd name="T12" fmla="*/ 1446 w 2250"/>
              <a:gd name="T13" fmla="*/ 336 h 912"/>
              <a:gd name="T14" fmla="*/ 1711 w 2250"/>
              <a:gd name="T15" fmla="*/ 294 h 912"/>
              <a:gd name="T16" fmla="*/ 1970 w 2250"/>
              <a:gd name="T17" fmla="*/ 555 h 912"/>
              <a:gd name="T18" fmla="*/ 2250 w 2250"/>
              <a:gd name="T19" fmla="*/ 650 h 912"/>
              <a:gd name="T20" fmla="*/ 186 w 2250"/>
              <a:gd name="T21" fmla="*/ 729 h 912"/>
              <a:gd name="T22" fmla="*/ 147 w 2250"/>
              <a:gd name="T23" fmla="*/ 755 h 912"/>
              <a:gd name="T24" fmla="*/ 150 w 2250"/>
              <a:gd name="T25" fmla="*/ 879 h 912"/>
              <a:gd name="T26" fmla="*/ 234 w 2250"/>
              <a:gd name="T27" fmla="*/ 698 h 912"/>
              <a:gd name="T28" fmla="*/ 234 w 2250"/>
              <a:gd name="T29" fmla="*/ 698 h 912"/>
              <a:gd name="T30" fmla="*/ 346 w 2250"/>
              <a:gd name="T31" fmla="*/ 764 h 912"/>
              <a:gd name="T32" fmla="*/ 318 w 2250"/>
              <a:gd name="T33" fmla="*/ 795 h 912"/>
              <a:gd name="T34" fmla="*/ 206 w 2250"/>
              <a:gd name="T35" fmla="*/ 889 h 912"/>
              <a:gd name="T36" fmla="*/ 336 w 2250"/>
              <a:gd name="T37" fmla="*/ 887 h 912"/>
              <a:gd name="T38" fmla="*/ 416 w 2250"/>
              <a:gd name="T39" fmla="*/ 801 h 912"/>
              <a:gd name="T40" fmla="*/ 417 w 2250"/>
              <a:gd name="T41" fmla="*/ 830 h 912"/>
              <a:gd name="T42" fmla="*/ 416 w 2250"/>
              <a:gd name="T43" fmla="*/ 752 h 912"/>
              <a:gd name="T44" fmla="*/ 541 w 2250"/>
              <a:gd name="T45" fmla="*/ 755 h 912"/>
              <a:gd name="T46" fmla="*/ 531 w 2250"/>
              <a:gd name="T47" fmla="*/ 861 h 912"/>
              <a:gd name="T48" fmla="*/ 371 w 2250"/>
              <a:gd name="T49" fmla="*/ 715 h 912"/>
              <a:gd name="T50" fmla="*/ 702 w 2250"/>
              <a:gd name="T51" fmla="*/ 875 h 912"/>
              <a:gd name="T52" fmla="*/ 702 w 2250"/>
              <a:gd name="T53" fmla="*/ 875 h 912"/>
              <a:gd name="T54" fmla="*/ 804 w 2250"/>
              <a:gd name="T55" fmla="*/ 877 h 912"/>
              <a:gd name="T56" fmla="*/ 1069 w 2250"/>
              <a:gd name="T57" fmla="*/ 786 h 912"/>
              <a:gd name="T58" fmla="*/ 1046 w 2250"/>
              <a:gd name="T59" fmla="*/ 756 h 912"/>
              <a:gd name="T60" fmla="*/ 995 w 2250"/>
              <a:gd name="T61" fmla="*/ 803 h 912"/>
              <a:gd name="T62" fmla="*/ 1177 w 2250"/>
              <a:gd name="T63" fmla="*/ 718 h 912"/>
              <a:gd name="T64" fmla="*/ 1279 w 2250"/>
              <a:gd name="T65" fmla="*/ 704 h 912"/>
              <a:gd name="T66" fmla="*/ 1445 w 2250"/>
              <a:gd name="T67" fmla="*/ 713 h 912"/>
              <a:gd name="T68" fmla="*/ 1432 w 2250"/>
              <a:gd name="T69" fmla="*/ 855 h 912"/>
              <a:gd name="T70" fmla="*/ 1301 w 2250"/>
              <a:gd name="T71" fmla="*/ 750 h 912"/>
              <a:gd name="T72" fmla="*/ 1376 w 2250"/>
              <a:gd name="T73" fmla="*/ 750 h 912"/>
              <a:gd name="T74" fmla="*/ 1382 w 2250"/>
              <a:gd name="T75" fmla="*/ 819 h 912"/>
              <a:gd name="T76" fmla="*/ 1595 w 2250"/>
              <a:gd name="T77" fmla="*/ 745 h 912"/>
              <a:gd name="T78" fmla="*/ 1639 w 2250"/>
              <a:gd name="T79" fmla="*/ 829 h 912"/>
              <a:gd name="T80" fmla="*/ 1585 w 2250"/>
              <a:gd name="T81" fmla="*/ 827 h 912"/>
              <a:gd name="T82" fmla="*/ 1653 w 2250"/>
              <a:gd name="T83" fmla="*/ 692 h 912"/>
              <a:gd name="T84" fmla="*/ 1635 w 2250"/>
              <a:gd name="T85" fmla="*/ 820 h 912"/>
              <a:gd name="T86" fmla="*/ 1863 w 2250"/>
              <a:gd name="T87" fmla="*/ 839 h 912"/>
              <a:gd name="T88" fmla="*/ 1866 w 2250"/>
              <a:gd name="T89" fmla="*/ 885 h 912"/>
              <a:gd name="T90" fmla="*/ 1856 w 2250"/>
              <a:gd name="T91" fmla="*/ 776 h 912"/>
              <a:gd name="T92" fmla="*/ 1770 w 2250"/>
              <a:gd name="T93" fmla="*/ 708 h 912"/>
              <a:gd name="T94" fmla="*/ 1763 w 2250"/>
              <a:gd name="T95" fmla="*/ 880 h 912"/>
              <a:gd name="T96" fmla="*/ 1732 w 2250"/>
              <a:gd name="T97" fmla="*/ 697 h 912"/>
              <a:gd name="T98" fmla="*/ 1732 w 2250"/>
              <a:gd name="T99" fmla="*/ 697 h 912"/>
              <a:gd name="T100" fmla="*/ 1834 w 2250"/>
              <a:gd name="T101" fmla="*/ 697 h 912"/>
              <a:gd name="T102" fmla="*/ 1825 w 2250"/>
              <a:gd name="T103" fmla="*/ 871 h 912"/>
              <a:gd name="T104" fmla="*/ 1790 w 2250"/>
              <a:gd name="T105" fmla="*/ 887 h 912"/>
              <a:gd name="T106" fmla="*/ 1957 w 2250"/>
              <a:gd name="T107" fmla="*/ 888 h 912"/>
              <a:gd name="T108" fmla="*/ 1985 w 2250"/>
              <a:gd name="T109" fmla="*/ 770 h 912"/>
              <a:gd name="T110" fmla="*/ 1990 w 2250"/>
              <a:gd name="T111" fmla="*/ 819 h 912"/>
              <a:gd name="T112" fmla="*/ 2111 w 2250"/>
              <a:gd name="T113" fmla="*/ 755 h 912"/>
              <a:gd name="T114" fmla="*/ 2132 w 2250"/>
              <a:gd name="T115" fmla="*/ 807 h 912"/>
              <a:gd name="T116" fmla="*/ 2055 w 2250"/>
              <a:gd name="T117" fmla="*/ 884 h 912"/>
              <a:gd name="T118" fmla="*/ 2030 w 2250"/>
              <a:gd name="T119" fmla="*/ 822 h 912"/>
              <a:gd name="T120" fmla="*/ 2138 w 2250"/>
              <a:gd name="T121" fmla="*/ 866 h 912"/>
              <a:gd name="T122" fmla="*/ 2143 w 2250"/>
              <a:gd name="T123" fmla="*/ 756 h 912"/>
              <a:gd name="T124" fmla="*/ 2077 w 2250"/>
              <a:gd name="T125" fmla="*/ 688 h 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250" h="912">
                <a:moveTo>
                  <a:pt x="188" y="10"/>
                </a:moveTo>
                <a:lnTo>
                  <a:pt x="188" y="534"/>
                </a:lnTo>
                <a:lnTo>
                  <a:pt x="427" y="534"/>
                </a:lnTo>
                <a:lnTo>
                  <a:pt x="427" y="592"/>
                </a:lnTo>
                <a:lnTo>
                  <a:pt x="19" y="592"/>
                </a:lnTo>
                <a:lnTo>
                  <a:pt x="19" y="10"/>
                </a:lnTo>
                <a:lnTo>
                  <a:pt x="188" y="10"/>
                </a:lnTo>
                <a:close/>
                <a:moveTo>
                  <a:pt x="753" y="0"/>
                </a:moveTo>
                <a:cubicBezTo>
                  <a:pt x="922" y="0"/>
                  <a:pt x="1007" y="100"/>
                  <a:pt x="1007" y="301"/>
                </a:cubicBezTo>
                <a:cubicBezTo>
                  <a:pt x="1007" y="502"/>
                  <a:pt x="921" y="602"/>
                  <a:pt x="748" y="602"/>
                </a:cubicBezTo>
                <a:cubicBezTo>
                  <a:pt x="576" y="602"/>
                  <a:pt x="490" y="499"/>
                  <a:pt x="490" y="294"/>
                </a:cubicBezTo>
                <a:cubicBezTo>
                  <a:pt x="490" y="98"/>
                  <a:pt x="577" y="0"/>
                  <a:pt x="753" y="0"/>
                </a:cubicBezTo>
                <a:close/>
                <a:moveTo>
                  <a:pt x="748" y="46"/>
                </a:moveTo>
                <a:cubicBezTo>
                  <a:pt x="717" y="46"/>
                  <a:pt x="695" y="64"/>
                  <a:pt x="684" y="99"/>
                </a:cubicBezTo>
                <a:cubicBezTo>
                  <a:pt x="673" y="134"/>
                  <a:pt x="667" y="201"/>
                  <a:pt x="667" y="301"/>
                </a:cubicBezTo>
                <a:cubicBezTo>
                  <a:pt x="667" y="400"/>
                  <a:pt x="673" y="468"/>
                  <a:pt x="684" y="503"/>
                </a:cubicBezTo>
                <a:cubicBezTo>
                  <a:pt x="695" y="538"/>
                  <a:pt x="717" y="555"/>
                  <a:pt x="748" y="555"/>
                </a:cubicBezTo>
                <a:cubicBezTo>
                  <a:pt x="780" y="555"/>
                  <a:pt x="802" y="538"/>
                  <a:pt x="813" y="503"/>
                </a:cubicBezTo>
                <a:cubicBezTo>
                  <a:pt x="824" y="468"/>
                  <a:pt x="830" y="400"/>
                  <a:pt x="830" y="301"/>
                </a:cubicBezTo>
                <a:cubicBezTo>
                  <a:pt x="830" y="202"/>
                  <a:pt x="824" y="134"/>
                  <a:pt x="813" y="99"/>
                </a:cubicBezTo>
                <a:cubicBezTo>
                  <a:pt x="802" y="64"/>
                  <a:pt x="780" y="46"/>
                  <a:pt x="748" y="46"/>
                </a:cubicBezTo>
                <a:close/>
                <a:moveTo>
                  <a:pt x="1362" y="278"/>
                </a:moveTo>
                <a:lnTo>
                  <a:pt x="1601" y="278"/>
                </a:lnTo>
                <a:lnTo>
                  <a:pt x="1601" y="592"/>
                </a:lnTo>
                <a:lnTo>
                  <a:pt x="1548" y="592"/>
                </a:lnTo>
                <a:lnTo>
                  <a:pt x="1529" y="552"/>
                </a:lnTo>
                <a:cubicBezTo>
                  <a:pt x="1483" y="585"/>
                  <a:pt x="1433" y="602"/>
                  <a:pt x="1381" y="602"/>
                </a:cubicBezTo>
                <a:cubicBezTo>
                  <a:pt x="1295" y="602"/>
                  <a:pt x="1228" y="576"/>
                  <a:pt x="1180" y="524"/>
                </a:cubicBezTo>
                <a:cubicBezTo>
                  <a:pt x="1132" y="473"/>
                  <a:pt x="1109" y="400"/>
                  <a:pt x="1109" y="306"/>
                </a:cubicBezTo>
                <a:cubicBezTo>
                  <a:pt x="1109" y="215"/>
                  <a:pt x="1134" y="141"/>
                  <a:pt x="1184" y="85"/>
                </a:cubicBezTo>
                <a:cubicBezTo>
                  <a:pt x="1235" y="29"/>
                  <a:pt x="1301" y="0"/>
                  <a:pt x="1382" y="0"/>
                </a:cubicBezTo>
                <a:cubicBezTo>
                  <a:pt x="1490" y="0"/>
                  <a:pt x="1555" y="55"/>
                  <a:pt x="1578" y="165"/>
                </a:cubicBezTo>
                <a:lnTo>
                  <a:pt x="1499" y="201"/>
                </a:lnTo>
                <a:lnTo>
                  <a:pt x="1499" y="187"/>
                </a:lnTo>
                <a:lnTo>
                  <a:pt x="1498" y="156"/>
                </a:lnTo>
                <a:cubicBezTo>
                  <a:pt x="1492" y="87"/>
                  <a:pt x="1461" y="53"/>
                  <a:pt x="1403" y="53"/>
                </a:cubicBezTo>
                <a:cubicBezTo>
                  <a:pt x="1360" y="53"/>
                  <a:pt x="1331" y="71"/>
                  <a:pt x="1315" y="107"/>
                </a:cubicBezTo>
                <a:cubicBezTo>
                  <a:pt x="1300" y="144"/>
                  <a:pt x="1292" y="212"/>
                  <a:pt x="1292" y="311"/>
                </a:cubicBezTo>
                <a:cubicBezTo>
                  <a:pt x="1292" y="403"/>
                  <a:pt x="1298" y="466"/>
                  <a:pt x="1311" y="500"/>
                </a:cubicBezTo>
                <a:cubicBezTo>
                  <a:pt x="1323" y="533"/>
                  <a:pt x="1348" y="549"/>
                  <a:pt x="1383" y="549"/>
                </a:cubicBezTo>
                <a:cubicBezTo>
                  <a:pt x="1425" y="549"/>
                  <a:pt x="1446" y="526"/>
                  <a:pt x="1446" y="479"/>
                </a:cubicBezTo>
                <a:lnTo>
                  <a:pt x="1446" y="336"/>
                </a:lnTo>
                <a:lnTo>
                  <a:pt x="1362" y="336"/>
                </a:lnTo>
                <a:lnTo>
                  <a:pt x="1362" y="278"/>
                </a:lnTo>
                <a:close/>
                <a:moveTo>
                  <a:pt x="1975" y="0"/>
                </a:moveTo>
                <a:cubicBezTo>
                  <a:pt x="2144" y="0"/>
                  <a:pt x="2229" y="100"/>
                  <a:pt x="2229" y="301"/>
                </a:cubicBezTo>
                <a:cubicBezTo>
                  <a:pt x="2229" y="502"/>
                  <a:pt x="2143" y="602"/>
                  <a:pt x="1970" y="602"/>
                </a:cubicBezTo>
                <a:cubicBezTo>
                  <a:pt x="1798" y="602"/>
                  <a:pt x="1711" y="499"/>
                  <a:pt x="1711" y="294"/>
                </a:cubicBezTo>
                <a:cubicBezTo>
                  <a:pt x="1711" y="98"/>
                  <a:pt x="1799" y="0"/>
                  <a:pt x="1975" y="0"/>
                </a:cubicBezTo>
                <a:close/>
                <a:moveTo>
                  <a:pt x="1970" y="46"/>
                </a:moveTo>
                <a:cubicBezTo>
                  <a:pt x="1938" y="46"/>
                  <a:pt x="1917" y="64"/>
                  <a:pt x="1906" y="99"/>
                </a:cubicBezTo>
                <a:cubicBezTo>
                  <a:pt x="1894" y="134"/>
                  <a:pt x="1889" y="201"/>
                  <a:pt x="1889" y="301"/>
                </a:cubicBezTo>
                <a:cubicBezTo>
                  <a:pt x="1889" y="400"/>
                  <a:pt x="1894" y="468"/>
                  <a:pt x="1906" y="503"/>
                </a:cubicBezTo>
                <a:cubicBezTo>
                  <a:pt x="1917" y="538"/>
                  <a:pt x="1938" y="555"/>
                  <a:pt x="1970" y="555"/>
                </a:cubicBezTo>
                <a:cubicBezTo>
                  <a:pt x="2002" y="555"/>
                  <a:pt x="2023" y="538"/>
                  <a:pt x="2035" y="503"/>
                </a:cubicBezTo>
                <a:cubicBezTo>
                  <a:pt x="2046" y="468"/>
                  <a:pt x="2051" y="400"/>
                  <a:pt x="2051" y="301"/>
                </a:cubicBezTo>
                <a:cubicBezTo>
                  <a:pt x="2051" y="202"/>
                  <a:pt x="2046" y="134"/>
                  <a:pt x="2035" y="99"/>
                </a:cubicBezTo>
                <a:cubicBezTo>
                  <a:pt x="2023" y="64"/>
                  <a:pt x="2002" y="46"/>
                  <a:pt x="1970" y="46"/>
                </a:cubicBezTo>
                <a:close/>
                <a:moveTo>
                  <a:pt x="0" y="650"/>
                </a:moveTo>
                <a:lnTo>
                  <a:pt x="2250" y="650"/>
                </a:lnTo>
                <a:lnTo>
                  <a:pt x="2250" y="912"/>
                </a:lnTo>
                <a:lnTo>
                  <a:pt x="0" y="912"/>
                </a:lnTo>
                <a:lnTo>
                  <a:pt x="0" y="650"/>
                </a:lnTo>
                <a:close/>
                <a:moveTo>
                  <a:pt x="162" y="691"/>
                </a:moveTo>
                <a:cubicBezTo>
                  <a:pt x="174" y="701"/>
                  <a:pt x="185" y="710"/>
                  <a:pt x="195" y="719"/>
                </a:cubicBezTo>
                <a:lnTo>
                  <a:pt x="186" y="729"/>
                </a:lnTo>
                <a:cubicBezTo>
                  <a:pt x="175" y="719"/>
                  <a:pt x="165" y="709"/>
                  <a:pt x="154" y="700"/>
                </a:cubicBezTo>
                <a:lnTo>
                  <a:pt x="162" y="691"/>
                </a:lnTo>
                <a:close/>
                <a:moveTo>
                  <a:pt x="155" y="745"/>
                </a:moveTo>
                <a:cubicBezTo>
                  <a:pt x="165" y="753"/>
                  <a:pt x="176" y="762"/>
                  <a:pt x="189" y="772"/>
                </a:cubicBezTo>
                <a:lnTo>
                  <a:pt x="179" y="782"/>
                </a:lnTo>
                <a:cubicBezTo>
                  <a:pt x="168" y="772"/>
                  <a:pt x="157" y="763"/>
                  <a:pt x="147" y="755"/>
                </a:cubicBezTo>
                <a:lnTo>
                  <a:pt x="155" y="745"/>
                </a:lnTo>
                <a:close/>
                <a:moveTo>
                  <a:pt x="150" y="879"/>
                </a:moveTo>
                <a:cubicBezTo>
                  <a:pt x="159" y="858"/>
                  <a:pt x="166" y="833"/>
                  <a:pt x="174" y="804"/>
                </a:cubicBezTo>
                <a:cubicBezTo>
                  <a:pt x="179" y="807"/>
                  <a:pt x="183" y="809"/>
                  <a:pt x="187" y="810"/>
                </a:cubicBezTo>
                <a:cubicBezTo>
                  <a:pt x="177" y="840"/>
                  <a:pt x="170" y="865"/>
                  <a:pt x="165" y="885"/>
                </a:cubicBezTo>
                <a:lnTo>
                  <a:pt x="150" y="879"/>
                </a:lnTo>
                <a:close/>
                <a:moveTo>
                  <a:pt x="244" y="698"/>
                </a:moveTo>
                <a:lnTo>
                  <a:pt x="305" y="698"/>
                </a:lnTo>
                <a:lnTo>
                  <a:pt x="305" y="708"/>
                </a:lnTo>
                <a:lnTo>
                  <a:pt x="244" y="708"/>
                </a:lnTo>
                <a:lnTo>
                  <a:pt x="244" y="698"/>
                </a:lnTo>
                <a:close/>
                <a:moveTo>
                  <a:pt x="234" y="698"/>
                </a:moveTo>
                <a:lnTo>
                  <a:pt x="246" y="698"/>
                </a:lnTo>
                <a:lnTo>
                  <a:pt x="246" y="724"/>
                </a:lnTo>
                <a:cubicBezTo>
                  <a:pt x="246" y="747"/>
                  <a:pt x="236" y="764"/>
                  <a:pt x="216" y="775"/>
                </a:cubicBezTo>
                <a:cubicBezTo>
                  <a:pt x="214" y="772"/>
                  <a:pt x="211" y="769"/>
                  <a:pt x="207" y="765"/>
                </a:cubicBezTo>
                <a:cubicBezTo>
                  <a:pt x="225" y="757"/>
                  <a:pt x="234" y="743"/>
                  <a:pt x="234" y="724"/>
                </a:cubicBezTo>
                <a:lnTo>
                  <a:pt x="234" y="698"/>
                </a:lnTo>
                <a:close/>
                <a:moveTo>
                  <a:pt x="304" y="698"/>
                </a:moveTo>
                <a:lnTo>
                  <a:pt x="316" y="698"/>
                </a:lnTo>
                <a:lnTo>
                  <a:pt x="316" y="742"/>
                </a:lnTo>
                <a:cubicBezTo>
                  <a:pt x="316" y="749"/>
                  <a:pt x="319" y="753"/>
                  <a:pt x="325" y="753"/>
                </a:cubicBezTo>
                <a:lnTo>
                  <a:pt x="349" y="753"/>
                </a:lnTo>
                <a:cubicBezTo>
                  <a:pt x="347" y="756"/>
                  <a:pt x="346" y="760"/>
                  <a:pt x="346" y="764"/>
                </a:cubicBezTo>
                <a:lnTo>
                  <a:pt x="324" y="764"/>
                </a:lnTo>
                <a:cubicBezTo>
                  <a:pt x="310" y="764"/>
                  <a:pt x="304" y="757"/>
                  <a:pt x="304" y="744"/>
                </a:cubicBezTo>
                <a:lnTo>
                  <a:pt x="304" y="698"/>
                </a:lnTo>
                <a:close/>
                <a:moveTo>
                  <a:pt x="218" y="784"/>
                </a:moveTo>
                <a:lnTo>
                  <a:pt x="318" y="784"/>
                </a:lnTo>
                <a:lnTo>
                  <a:pt x="318" y="795"/>
                </a:lnTo>
                <a:lnTo>
                  <a:pt x="218" y="795"/>
                </a:lnTo>
                <a:lnTo>
                  <a:pt x="218" y="784"/>
                </a:lnTo>
                <a:close/>
                <a:moveTo>
                  <a:pt x="313" y="784"/>
                </a:moveTo>
                <a:lnTo>
                  <a:pt x="326" y="784"/>
                </a:lnTo>
                <a:lnTo>
                  <a:pt x="326" y="794"/>
                </a:lnTo>
                <a:cubicBezTo>
                  <a:pt x="308" y="839"/>
                  <a:pt x="268" y="871"/>
                  <a:pt x="206" y="889"/>
                </a:cubicBezTo>
                <a:cubicBezTo>
                  <a:pt x="203" y="886"/>
                  <a:pt x="200" y="883"/>
                  <a:pt x="197" y="879"/>
                </a:cubicBezTo>
                <a:cubicBezTo>
                  <a:pt x="259" y="862"/>
                  <a:pt x="298" y="832"/>
                  <a:pt x="313" y="790"/>
                </a:cubicBezTo>
                <a:lnTo>
                  <a:pt x="313" y="784"/>
                </a:lnTo>
                <a:close/>
                <a:moveTo>
                  <a:pt x="240" y="789"/>
                </a:moveTo>
                <a:cubicBezTo>
                  <a:pt x="253" y="833"/>
                  <a:pt x="289" y="862"/>
                  <a:pt x="347" y="876"/>
                </a:cubicBezTo>
                <a:cubicBezTo>
                  <a:pt x="342" y="881"/>
                  <a:pt x="338" y="884"/>
                  <a:pt x="336" y="887"/>
                </a:cubicBezTo>
                <a:cubicBezTo>
                  <a:pt x="276" y="870"/>
                  <a:pt x="240" y="838"/>
                  <a:pt x="228" y="792"/>
                </a:cubicBezTo>
                <a:lnTo>
                  <a:pt x="240" y="789"/>
                </a:lnTo>
                <a:close/>
                <a:moveTo>
                  <a:pt x="416" y="791"/>
                </a:moveTo>
                <a:lnTo>
                  <a:pt x="535" y="791"/>
                </a:lnTo>
                <a:lnTo>
                  <a:pt x="535" y="801"/>
                </a:lnTo>
                <a:lnTo>
                  <a:pt x="416" y="801"/>
                </a:lnTo>
                <a:lnTo>
                  <a:pt x="416" y="791"/>
                </a:lnTo>
                <a:close/>
                <a:moveTo>
                  <a:pt x="417" y="830"/>
                </a:moveTo>
                <a:lnTo>
                  <a:pt x="537" y="830"/>
                </a:lnTo>
                <a:lnTo>
                  <a:pt x="537" y="841"/>
                </a:lnTo>
                <a:lnTo>
                  <a:pt x="417" y="841"/>
                </a:lnTo>
                <a:lnTo>
                  <a:pt x="417" y="830"/>
                </a:lnTo>
                <a:close/>
                <a:moveTo>
                  <a:pt x="411" y="752"/>
                </a:moveTo>
                <a:lnTo>
                  <a:pt x="421" y="752"/>
                </a:lnTo>
                <a:lnTo>
                  <a:pt x="421" y="886"/>
                </a:lnTo>
                <a:lnTo>
                  <a:pt x="411" y="886"/>
                </a:lnTo>
                <a:lnTo>
                  <a:pt x="411" y="752"/>
                </a:lnTo>
                <a:close/>
                <a:moveTo>
                  <a:pt x="416" y="752"/>
                </a:moveTo>
                <a:lnTo>
                  <a:pt x="541" y="752"/>
                </a:lnTo>
                <a:lnTo>
                  <a:pt x="541" y="762"/>
                </a:lnTo>
                <a:lnTo>
                  <a:pt x="416" y="762"/>
                </a:lnTo>
                <a:lnTo>
                  <a:pt x="416" y="752"/>
                </a:lnTo>
                <a:close/>
                <a:moveTo>
                  <a:pt x="531" y="755"/>
                </a:moveTo>
                <a:lnTo>
                  <a:pt x="541" y="755"/>
                </a:lnTo>
                <a:lnTo>
                  <a:pt x="541" y="863"/>
                </a:lnTo>
                <a:cubicBezTo>
                  <a:pt x="541" y="877"/>
                  <a:pt x="535" y="884"/>
                  <a:pt x="521" y="884"/>
                </a:cubicBezTo>
                <a:cubicBezTo>
                  <a:pt x="514" y="884"/>
                  <a:pt x="506" y="884"/>
                  <a:pt x="496" y="884"/>
                </a:cubicBezTo>
                <a:cubicBezTo>
                  <a:pt x="495" y="880"/>
                  <a:pt x="494" y="876"/>
                  <a:pt x="494" y="872"/>
                </a:cubicBezTo>
                <a:cubicBezTo>
                  <a:pt x="499" y="873"/>
                  <a:pt x="507" y="873"/>
                  <a:pt x="517" y="873"/>
                </a:cubicBezTo>
                <a:cubicBezTo>
                  <a:pt x="526" y="873"/>
                  <a:pt x="531" y="869"/>
                  <a:pt x="531" y="861"/>
                </a:cubicBezTo>
                <a:lnTo>
                  <a:pt x="531" y="755"/>
                </a:lnTo>
                <a:close/>
                <a:moveTo>
                  <a:pt x="371" y="715"/>
                </a:moveTo>
                <a:lnTo>
                  <a:pt x="567" y="715"/>
                </a:lnTo>
                <a:lnTo>
                  <a:pt x="567" y="726"/>
                </a:lnTo>
                <a:lnTo>
                  <a:pt x="371" y="726"/>
                </a:lnTo>
                <a:lnTo>
                  <a:pt x="371" y="715"/>
                </a:lnTo>
                <a:close/>
                <a:moveTo>
                  <a:pt x="445" y="687"/>
                </a:moveTo>
                <a:lnTo>
                  <a:pt x="458" y="691"/>
                </a:lnTo>
                <a:cubicBezTo>
                  <a:pt x="441" y="734"/>
                  <a:pt x="413" y="773"/>
                  <a:pt x="374" y="806"/>
                </a:cubicBezTo>
                <a:cubicBezTo>
                  <a:pt x="372" y="803"/>
                  <a:pt x="369" y="800"/>
                  <a:pt x="365" y="796"/>
                </a:cubicBezTo>
                <a:cubicBezTo>
                  <a:pt x="404" y="764"/>
                  <a:pt x="431" y="728"/>
                  <a:pt x="445" y="687"/>
                </a:cubicBezTo>
                <a:close/>
                <a:moveTo>
                  <a:pt x="702" y="875"/>
                </a:moveTo>
                <a:lnTo>
                  <a:pt x="702" y="859"/>
                </a:lnTo>
                <a:lnTo>
                  <a:pt x="614" y="859"/>
                </a:lnTo>
                <a:lnTo>
                  <a:pt x="614" y="703"/>
                </a:lnTo>
                <a:lnTo>
                  <a:pt x="594" y="703"/>
                </a:lnTo>
                <a:lnTo>
                  <a:pt x="594" y="875"/>
                </a:lnTo>
                <a:lnTo>
                  <a:pt x="702" y="875"/>
                </a:lnTo>
                <a:close/>
                <a:moveTo>
                  <a:pt x="805" y="718"/>
                </a:moveTo>
                <a:cubicBezTo>
                  <a:pt x="767" y="721"/>
                  <a:pt x="746" y="746"/>
                  <a:pt x="742" y="791"/>
                </a:cubicBezTo>
                <a:cubicBezTo>
                  <a:pt x="744" y="835"/>
                  <a:pt x="765" y="858"/>
                  <a:pt x="803" y="862"/>
                </a:cubicBezTo>
                <a:cubicBezTo>
                  <a:pt x="843" y="860"/>
                  <a:pt x="864" y="836"/>
                  <a:pt x="866" y="791"/>
                </a:cubicBezTo>
                <a:cubicBezTo>
                  <a:pt x="863" y="746"/>
                  <a:pt x="842" y="721"/>
                  <a:pt x="805" y="718"/>
                </a:cubicBezTo>
                <a:close/>
                <a:moveTo>
                  <a:pt x="804" y="877"/>
                </a:moveTo>
                <a:cubicBezTo>
                  <a:pt x="752" y="874"/>
                  <a:pt x="725" y="846"/>
                  <a:pt x="722" y="792"/>
                </a:cubicBezTo>
                <a:cubicBezTo>
                  <a:pt x="725" y="734"/>
                  <a:pt x="753" y="704"/>
                  <a:pt x="806" y="701"/>
                </a:cubicBezTo>
                <a:cubicBezTo>
                  <a:pt x="857" y="704"/>
                  <a:pt x="884" y="734"/>
                  <a:pt x="888" y="791"/>
                </a:cubicBezTo>
                <a:cubicBezTo>
                  <a:pt x="885" y="846"/>
                  <a:pt x="857" y="875"/>
                  <a:pt x="804" y="877"/>
                </a:cubicBezTo>
                <a:close/>
                <a:moveTo>
                  <a:pt x="995" y="786"/>
                </a:moveTo>
                <a:lnTo>
                  <a:pt x="1069" y="786"/>
                </a:lnTo>
                <a:lnTo>
                  <a:pt x="1069" y="849"/>
                </a:lnTo>
                <a:cubicBezTo>
                  <a:pt x="1054" y="868"/>
                  <a:pt x="1030" y="877"/>
                  <a:pt x="995" y="877"/>
                </a:cubicBezTo>
                <a:cubicBezTo>
                  <a:pt x="941" y="874"/>
                  <a:pt x="913" y="846"/>
                  <a:pt x="910" y="792"/>
                </a:cubicBezTo>
                <a:cubicBezTo>
                  <a:pt x="912" y="733"/>
                  <a:pt x="939" y="703"/>
                  <a:pt x="991" y="701"/>
                </a:cubicBezTo>
                <a:cubicBezTo>
                  <a:pt x="1030" y="701"/>
                  <a:pt x="1055" y="718"/>
                  <a:pt x="1068" y="751"/>
                </a:cubicBezTo>
                <a:lnTo>
                  <a:pt x="1046" y="756"/>
                </a:lnTo>
                <a:cubicBezTo>
                  <a:pt x="1037" y="731"/>
                  <a:pt x="1019" y="718"/>
                  <a:pt x="991" y="718"/>
                </a:cubicBezTo>
                <a:cubicBezTo>
                  <a:pt x="954" y="721"/>
                  <a:pt x="934" y="746"/>
                  <a:pt x="931" y="791"/>
                </a:cubicBezTo>
                <a:cubicBezTo>
                  <a:pt x="933" y="835"/>
                  <a:pt x="955" y="858"/>
                  <a:pt x="994" y="862"/>
                </a:cubicBezTo>
                <a:cubicBezTo>
                  <a:pt x="1020" y="862"/>
                  <a:pt x="1038" y="855"/>
                  <a:pt x="1050" y="841"/>
                </a:cubicBezTo>
                <a:lnTo>
                  <a:pt x="1050" y="803"/>
                </a:lnTo>
                <a:lnTo>
                  <a:pt x="995" y="803"/>
                </a:lnTo>
                <a:lnTo>
                  <a:pt x="995" y="786"/>
                </a:lnTo>
                <a:close/>
                <a:moveTo>
                  <a:pt x="1177" y="718"/>
                </a:moveTo>
                <a:cubicBezTo>
                  <a:pt x="1139" y="721"/>
                  <a:pt x="1118" y="746"/>
                  <a:pt x="1114" y="791"/>
                </a:cubicBezTo>
                <a:cubicBezTo>
                  <a:pt x="1116" y="835"/>
                  <a:pt x="1137" y="858"/>
                  <a:pt x="1175" y="862"/>
                </a:cubicBezTo>
                <a:cubicBezTo>
                  <a:pt x="1215" y="860"/>
                  <a:pt x="1236" y="836"/>
                  <a:pt x="1238" y="791"/>
                </a:cubicBezTo>
                <a:cubicBezTo>
                  <a:pt x="1235" y="746"/>
                  <a:pt x="1214" y="721"/>
                  <a:pt x="1177" y="718"/>
                </a:cubicBezTo>
                <a:close/>
                <a:moveTo>
                  <a:pt x="1176" y="877"/>
                </a:moveTo>
                <a:cubicBezTo>
                  <a:pt x="1124" y="874"/>
                  <a:pt x="1097" y="846"/>
                  <a:pt x="1094" y="792"/>
                </a:cubicBezTo>
                <a:cubicBezTo>
                  <a:pt x="1097" y="734"/>
                  <a:pt x="1125" y="704"/>
                  <a:pt x="1178" y="701"/>
                </a:cubicBezTo>
                <a:cubicBezTo>
                  <a:pt x="1229" y="704"/>
                  <a:pt x="1256" y="734"/>
                  <a:pt x="1260" y="791"/>
                </a:cubicBezTo>
                <a:cubicBezTo>
                  <a:pt x="1257" y="846"/>
                  <a:pt x="1229" y="875"/>
                  <a:pt x="1176" y="877"/>
                </a:cubicBezTo>
                <a:close/>
                <a:moveTo>
                  <a:pt x="1279" y="704"/>
                </a:moveTo>
                <a:lnTo>
                  <a:pt x="1479" y="704"/>
                </a:lnTo>
                <a:lnTo>
                  <a:pt x="1479" y="716"/>
                </a:lnTo>
                <a:lnTo>
                  <a:pt x="1279" y="716"/>
                </a:lnTo>
                <a:lnTo>
                  <a:pt x="1279" y="704"/>
                </a:lnTo>
                <a:close/>
                <a:moveTo>
                  <a:pt x="1432" y="713"/>
                </a:moveTo>
                <a:lnTo>
                  <a:pt x="1445" y="713"/>
                </a:lnTo>
                <a:lnTo>
                  <a:pt x="1445" y="856"/>
                </a:lnTo>
                <a:cubicBezTo>
                  <a:pt x="1445" y="875"/>
                  <a:pt x="1436" y="884"/>
                  <a:pt x="1418" y="884"/>
                </a:cubicBezTo>
                <a:cubicBezTo>
                  <a:pt x="1410" y="884"/>
                  <a:pt x="1398" y="884"/>
                  <a:pt x="1384" y="883"/>
                </a:cubicBezTo>
                <a:cubicBezTo>
                  <a:pt x="1383" y="878"/>
                  <a:pt x="1382" y="873"/>
                  <a:pt x="1381" y="869"/>
                </a:cubicBezTo>
                <a:cubicBezTo>
                  <a:pt x="1392" y="870"/>
                  <a:pt x="1404" y="870"/>
                  <a:pt x="1416" y="870"/>
                </a:cubicBezTo>
                <a:cubicBezTo>
                  <a:pt x="1426" y="870"/>
                  <a:pt x="1432" y="865"/>
                  <a:pt x="1432" y="855"/>
                </a:cubicBezTo>
                <a:lnTo>
                  <a:pt x="1432" y="713"/>
                </a:lnTo>
                <a:close/>
                <a:moveTo>
                  <a:pt x="1301" y="750"/>
                </a:moveTo>
                <a:lnTo>
                  <a:pt x="1314" y="750"/>
                </a:lnTo>
                <a:lnTo>
                  <a:pt x="1314" y="831"/>
                </a:lnTo>
                <a:lnTo>
                  <a:pt x="1301" y="831"/>
                </a:lnTo>
                <a:lnTo>
                  <a:pt x="1301" y="750"/>
                </a:lnTo>
                <a:close/>
                <a:moveTo>
                  <a:pt x="1308" y="750"/>
                </a:moveTo>
                <a:lnTo>
                  <a:pt x="1382" y="750"/>
                </a:lnTo>
                <a:lnTo>
                  <a:pt x="1382" y="762"/>
                </a:lnTo>
                <a:lnTo>
                  <a:pt x="1308" y="762"/>
                </a:lnTo>
                <a:lnTo>
                  <a:pt x="1308" y="750"/>
                </a:lnTo>
                <a:close/>
                <a:moveTo>
                  <a:pt x="1376" y="750"/>
                </a:moveTo>
                <a:lnTo>
                  <a:pt x="1389" y="750"/>
                </a:lnTo>
                <a:lnTo>
                  <a:pt x="1389" y="831"/>
                </a:lnTo>
                <a:lnTo>
                  <a:pt x="1376" y="831"/>
                </a:lnTo>
                <a:lnTo>
                  <a:pt x="1376" y="750"/>
                </a:lnTo>
                <a:close/>
                <a:moveTo>
                  <a:pt x="1309" y="819"/>
                </a:moveTo>
                <a:lnTo>
                  <a:pt x="1382" y="819"/>
                </a:lnTo>
                <a:lnTo>
                  <a:pt x="1382" y="831"/>
                </a:lnTo>
                <a:lnTo>
                  <a:pt x="1309" y="831"/>
                </a:lnTo>
                <a:lnTo>
                  <a:pt x="1309" y="819"/>
                </a:lnTo>
                <a:close/>
                <a:moveTo>
                  <a:pt x="1577" y="690"/>
                </a:moveTo>
                <a:cubicBezTo>
                  <a:pt x="1588" y="705"/>
                  <a:pt x="1598" y="721"/>
                  <a:pt x="1607" y="738"/>
                </a:cubicBezTo>
                <a:lnTo>
                  <a:pt x="1595" y="745"/>
                </a:lnTo>
                <a:cubicBezTo>
                  <a:pt x="1586" y="729"/>
                  <a:pt x="1577" y="712"/>
                  <a:pt x="1567" y="697"/>
                </a:cubicBezTo>
                <a:lnTo>
                  <a:pt x="1577" y="690"/>
                </a:lnTo>
                <a:close/>
                <a:moveTo>
                  <a:pt x="1649" y="820"/>
                </a:moveTo>
                <a:cubicBezTo>
                  <a:pt x="1666" y="837"/>
                  <a:pt x="1682" y="854"/>
                  <a:pt x="1697" y="871"/>
                </a:cubicBezTo>
                <a:lnTo>
                  <a:pt x="1685" y="881"/>
                </a:lnTo>
                <a:cubicBezTo>
                  <a:pt x="1670" y="863"/>
                  <a:pt x="1655" y="845"/>
                  <a:pt x="1639" y="829"/>
                </a:cubicBezTo>
                <a:lnTo>
                  <a:pt x="1649" y="820"/>
                </a:lnTo>
                <a:close/>
                <a:moveTo>
                  <a:pt x="1514" y="698"/>
                </a:moveTo>
                <a:lnTo>
                  <a:pt x="1527" y="698"/>
                </a:lnTo>
                <a:lnTo>
                  <a:pt x="1527" y="845"/>
                </a:lnTo>
                <a:cubicBezTo>
                  <a:pt x="1545" y="835"/>
                  <a:pt x="1564" y="825"/>
                  <a:pt x="1583" y="814"/>
                </a:cubicBezTo>
                <a:cubicBezTo>
                  <a:pt x="1584" y="820"/>
                  <a:pt x="1584" y="824"/>
                  <a:pt x="1585" y="827"/>
                </a:cubicBezTo>
                <a:cubicBezTo>
                  <a:pt x="1566" y="838"/>
                  <a:pt x="1547" y="848"/>
                  <a:pt x="1528" y="859"/>
                </a:cubicBezTo>
                <a:cubicBezTo>
                  <a:pt x="1524" y="862"/>
                  <a:pt x="1520" y="865"/>
                  <a:pt x="1515" y="869"/>
                </a:cubicBezTo>
                <a:lnTo>
                  <a:pt x="1507" y="855"/>
                </a:lnTo>
                <a:cubicBezTo>
                  <a:pt x="1511" y="851"/>
                  <a:pt x="1514" y="845"/>
                  <a:pt x="1514" y="838"/>
                </a:cubicBezTo>
                <a:lnTo>
                  <a:pt x="1514" y="698"/>
                </a:lnTo>
                <a:close/>
                <a:moveTo>
                  <a:pt x="1653" y="692"/>
                </a:moveTo>
                <a:lnTo>
                  <a:pt x="1666" y="692"/>
                </a:lnTo>
                <a:lnTo>
                  <a:pt x="1666" y="729"/>
                </a:lnTo>
                <a:cubicBezTo>
                  <a:pt x="1666" y="771"/>
                  <a:pt x="1660" y="803"/>
                  <a:pt x="1647" y="826"/>
                </a:cubicBezTo>
                <a:cubicBezTo>
                  <a:pt x="1632" y="852"/>
                  <a:pt x="1607" y="873"/>
                  <a:pt x="1573" y="888"/>
                </a:cubicBezTo>
                <a:cubicBezTo>
                  <a:pt x="1571" y="884"/>
                  <a:pt x="1568" y="880"/>
                  <a:pt x="1565" y="876"/>
                </a:cubicBezTo>
                <a:cubicBezTo>
                  <a:pt x="1598" y="862"/>
                  <a:pt x="1622" y="843"/>
                  <a:pt x="1635" y="820"/>
                </a:cubicBezTo>
                <a:cubicBezTo>
                  <a:pt x="1647" y="800"/>
                  <a:pt x="1653" y="769"/>
                  <a:pt x="1653" y="729"/>
                </a:cubicBezTo>
                <a:lnTo>
                  <a:pt x="1653" y="692"/>
                </a:lnTo>
                <a:close/>
                <a:moveTo>
                  <a:pt x="1863" y="706"/>
                </a:moveTo>
                <a:lnTo>
                  <a:pt x="1874" y="706"/>
                </a:lnTo>
                <a:lnTo>
                  <a:pt x="1874" y="839"/>
                </a:lnTo>
                <a:lnTo>
                  <a:pt x="1863" y="839"/>
                </a:lnTo>
                <a:lnTo>
                  <a:pt x="1863" y="706"/>
                </a:lnTo>
                <a:close/>
                <a:moveTo>
                  <a:pt x="1897" y="689"/>
                </a:moveTo>
                <a:lnTo>
                  <a:pt x="1908" y="689"/>
                </a:lnTo>
                <a:lnTo>
                  <a:pt x="1908" y="862"/>
                </a:lnTo>
                <a:cubicBezTo>
                  <a:pt x="1908" y="878"/>
                  <a:pt x="1902" y="886"/>
                  <a:pt x="1888" y="886"/>
                </a:cubicBezTo>
                <a:cubicBezTo>
                  <a:pt x="1881" y="886"/>
                  <a:pt x="1874" y="886"/>
                  <a:pt x="1866" y="885"/>
                </a:cubicBezTo>
                <a:cubicBezTo>
                  <a:pt x="1865" y="881"/>
                  <a:pt x="1864" y="876"/>
                  <a:pt x="1863" y="872"/>
                </a:cubicBezTo>
                <a:cubicBezTo>
                  <a:pt x="1870" y="873"/>
                  <a:pt x="1877" y="873"/>
                  <a:pt x="1885" y="873"/>
                </a:cubicBezTo>
                <a:cubicBezTo>
                  <a:pt x="1893" y="873"/>
                  <a:pt x="1897" y="869"/>
                  <a:pt x="1897" y="860"/>
                </a:cubicBezTo>
                <a:lnTo>
                  <a:pt x="1897" y="689"/>
                </a:lnTo>
                <a:close/>
                <a:moveTo>
                  <a:pt x="1716" y="776"/>
                </a:moveTo>
                <a:lnTo>
                  <a:pt x="1856" y="776"/>
                </a:lnTo>
                <a:lnTo>
                  <a:pt x="1856" y="787"/>
                </a:lnTo>
                <a:lnTo>
                  <a:pt x="1716" y="787"/>
                </a:lnTo>
                <a:lnTo>
                  <a:pt x="1716" y="776"/>
                </a:lnTo>
                <a:close/>
                <a:moveTo>
                  <a:pt x="1736" y="697"/>
                </a:moveTo>
                <a:lnTo>
                  <a:pt x="1770" y="697"/>
                </a:lnTo>
                <a:lnTo>
                  <a:pt x="1770" y="708"/>
                </a:lnTo>
                <a:lnTo>
                  <a:pt x="1736" y="708"/>
                </a:lnTo>
                <a:lnTo>
                  <a:pt x="1736" y="697"/>
                </a:lnTo>
                <a:close/>
                <a:moveTo>
                  <a:pt x="1766" y="697"/>
                </a:moveTo>
                <a:lnTo>
                  <a:pt x="1776" y="697"/>
                </a:lnTo>
                <a:lnTo>
                  <a:pt x="1776" y="863"/>
                </a:lnTo>
                <a:cubicBezTo>
                  <a:pt x="1776" y="872"/>
                  <a:pt x="1772" y="878"/>
                  <a:pt x="1763" y="880"/>
                </a:cubicBezTo>
                <a:cubicBezTo>
                  <a:pt x="1760" y="881"/>
                  <a:pt x="1754" y="881"/>
                  <a:pt x="1744" y="881"/>
                </a:cubicBezTo>
                <a:cubicBezTo>
                  <a:pt x="1744" y="877"/>
                  <a:pt x="1743" y="873"/>
                  <a:pt x="1742" y="869"/>
                </a:cubicBezTo>
                <a:cubicBezTo>
                  <a:pt x="1749" y="870"/>
                  <a:pt x="1754" y="870"/>
                  <a:pt x="1758" y="870"/>
                </a:cubicBezTo>
                <a:cubicBezTo>
                  <a:pt x="1763" y="870"/>
                  <a:pt x="1766" y="867"/>
                  <a:pt x="1766" y="861"/>
                </a:cubicBezTo>
                <a:lnTo>
                  <a:pt x="1766" y="697"/>
                </a:lnTo>
                <a:close/>
                <a:moveTo>
                  <a:pt x="1732" y="697"/>
                </a:moveTo>
                <a:lnTo>
                  <a:pt x="1743" y="697"/>
                </a:lnTo>
                <a:lnTo>
                  <a:pt x="1743" y="798"/>
                </a:lnTo>
                <a:cubicBezTo>
                  <a:pt x="1743" y="836"/>
                  <a:pt x="1737" y="865"/>
                  <a:pt x="1725" y="886"/>
                </a:cubicBezTo>
                <a:cubicBezTo>
                  <a:pt x="1723" y="884"/>
                  <a:pt x="1720" y="880"/>
                  <a:pt x="1717" y="876"/>
                </a:cubicBezTo>
                <a:cubicBezTo>
                  <a:pt x="1727" y="859"/>
                  <a:pt x="1732" y="832"/>
                  <a:pt x="1732" y="798"/>
                </a:cubicBezTo>
                <a:lnTo>
                  <a:pt x="1732" y="697"/>
                </a:lnTo>
                <a:close/>
                <a:moveTo>
                  <a:pt x="1801" y="697"/>
                </a:moveTo>
                <a:lnTo>
                  <a:pt x="1839" y="697"/>
                </a:lnTo>
                <a:lnTo>
                  <a:pt x="1839" y="708"/>
                </a:lnTo>
                <a:lnTo>
                  <a:pt x="1801" y="708"/>
                </a:lnTo>
                <a:lnTo>
                  <a:pt x="1801" y="697"/>
                </a:lnTo>
                <a:close/>
                <a:moveTo>
                  <a:pt x="1834" y="697"/>
                </a:moveTo>
                <a:lnTo>
                  <a:pt x="1845" y="697"/>
                </a:lnTo>
                <a:lnTo>
                  <a:pt x="1845" y="861"/>
                </a:lnTo>
                <a:cubicBezTo>
                  <a:pt x="1845" y="875"/>
                  <a:pt x="1840" y="882"/>
                  <a:pt x="1828" y="882"/>
                </a:cubicBezTo>
                <a:cubicBezTo>
                  <a:pt x="1822" y="882"/>
                  <a:pt x="1815" y="882"/>
                  <a:pt x="1808" y="882"/>
                </a:cubicBezTo>
                <a:cubicBezTo>
                  <a:pt x="1808" y="879"/>
                  <a:pt x="1807" y="875"/>
                  <a:pt x="1806" y="870"/>
                </a:cubicBezTo>
                <a:cubicBezTo>
                  <a:pt x="1813" y="871"/>
                  <a:pt x="1819" y="871"/>
                  <a:pt x="1825" y="871"/>
                </a:cubicBezTo>
                <a:cubicBezTo>
                  <a:pt x="1831" y="871"/>
                  <a:pt x="1834" y="867"/>
                  <a:pt x="1834" y="859"/>
                </a:cubicBezTo>
                <a:lnTo>
                  <a:pt x="1834" y="697"/>
                </a:lnTo>
                <a:close/>
                <a:moveTo>
                  <a:pt x="1797" y="697"/>
                </a:moveTo>
                <a:lnTo>
                  <a:pt x="1808" y="697"/>
                </a:lnTo>
                <a:lnTo>
                  <a:pt x="1808" y="798"/>
                </a:lnTo>
                <a:cubicBezTo>
                  <a:pt x="1808" y="836"/>
                  <a:pt x="1802" y="865"/>
                  <a:pt x="1790" y="887"/>
                </a:cubicBezTo>
                <a:cubicBezTo>
                  <a:pt x="1788" y="884"/>
                  <a:pt x="1785" y="880"/>
                  <a:pt x="1782" y="876"/>
                </a:cubicBezTo>
                <a:cubicBezTo>
                  <a:pt x="1792" y="859"/>
                  <a:pt x="1797" y="832"/>
                  <a:pt x="1797" y="798"/>
                </a:cubicBezTo>
                <a:lnTo>
                  <a:pt x="1797" y="697"/>
                </a:lnTo>
                <a:close/>
                <a:moveTo>
                  <a:pt x="1946" y="698"/>
                </a:moveTo>
                <a:lnTo>
                  <a:pt x="1957" y="698"/>
                </a:lnTo>
                <a:lnTo>
                  <a:pt x="1957" y="888"/>
                </a:lnTo>
                <a:lnTo>
                  <a:pt x="1946" y="888"/>
                </a:lnTo>
                <a:lnTo>
                  <a:pt x="1946" y="698"/>
                </a:lnTo>
                <a:close/>
                <a:moveTo>
                  <a:pt x="1950" y="698"/>
                </a:moveTo>
                <a:lnTo>
                  <a:pt x="2001" y="698"/>
                </a:lnTo>
                <a:lnTo>
                  <a:pt x="2001" y="710"/>
                </a:lnTo>
                <a:cubicBezTo>
                  <a:pt x="1996" y="728"/>
                  <a:pt x="1991" y="748"/>
                  <a:pt x="1985" y="770"/>
                </a:cubicBezTo>
                <a:cubicBezTo>
                  <a:pt x="1996" y="787"/>
                  <a:pt x="2001" y="803"/>
                  <a:pt x="2001" y="819"/>
                </a:cubicBezTo>
                <a:cubicBezTo>
                  <a:pt x="2001" y="842"/>
                  <a:pt x="1994" y="854"/>
                  <a:pt x="1979" y="854"/>
                </a:cubicBezTo>
                <a:cubicBezTo>
                  <a:pt x="1977" y="854"/>
                  <a:pt x="1973" y="854"/>
                  <a:pt x="1968" y="854"/>
                </a:cubicBezTo>
                <a:cubicBezTo>
                  <a:pt x="1967" y="849"/>
                  <a:pt x="1966" y="845"/>
                  <a:pt x="1965" y="842"/>
                </a:cubicBezTo>
                <a:cubicBezTo>
                  <a:pt x="1969" y="842"/>
                  <a:pt x="1973" y="842"/>
                  <a:pt x="1977" y="842"/>
                </a:cubicBezTo>
                <a:cubicBezTo>
                  <a:pt x="1986" y="842"/>
                  <a:pt x="1990" y="834"/>
                  <a:pt x="1990" y="819"/>
                </a:cubicBezTo>
                <a:cubicBezTo>
                  <a:pt x="1990" y="805"/>
                  <a:pt x="1984" y="790"/>
                  <a:pt x="1973" y="772"/>
                </a:cubicBezTo>
                <a:cubicBezTo>
                  <a:pt x="1979" y="749"/>
                  <a:pt x="1985" y="729"/>
                  <a:pt x="1990" y="710"/>
                </a:cubicBezTo>
                <a:lnTo>
                  <a:pt x="1950" y="710"/>
                </a:lnTo>
                <a:lnTo>
                  <a:pt x="1950" y="698"/>
                </a:lnTo>
                <a:close/>
                <a:moveTo>
                  <a:pt x="2028" y="755"/>
                </a:moveTo>
                <a:lnTo>
                  <a:pt x="2111" y="755"/>
                </a:lnTo>
                <a:lnTo>
                  <a:pt x="2111" y="766"/>
                </a:lnTo>
                <a:lnTo>
                  <a:pt x="2028" y="766"/>
                </a:lnTo>
                <a:lnTo>
                  <a:pt x="2028" y="755"/>
                </a:lnTo>
                <a:close/>
                <a:moveTo>
                  <a:pt x="2007" y="796"/>
                </a:moveTo>
                <a:lnTo>
                  <a:pt x="2132" y="796"/>
                </a:lnTo>
                <a:lnTo>
                  <a:pt x="2132" y="807"/>
                </a:lnTo>
                <a:lnTo>
                  <a:pt x="2007" y="807"/>
                </a:lnTo>
                <a:lnTo>
                  <a:pt x="2007" y="796"/>
                </a:lnTo>
                <a:close/>
                <a:moveTo>
                  <a:pt x="2064" y="758"/>
                </a:moveTo>
                <a:lnTo>
                  <a:pt x="2076" y="758"/>
                </a:lnTo>
                <a:lnTo>
                  <a:pt x="2076" y="862"/>
                </a:lnTo>
                <a:cubicBezTo>
                  <a:pt x="2076" y="877"/>
                  <a:pt x="2069" y="884"/>
                  <a:pt x="2055" y="884"/>
                </a:cubicBezTo>
                <a:cubicBezTo>
                  <a:pt x="2051" y="884"/>
                  <a:pt x="2046" y="884"/>
                  <a:pt x="2040" y="884"/>
                </a:cubicBezTo>
                <a:cubicBezTo>
                  <a:pt x="2040" y="880"/>
                  <a:pt x="2039" y="876"/>
                  <a:pt x="2038" y="871"/>
                </a:cubicBezTo>
                <a:cubicBezTo>
                  <a:pt x="2044" y="872"/>
                  <a:pt x="2049" y="872"/>
                  <a:pt x="2055" y="872"/>
                </a:cubicBezTo>
                <a:cubicBezTo>
                  <a:pt x="2061" y="872"/>
                  <a:pt x="2064" y="869"/>
                  <a:pt x="2064" y="862"/>
                </a:cubicBezTo>
                <a:lnTo>
                  <a:pt x="2064" y="758"/>
                </a:lnTo>
                <a:close/>
                <a:moveTo>
                  <a:pt x="2030" y="822"/>
                </a:moveTo>
                <a:lnTo>
                  <a:pt x="2040" y="829"/>
                </a:lnTo>
                <a:cubicBezTo>
                  <a:pt x="2028" y="846"/>
                  <a:pt x="2016" y="862"/>
                  <a:pt x="2003" y="875"/>
                </a:cubicBezTo>
                <a:cubicBezTo>
                  <a:pt x="2001" y="873"/>
                  <a:pt x="1998" y="870"/>
                  <a:pt x="1994" y="867"/>
                </a:cubicBezTo>
                <a:cubicBezTo>
                  <a:pt x="2008" y="853"/>
                  <a:pt x="2020" y="838"/>
                  <a:pt x="2030" y="822"/>
                </a:cubicBezTo>
                <a:close/>
                <a:moveTo>
                  <a:pt x="2108" y="824"/>
                </a:moveTo>
                <a:cubicBezTo>
                  <a:pt x="2118" y="838"/>
                  <a:pt x="2128" y="852"/>
                  <a:pt x="2138" y="866"/>
                </a:cubicBezTo>
                <a:lnTo>
                  <a:pt x="2127" y="874"/>
                </a:lnTo>
                <a:cubicBezTo>
                  <a:pt x="2118" y="860"/>
                  <a:pt x="2108" y="845"/>
                  <a:pt x="2098" y="831"/>
                </a:cubicBezTo>
                <a:lnTo>
                  <a:pt x="2108" y="824"/>
                </a:lnTo>
                <a:close/>
                <a:moveTo>
                  <a:pt x="2077" y="688"/>
                </a:moveTo>
                <a:lnTo>
                  <a:pt x="2074" y="694"/>
                </a:lnTo>
                <a:cubicBezTo>
                  <a:pt x="2092" y="720"/>
                  <a:pt x="2115" y="740"/>
                  <a:pt x="2143" y="756"/>
                </a:cubicBezTo>
                <a:cubicBezTo>
                  <a:pt x="2141" y="759"/>
                  <a:pt x="2138" y="762"/>
                  <a:pt x="2135" y="767"/>
                </a:cubicBezTo>
                <a:cubicBezTo>
                  <a:pt x="2109" y="750"/>
                  <a:pt x="2087" y="730"/>
                  <a:pt x="2068" y="705"/>
                </a:cubicBezTo>
                <a:cubicBezTo>
                  <a:pt x="2055" y="729"/>
                  <a:pt x="2033" y="750"/>
                  <a:pt x="2004" y="768"/>
                </a:cubicBezTo>
                <a:cubicBezTo>
                  <a:pt x="2002" y="765"/>
                  <a:pt x="1999" y="762"/>
                  <a:pt x="1996" y="759"/>
                </a:cubicBezTo>
                <a:cubicBezTo>
                  <a:pt x="2028" y="740"/>
                  <a:pt x="2051" y="716"/>
                  <a:pt x="2064" y="688"/>
                </a:cubicBezTo>
                <a:lnTo>
                  <a:pt x="2077" y="688"/>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6" name="Freeform 22"/>
          <p:cNvSpPr>
            <a:spLocks noEditPoints="1"/>
          </p:cNvSpPr>
          <p:nvPr/>
        </p:nvSpPr>
        <p:spPr bwMode="auto">
          <a:xfrm>
            <a:off x="691828" y="3169628"/>
            <a:ext cx="7707973" cy="667355"/>
          </a:xfrm>
          <a:custGeom>
            <a:avLst/>
            <a:gdLst>
              <a:gd name="T0" fmla="*/ 252 w 9287"/>
              <a:gd name="T1" fmla="*/ 52 h 777"/>
              <a:gd name="T2" fmla="*/ 213 w 9287"/>
              <a:gd name="T3" fmla="*/ 52 h 777"/>
              <a:gd name="T4" fmla="*/ 469 w 9287"/>
              <a:gd name="T5" fmla="*/ 21 h 777"/>
              <a:gd name="T6" fmla="*/ 1043 w 9287"/>
              <a:gd name="T7" fmla="*/ 757 h 777"/>
              <a:gd name="T8" fmla="*/ 678 w 9287"/>
              <a:gd name="T9" fmla="*/ 393 h 777"/>
              <a:gd name="T10" fmla="*/ 640 w 9287"/>
              <a:gd name="T11" fmla="*/ 21 h 777"/>
              <a:gd name="T12" fmla="*/ 1004 w 9287"/>
              <a:gd name="T13" fmla="*/ 362 h 777"/>
              <a:gd name="T14" fmla="*/ 1659 w 9287"/>
              <a:gd name="T15" fmla="*/ 738 h 777"/>
              <a:gd name="T16" fmla="*/ 1275 w 9287"/>
              <a:gd name="T17" fmla="*/ 21 h 777"/>
              <a:gd name="T18" fmla="*/ 1314 w 9287"/>
              <a:gd name="T19" fmla="*/ 52 h 777"/>
              <a:gd name="T20" fmla="*/ 1624 w 9287"/>
              <a:gd name="T21" fmla="*/ 393 h 777"/>
              <a:gd name="T22" fmla="*/ 2376 w 9287"/>
              <a:gd name="T23" fmla="*/ 389 h 777"/>
              <a:gd name="T24" fmla="*/ 2407 w 9287"/>
              <a:gd name="T25" fmla="*/ 738 h 777"/>
              <a:gd name="T26" fmla="*/ 2396 w 9287"/>
              <a:gd name="T27" fmla="*/ 52 h 777"/>
              <a:gd name="T28" fmla="*/ 2365 w 9287"/>
              <a:gd name="T29" fmla="*/ 362 h 777"/>
              <a:gd name="T30" fmla="*/ 2419 w 9287"/>
              <a:gd name="T31" fmla="*/ 757 h 777"/>
              <a:gd name="T32" fmla="*/ 2407 w 9287"/>
              <a:gd name="T33" fmla="*/ 21 h 777"/>
              <a:gd name="T34" fmla="*/ 2617 w 9287"/>
              <a:gd name="T35" fmla="*/ 563 h 777"/>
              <a:gd name="T36" fmla="*/ 3167 w 9287"/>
              <a:gd name="T37" fmla="*/ 21 h 777"/>
              <a:gd name="T38" fmla="*/ 2993 w 9287"/>
              <a:gd name="T39" fmla="*/ 769 h 777"/>
              <a:gd name="T40" fmla="*/ 2822 w 9287"/>
              <a:gd name="T41" fmla="*/ 21 h 777"/>
              <a:gd name="T42" fmla="*/ 3167 w 9287"/>
              <a:gd name="T43" fmla="*/ 494 h 777"/>
              <a:gd name="T44" fmla="*/ 3578 w 9287"/>
              <a:gd name="T45" fmla="*/ 36 h 777"/>
              <a:gd name="T46" fmla="*/ 3803 w 9287"/>
              <a:gd name="T47" fmla="*/ 575 h 777"/>
              <a:gd name="T48" fmla="*/ 3400 w 9287"/>
              <a:gd name="T49" fmla="*/ 544 h 777"/>
              <a:gd name="T50" fmla="*/ 3574 w 9287"/>
              <a:gd name="T51" fmla="*/ 393 h 777"/>
              <a:gd name="T52" fmla="*/ 3787 w 9287"/>
              <a:gd name="T53" fmla="*/ 191 h 777"/>
              <a:gd name="T54" fmla="*/ 4097 w 9287"/>
              <a:gd name="T55" fmla="*/ 21 h 777"/>
              <a:gd name="T56" fmla="*/ 4857 w 9287"/>
              <a:gd name="T57" fmla="*/ 21 h 777"/>
              <a:gd name="T58" fmla="*/ 4485 w 9287"/>
              <a:gd name="T59" fmla="*/ 63 h 777"/>
              <a:gd name="T60" fmla="*/ 4442 w 9287"/>
              <a:gd name="T61" fmla="*/ 21 h 777"/>
              <a:gd name="T62" fmla="*/ 4818 w 9287"/>
              <a:gd name="T63" fmla="*/ 21 h 777"/>
              <a:gd name="T64" fmla="*/ 5462 w 9287"/>
              <a:gd name="T65" fmla="*/ 738 h 777"/>
              <a:gd name="T66" fmla="*/ 5078 w 9287"/>
              <a:gd name="T67" fmla="*/ 21 h 777"/>
              <a:gd name="T68" fmla="*/ 5117 w 9287"/>
              <a:gd name="T69" fmla="*/ 52 h 777"/>
              <a:gd name="T70" fmla="*/ 5427 w 9287"/>
              <a:gd name="T71" fmla="*/ 393 h 777"/>
              <a:gd name="T72" fmla="*/ 6039 w 9287"/>
              <a:gd name="T73" fmla="*/ 191 h 777"/>
              <a:gd name="T74" fmla="*/ 5675 w 9287"/>
              <a:gd name="T75" fmla="*/ 191 h 777"/>
              <a:gd name="T76" fmla="*/ 5834 w 9287"/>
              <a:gd name="T77" fmla="*/ 765 h 777"/>
              <a:gd name="T78" fmla="*/ 5834 w 9287"/>
              <a:gd name="T79" fmla="*/ 742 h 777"/>
              <a:gd name="T80" fmla="*/ 5632 w 9287"/>
              <a:gd name="T81" fmla="*/ 191 h 777"/>
              <a:gd name="T82" fmla="*/ 6617 w 9287"/>
              <a:gd name="T83" fmla="*/ 191 h 777"/>
              <a:gd name="T84" fmla="*/ 6252 w 9287"/>
              <a:gd name="T85" fmla="*/ 191 h 777"/>
              <a:gd name="T86" fmla="*/ 6411 w 9287"/>
              <a:gd name="T87" fmla="*/ 765 h 777"/>
              <a:gd name="T88" fmla="*/ 6411 w 9287"/>
              <a:gd name="T89" fmla="*/ 742 h 777"/>
              <a:gd name="T90" fmla="*/ 6210 w 9287"/>
              <a:gd name="T91" fmla="*/ 191 h 777"/>
              <a:gd name="T92" fmla="*/ 7326 w 9287"/>
              <a:gd name="T93" fmla="*/ 52 h 777"/>
              <a:gd name="T94" fmla="*/ 7326 w 9287"/>
              <a:gd name="T95" fmla="*/ 420 h 777"/>
              <a:gd name="T96" fmla="*/ 7326 w 9287"/>
              <a:gd name="T97" fmla="*/ 451 h 777"/>
              <a:gd name="T98" fmla="*/ 7155 w 9287"/>
              <a:gd name="T99" fmla="*/ 757 h 777"/>
              <a:gd name="T100" fmla="*/ 7547 w 9287"/>
              <a:gd name="T101" fmla="*/ 230 h 777"/>
              <a:gd name="T102" fmla="*/ 8117 w 9287"/>
              <a:gd name="T103" fmla="*/ 757 h 777"/>
              <a:gd name="T104" fmla="*/ 7783 w 9287"/>
              <a:gd name="T105" fmla="*/ 21 h 777"/>
              <a:gd name="T106" fmla="*/ 8373 w 9287"/>
              <a:gd name="T107" fmla="*/ 486 h 777"/>
              <a:gd name="T108" fmla="*/ 8373 w 9287"/>
              <a:gd name="T109" fmla="*/ 486 h 777"/>
              <a:gd name="T110" fmla="*/ 8365 w 9287"/>
              <a:gd name="T111" fmla="*/ 517 h 777"/>
              <a:gd name="T112" fmla="*/ 8458 w 9287"/>
              <a:gd name="T113" fmla="*/ 21 h 777"/>
              <a:gd name="T114" fmla="*/ 8683 w 9287"/>
              <a:gd name="T115" fmla="*/ 757 h 777"/>
              <a:gd name="T116" fmla="*/ 9225 w 9287"/>
              <a:gd name="T117" fmla="*/ 757 h 777"/>
              <a:gd name="T118" fmla="*/ 8873 w 9287"/>
              <a:gd name="T119" fmla="*/ 757 h 777"/>
              <a:gd name="T120" fmla="*/ 9249 w 9287"/>
              <a:gd name="T121" fmla="*/ 722 h 7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287" h="777">
                <a:moveTo>
                  <a:pt x="469" y="21"/>
                </a:moveTo>
                <a:lnTo>
                  <a:pt x="469" y="52"/>
                </a:lnTo>
                <a:lnTo>
                  <a:pt x="252" y="52"/>
                </a:lnTo>
                <a:lnTo>
                  <a:pt x="252" y="757"/>
                </a:lnTo>
                <a:lnTo>
                  <a:pt x="213" y="757"/>
                </a:lnTo>
                <a:lnTo>
                  <a:pt x="213" y="52"/>
                </a:lnTo>
                <a:lnTo>
                  <a:pt x="0" y="52"/>
                </a:lnTo>
                <a:lnTo>
                  <a:pt x="0" y="21"/>
                </a:lnTo>
                <a:lnTo>
                  <a:pt x="469" y="21"/>
                </a:lnTo>
                <a:close/>
                <a:moveTo>
                  <a:pt x="1004" y="21"/>
                </a:moveTo>
                <a:lnTo>
                  <a:pt x="1043" y="21"/>
                </a:lnTo>
                <a:lnTo>
                  <a:pt x="1043" y="757"/>
                </a:lnTo>
                <a:lnTo>
                  <a:pt x="1004" y="757"/>
                </a:lnTo>
                <a:lnTo>
                  <a:pt x="1004" y="393"/>
                </a:lnTo>
                <a:lnTo>
                  <a:pt x="678" y="393"/>
                </a:lnTo>
                <a:lnTo>
                  <a:pt x="678" y="757"/>
                </a:lnTo>
                <a:lnTo>
                  <a:pt x="640" y="757"/>
                </a:lnTo>
                <a:lnTo>
                  <a:pt x="640" y="21"/>
                </a:lnTo>
                <a:lnTo>
                  <a:pt x="678" y="21"/>
                </a:lnTo>
                <a:lnTo>
                  <a:pt x="678" y="362"/>
                </a:lnTo>
                <a:lnTo>
                  <a:pt x="1004" y="362"/>
                </a:lnTo>
                <a:lnTo>
                  <a:pt x="1004" y="21"/>
                </a:lnTo>
                <a:close/>
                <a:moveTo>
                  <a:pt x="1314" y="738"/>
                </a:moveTo>
                <a:lnTo>
                  <a:pt x="1659" y="738"/>
                </a:lnTo>
                <a:lnTo>
                  <a:pt x="1659" y="757"/>
                </a:lnTo>
                <a:lnTo>
                  <a:pt x="1275" y="757"/>
                </a:lnTo>
                <a:lnTo>
                  <a:pt x="1275" y="21"/>
                </a:lnTo>
                <a:lnTo>
                  <a:pt x="1651" y="21"/>
                </a:lnTo>
                <a:lnTo>
                  <a:pt x="1651" y="52"/>
                </a:lnTo>
                <a:lnTo>
                  <a:pt x="1314" y="52"/>
                </a:lnTo>
                <a:lnTo>
                  <a:pt x="1314" y="362"/>
                </a:lnTo>
                <a:lnTo>
                  <a:pt x="1624" y="362"/>
                </a:lnTo>
                <a:lnTo>
                  <a:pt x="1624" y="393"/>
                </a:lnTo>
                <a:lnTo>
                  <a:pt x="1314" y="393"/>
                </a:lnTo>
                <a:lnTo>
                  <a:pt x="1314" y="738"/>
                </a:lnTo>
                <a:close/>
                <a:moveTo>
                  <a:pt x="2376" y="389"/>
                </a:moveTo>
                <a:lnTo>
                  <a:pt x="2256" y="389"/>
                </a:lnTo>
                <a:lnTo>
                  <a:pt x="2256" y="738"/>
                </a:lnTo>
                <a:lnTo>
                  <a:pt x="2407" y="738"/>
                </a:lnTo>
                <a:cubicBezTo>
                  <a:pt x="2516" y="735"/>
                  <a:pt x="2571" y="676"/>
                  <a:pt x="2574" y="559"/>
                </a:cubicBezTo>
                <a:cubicBezTo>
                  <a:pt x="2571" y="449"/>
                  <a:pt x="2505" y="392"/>
                  <a:pt x="2376" y="389"/>
                </a:cubicBezTo>
                <a:close/>
                <a:moveTo>
                  <a:pt x="2396" y="52"/>
                </a:moveTo>
                <a:lnTo>
                  <a:pt x="2256" y="52"/>
                </a:lnTo>
                <a:lnTo>
                  <a:pt x="2256" y="362"/>
                </a:lnTo>
                <a:lnTo>
                  <a:pt x="2365" y="362"/>
                </a:lnTo>
                <a:cubicBezTo>
                  <a:pt x="2478" y="359"/>
                  <a:pt x="2537" y="306"/>
                  <a:pt x="2539" y="203"/>
                </a:cubicBezTo>
                <a:cubicBezTo>
                  <a:pt x="2539" y="102"/>
                  <a:pt x="2491" y="52"/>
                  <a:pt x="2396" y="52"/>
                </a:cubicBezTo>
                <a:close/>
                <a:moveTo>
                  <a:pt x="2419" y="757"/>
                </a:moveTo>
                <a:lnTo>
                  <a:pt x="2217" y="757"/>
                </a:lnTo>
                <a:lnTo>
                  <a:pt x="2217" y="21"/>
                </a:lnTo>
                <a:lnTo>
                  <a:pt x="2407" y="21"/>
                </a:lnTo>
                <a:cubicBezTo>
                  <a:pt x="2518" y="26"/>
                  <a:pt x="2577" y="87"/>
                  <a:pt x="2582" y="203"/>
                </a:cubicBezTo>
                <a:cubicBezTo>
                  <a:pt x="2584" y="291"/>
                  <a:pt x="2545" y="348"/>
                  <a:pt x="2465" y="373"/>
                </a:cubicBezTo>
                <a:cubicBezTo>
                  <a:pt x="2566" y="399"/>
                  <a:pt x="2617" y="463"/>
                  <a:pt x="2617" y="563"/>
                </a:cubicBezTo>
                <a:cubicBezTo>
                  <a:pt x="2614" y="690"/>
                  <a:pt x="2548" y="755"/>
                  <a:pt x="2419" y="757"/>
                </a:cubicBezTo>
                <a:close/>
                <a:moveTo>
                  <a:pt x="3167" y="494"/>
                </a:moveTo>
                <a:lnTo>
                  <a:pt x="3167" y="21"/>
                </a:lnTo>
                <a:lnTo>
                  <a:pt x="3206" y="21"/>
                </a:lnTo>
                <a:lnTo>
                  <a:pt x="3206" y="478"/>
                </a:lnTo>
                <a:cubicBezTo>
                  <a:pt x="3208" y="677"/>
                  <a:pt x="3137" y="774"/>
                  <a:pt x="2993" y="769"/>
                </a:cubicBezTo>
                <a:cubicBezTo>
                  <a:pt x="2848" y="777"/>
                  <a:pt x="2778" y="681"/>
                  <a:pt x="2783" y="482"/>
                </a:cubicBezTo>
                <a:lnTo>
                  <a:pt x="2783" y="21"/>
                </a:lnTo>
                <a:lnTo>
                  <a:pt x="2822" y="21"/>
                </a:lnTo>
                <a:lnTo>
                  <a:pt x="2822" y="497"/>
                </a:lnTo>
                <a:cubicBezTo>
                  <a:pt x="2822" y="660"/>
                  <a:pt x="2879" y="742"/>
                  <a:pt x="2993" y="742"/>
                </a:cubicBezTo>
                <a:cubicBezTo>
                  <a:pt x="3109" y="742"/>
                  <a:pt x="3167" y="659"/>
                  <a:pt x="3167" y="494"/>
                </a:cubicBezTo>
                <a:close/>
                <a:moveTo>
                  <a:pt x="3787" y="191"/>
                </a:moveTo>
                <a:lnTo>
                  <a:pt x="3748" y="207"/>
                </a:lnTo>
                <a:cubicBezTo>
                  <a:pt x="3720" y="90"/>
                  <a:pt x="3663" y="34"/>
                  <a:pt x="3578" y="36"/>
                </a:cubicBezTo>
                <a:cubicBezTo>
                  <a:pt x="3477" y="39"/>
                  <a:pt x="3425" y="90"/>
                  <a:pt x="3423" y="191"/>
                </a:cubicBezTo>
                <a:cubicBezTo>
                  <a:pt x="3418" y="266"/>
                  <a:pt x="3470" y="321"/>
                  <a:pt x="3582" y="354"/>
                </a:cubicBezTo>
                <a:cubicBezTo>
                  <a:pt x="3739" y="398"/>
                  <a:pt x="3813" y="472"/>
                  <a:pt x="3803" y="575"/>
                </a:cubicBezTo>
                <a:cubicBezTo>
                  <a:pt x="3800" y="699"/>
                  <a:pt x="3726" y="762"/>
                  <a:pt x="3582" y="765"/>
                </a:cubicBezTo>
                <a:cubicBezTo>
                  <a:pt x="3463" y="770"/>
                  <a:pt x="3389" y="700"/>
                  <a:pt x="3361" y="556"/>
                </a:cubicBezTo>
                <a:lnTo>
                  <a:pt x="3400" y="544"/>
                </a:lnTo>
                <a:cubicBezTo>
                  <a:pt x="3428" y="678"/>
                  <a:pt x="3489" y="744"/>
                  <a:pt x="3582" y="742"/>
                </a:cubicBezTo>
                <a:cubicBezTo>
                  <a:pt x="3695" y="737"/>
                  <a:pt x="3755" y="680"/>
                  <a:pt x="3760" y="571"/>
                </a:cubicBezTo>
                <a:cubicBezTo>
                  <a:pt x="3763" y="489"/>
                  <a:pt x="3701" y="429"/>
                  <a:pt x="3574" y="393"/>
                </a:cubicBezTo>
                <a:cubicBezTo>
                  <a:pt x="3437" y="359"/>
                  <a:pt x="3372" y="292"/>
                  <a:pt x="3380" y="191"/>
                </a:cubicBezTo>
                <a:cubicBezTo>
                  <a:pt x="3388" y="72"/>
                  <a:pt x="3454" y="10"/>
                  <a:pt x="3578" y="5"/>
                </a:cubicBezTo>
                <a:cubicBezTo>
                  <a:pt x="3689" y="0"/>
                  <a:pt x="3759" y="62"/>
                  <a:pt x="3787" y="191"/>
                </a:cubicBezTo>
                <a:close/>
                <a:moveTo>
                  <a:pt x="4136" y="757"/>
                </a:moveTo>
                <a:lnTo>
                  <a:pt x="4097" y="757"/>
                </a:lnTo>
                <a:lnTo>
                  <a:pt x="4097" y="21"/>
                </a:lnTo>
                <a:lnTo>
                  <a:pt x="4136" y="21"/>
                </a:lnTo>
                <a:lnTo>
                  <a:pt x="4136" y="757"/>
                </a:lnTo>
                <a:close/>
                <a:moveTo>
                  <a:pt x="4857" y="21"/>
                </a:moveTo>
                <a:lnTo>
                  <a:pt x="4857" y="757"/>
                </a:lnTo>
                <a:lnTo>
                  <a:pt x="4795" y="757"/>
                </a:lnTo>
                <a:lnTo>
                  <a:pt x="4485" y="63"/>
                </a:lnTo>
                <a:lnTo>
                  <a:pt x="4485" y="757"/>
                </a:lnTo>
                <a:lnTo>
                  <a:pt x="4442" y="757"/>
                </a:lnTo>
                <a:lnTo>
                  <a:pt x="4442" y="21"/>
                </a:lnTo>
                <a:lnTo>
                  <a:pt x="4508" y="21"/>
                </a:lnTo>
                <a:lnTo>
                  <a:pt x="4818" y="722"/>
                </a:lnTo>
                <a:lnTo>
                  <a:pt x="4818" y="21"/>
                </a:lnTo>
                <a:lnTo>
                  <a:pt x="4857" y="21"/>
                </a:lnTo>
                <a:close/>
                <a:moveTo>
                  <a:pt x="5117" y="738"/>
                </a:moveTo>
                <a:lnTo>
                  <a:pt x="5462" y="738"/>
                </a:lnTo>
                <a:lnTo>
                  <a:pt x="5462" y="757"/>
                </a:lnTo>
                <a:lnTo>
                  <a:pt x="5078" y="757"/>
                </a:lnTo>
                <a:lnTo>
                  <a:pt x="5078" y="21"/>
                </a:lnTo>
                <a:lnTo>
                  <a:pt x="5454" y="21"/>
                </a:lnTo>
                <a:lnTo>
                  <a:pt x="5454" y="52"/>
                </a:lnTo>
                <a:lnTo>
                  <a:pt x="5117" y="52"/>
                </a:lnTo>
                <a:lnTo>
                  <a:pt x="5117" y="362"/>
                </a:lnTo>
                <a:lnTo>
                  <a:pt x="5427" y="362"/>
                </a:lnTo>
                <a:lnTo>
                  <a:pt x="5427" y="393"/>
                </a:lnTo>
                <a:lnTo>
                  <a:pt x="5117" y="393"/>
                </a:lnTo>
                <a:lnTo>
                  <a:pt x="5117" y="738"/>
                </a:lnTo>
                <a:close/>
                <a:moveTo>
                  <a:pt x="6039" y="191"/>
                </a:moveTo>
                <a:lnTo>
                  <a:pt x="6000" y="207"/>
                </a:lnTo>
                <a:cubicBezTo>
                  <a:pt x="5972" y="90"/>
                  <a:pt x="5915" y="34"/>
                  <a:pt x="5830" y="36"/>
                </a:cubicBezTo>
                <a:cubicBezTo>
                  <a:pt x="5729" y="39"/>
                  <a:pt x="5677" y="90"/>
                  <a:pt x="5675" y="191"/>
                </a:cubicBezTo>
                <a:cubicBezTo>
                  <a:pt x="5670" y="266"/>
                  <a:pt x="5723" y="321"/>
                  <a:pt x="5834" y="354"/>
                </a:cubicBezTo>
                <a:cubicBezTo>
                  <a:pt x="5991" y="398"/>
                  <a:pt x="6065" y="472"/>
                  <a:pt x="6055" y="575"/>
                </a:cubicBezTo>
                <a:cubicBezTo>
                  <a:pt x="6052" y="699"/>
                  <a:pt x="5978" y="762"/>
                  <a:pt x="5834" y="765"/>
                </a:cubicBezTo>
                <a:cubicBezTo>
                  <a:pt x="5715" y="770"/>
                  <a:pt x="5641" y="700"/>
                  <a:pt x="5613" y="556"/>
                </a:cubicBezTo>
                <a:lnTo>
                  <a:pt x="5652" y="544"/>
                </a:lnTo>
                <a:cubicBezTo>
                  <a:pt x="5680" y="678"/>
                  <a:pt x="5741" y="744"/>
                  <a:pt x="5834" y="742"/>
                </a:cubicBezTo>
                <a:cubicBezTo>
                  <a:pt x="5947" y="737"/>
                  <a:pt x="6007" y="680"/>
                  <a:pt x="6012" y="571"/>
                </a:cubicBezTo>
                <a:cubicBezTo>
                  <a:pt x="6015" y="489"/>
                  <a:pt x="5953" y="429"/>
                  <a:pt x="5826" y="393"/>
                </a:cubicBezTo>
                <a:cubicBezTo>
                  <a:pt x="5689" y="359"/>
                  <a:pt x="5624" y="292"/>
                  <a:pt x="5632" y="191"/>
                </a:cubicBezTo>
                <a:cubicBezTo>
                  <a:pt x="5640" y="72"/>
                  <a:pt x="5706" y="10"/>
                  <a:pt x="5830" y="5"/>
                </a:cubicBezTo>
                <a:cubicBezTo>
                  <a:pt x="5941" y="0"/>
                  <a:pt x="6011" y="62"/>
                  <a:pt x="6039" y="191"/>
                </a:cubicBezTo>
                <a:close/>
                <a:moveTo>
                  <a:pt x="6617" y="191"/>
                </a:moveTo>
                <a:lnTo>
                  <a:pt x="6578" y="207"/>
                </a:lnTo>
                <a:cubicBezTo>
                  <a:pt x="6549" y="90"/>
                  <a:pt x="6493" y="34"/>
                  <a:pt x="6407" y="36"/>
                </a:cubicBezTo>
                <a:cubicBezTo>
                  <a:pt x="6307" y="39"/>
                  <a:pt x="6255" y="90"/>
                  <a:pt x="6252" y="191"/>
                </a:cubicBezTo>
                <a:cubicBezTo>
                  <a:pt x="6247" y="266"/>
                  <a:pt x="6300" y="321"/>
                  <a:pt x="6411" y="354"/>
                </a:cubicBezTo>
                <a:cubicBezTo>
                  <a:pt x="6569" y="398"/>
                  <a:pt x="6643" y="472"/>
                  <a:pt x="6632" y="575"/>
                </a:cubicBezTo>
                <a:cubicBezTo>
                  <a:pt x="6630" y="699"/>
                  <a:pt x="6556" y="762"/>
                  <a:pt x="6411" y="765"/>
                </a:cubicBezTo>
                <a:cubicBezTo>
                  <a:pt x="6292" y="770"/>
                  <a:pt x="6219" y="700"/>
                  <a:pt x="6190" y="556"/>
                </a:cubicBezTo>
                <a:lnTo>
                  <a:pt x="6229" y="544"/>
                </a:lnTo>
                <a:cubicBezTo>
                  <a:pt x="6257" y="678"/>
                  <a:pt x="6318" y="744"/>
                  <a:pt x="6411" y="742"/>
                </a:cubicBezTo>
                <a:cubicBezTo>
                  <a:pt x="6525" y="737"/>
                  <a:pt x="6584" y="680"/>
                  <a:pt x="6590" y="571"/>
                </a:cubicBezTo>
                <a:cubicBezTo>
                  <a:pt x="6592" y="489"/>
                  <a:pt x="6530" y="429"/>
                  <a:pt x="6403" y="393"/>
                </a:cubicBezTo>
                <a:cubicBezTo>
                  <a:pt x="6267" y="359"/>
                  <a:pt x="6202" y="292"/>
                  <a:pt x="6210" y="191"/>
                </a:cubicBezTo>
                <a:cubicBezTo>
                  <a:pt x="6217" y="72"/>
                  <a:pt x="6283" y="10"/>
                  <a:pt x="6407" y="5"/>
                </a:cubicBezTo>
                <a:cubicBezTo>
                  <a:pt x="6519" y="0"/>
                  <a:pt x="6588" y="62"/>
                  <a:pt x="6617" y="191"/>
                </a:cubicBezTo>
                <a:close/>
                <a:moveTo>
                  <a:pt x="7326" y="52"/>
                </a:moveTo>
                <a:lnTo>
                  <a:pt x="7194" y="52"/>
                </a:lnTo>
                <a:lnTo>
                  <a:pt x="7194" y="420"/>
                </a:lnTo>
                <a:lnTo>
                  <a:pt x="7326" y="420"/>
                </a:lnTo>
                <a:cubicBezTo>
                  <a:pt x="7445" y="420"/>
                  <a:pt x="7504" y="357"/>
                  <a:pt x="7504" y="230"/>
                </a:cubicBezTo>
                <a:cubicBezTo>
                  <a:pt x="7502" y="114"/>
                  <a:pt x="7442" y="54"/>
                  <a:pt x="7326" y="52"/>
                </a:cubicBezTo>
                <a:close/>
                <a:moveTo>
                  <a:pt x="7326" y="451"/>
                </a:moveTo>
                <a:lnTo>
                  <a:pt x="7194" y="451"/>
                </a:lnTo>
                <a:lnTo>
                  <a:pt x="7194" y="757"/>
                </a:lnTo>
                <a:lnTo>
                  <a:pt x="7155" y="757"/>
                </a:lnTo>
                <a:lnTo>
                  <a:pt x="7155" y="21"/>
                </a:lnTo>
                <a:lnTo>
                  <a:pt x="7318" y="21"/>
                </a:lnTo>
                <a:cubicBezTo>
                  <a:pt x="7468" y="23"/>
                  <a:pt x="7544" y="93"/>
                  <a:pt x="7547" y="230"/>
                </a:cubicBezTo>
                <a:cubicBezTo>
                  <a:pt x="7542" y="372"/>
                  <a:pt x="7468" y="446"/>
                  <a:pt x="7326" y="451"/>
                </a:cubicBezTo>
                <a:close/>
                <a:moveTo>
                  <a:pt x="8117" y="738"/>
                </a:moveTo>
                <a:lnTo>
                  <a:pt x="8117" y="757"/>
                </a:lnTo>
                <a:lnTo>
                  <a:pt x="7745" y="757"/>
                </a:lnTo>
                <a:lnTo>
                  <a:pt x="7745" y="21"/>
                </a:lnTo>
                <a:lnTo>
                  <a:pt x="7783" y="21"/>
                </a:lnTo>
                <a:lnTo>
                  <a:pt x="7783" y="738"/>
                </a:lnTo>
                <a:lnTo>
                  <a:pt x="8117" y="738"/>
                </a:lnTo>
                <a:close/>
                <a:moveTo>
                  <a:pt x="8373" y="486"/>
                </a:moveTo>
                <a:lnTo>
                  <a:pt x="8605" y="486"/>
                </a:lnTo>
                <a:lnTo>
                  <a:pt x="8485" y="67"/>
                </a:lnTo>
                <a:lnTo>
                  <a:pt x="8373" y="486"/>
                </a:lnTo>
                <a:close/>
                <a:moveTo>
                  <a:pt x="8683" y="757"/>
                </a:moveTo>
                <a:lnTo>
                  <a:pt x="8613" y="517"/>
                </a:lnTo>
                <a:lnTo>
                  <a:pt x="8365" y="517"/>
                </a:lnTo>
                <a:lnTo>
                  <a:pt x="8295" y="757"/>
                </a:lnTo>
                <a:lnTo>
                  <a:pt x="8252" y="757"/>
                </a:lnTo>
                <a:lnTo>
                  <a:pt x="8458" y="21"/>
                </a:lnTo>
                <a:lnTo>
                  <a:pt x="8516" y="21"/>
                </a:lnTo>
                <a:lnTo>
                  <a:pt x="8725" y="757"/>
                </a:lnTo>
                <a:lnTo>
                  <a:pt x="8683" y="757"/>
                </a:lnTo>
                <a:close/>
                <a:moveTo>
                  <a:pt x="9287" y="21"/>
                </a:moveTo>
                <a:lnTo>
                  <a:pt x="9287" y="757"/>
                </a:lnTo>
                <a:lnTo>
                  <a:pt x="9225" y="757"/>
                </a:lnTo>
                <a:lnTo>
                  <a:pt x="8915" y="63"/>
                </a:lnTo>
                <a:lnTo>
                  <a:pt x="8915" y="757"/>
                </a:lnTo>
                <a:lnTo>
                  <a:pt x="8873" y="757"/>
                </a:lnTo>
                <a:lnTo>
                  <a:pt x="8873" y="21"/>
                </a:lnTo>
                <a:lnTo>
                  <a:pt x="8938" y="21"/>
                </a:lnTo>
                <a:lnTo>
                  <a:pt x="9249" y="722"/>
                </a:lnTo>
                <a:lnTo>
                  <a:pt x="9249" y="21"/>
                </a:lnTo>
                <a:lnTo>
                  <a:pt x="9287" y="21"/>
                </a:lnTo>
                <a:close/>
              </a:path>
            </a:pathLst>
          </a:custGeom>
          <a:solidFill>
            <a:schemeClr val="tx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8" name="Freeform 10"/>
          <p:cNvSpPr>
            <a:spLocks noEditPoints="1"/>
          </p:cNvSpPr>
          <p:nvPr/>
        </p:nvSpPr>
        <p:spPr bwMode="auto">
          <a:xfrm>
            <a:off x="699289" y="6138515"/>
            <a:ext cx="456130" cy="458044"/>
          </a:xfrm>
          <a:custGeom>
            <a:avLst/>
            <a:gdLst>
              <a:gd name="T0" fmla="*/ 245 w 490"/>
              <a:gd name="T1" fmla="*/ 0 h 490"/>
              <a:gd name="T2" fmla="*/ 490 w 490"/>
              <a:gd name="T3" fmla="*/ 245 h 490"/>
              <a:gd name="T4" fmla="*/ 245 w 490"/>
              <a:gd name="T5" fmla="*/ 490 h 490"/>
              <a:gd name="T6" fmla="*/ 0 w 490"/>
              <a:gd name="T7" fmla="*/ 245 h 490"/>
              <a:gd name="T8" fmla="*/ 245 w 490"/>
              <a:gd name="T9" fmla="*/ 0 h 490"/>
              <a:gd name="T10" fmla="*/ 436 w 490"/>
              <a:gd name="T11" fmla="*/ 250 h 490"/>
              <a:gd name="T12" fmla="*/ 427 w 490"/>
              <a:gd name="T13" fmla="*/ 256 h 490"/>
              <a:gd name="T14" fmla="*/ 394 w 490"/>
              <a:gd name="T15" fmla="*/ 256 h 490"/>
              <a:gd name="T16" fmla="*/ 386 w 490"/>
              <a:gd name="T17" fmla="*/ 253 h 490"/>
              <a:gd name="T18" fmla="*/ 245 w 490"/>
              <a:gd name="T19" fmla="*/ 105 h 490"/>
              <a:gd name="T20" fmla="*/ 104 w 490"/>
              <a:gd name="T21" fmla="*/ 253 h 490"/>
              <a:gd name="T22" fmla="*/ 96 w 490"/>
              <a:gd name="T23" fmla="*/ 256 h 490"/>
              <a:gd name="T24" fmla="*/ 63 w 490"/>
              <a:gd name="T25" fmla="*/ 256 h 490"/>
              <a:gd name="T26" fmla="*/ 54 w 490"/>
              <a:gd name="T27" fmla="*/ 250 h 490"/>
              <a:gd name="T28" fmla="*/ 56 w 490"/>
              <a:gd name="T29" fmla="*/ 239 h 490"/>
              <a:gd name="T30" fmla="*/ 236 w 490"/>
              <a:gd name="T31" fmla="*/ 52 h 490"/>
              <a:gd name="T32" fmla="*/ 245 w 490"/>
              <a:gd name="T33" fmla="*/ 48 h 490"/>
              <a:gd name="T34" fmla="*/ 254 w 490"/>
              <a:gd name="T35" fmla="*/ 52 h 490"/>
              <a:gd name="T36" fmla="*/ 434 w 490"/>
              <a:gd name="T37" fmla="*/ 239 h 490"/>
              <a:gd name="T38" fmla="*/ 436 w 490"/>
              <a:gd name="T39" fmla="*/ 250 h 490"/>
              <a:gd name="T40" fmla="*/ 113 w 490"/>
              <a:gd name="T41" fmla="*/ 267 h 490"/>
              <a:gd name="T42" fmla="*/ 113 w 490"/>
              <a:gd name="T43" fmla="*/ 267 h 490"/>
              <a:gd name="T44" fmla="*/ 113 w 490"/>
              <a:gd name="T45" fmla="*/ 379 h 490"/>
              <a:gd name="T46" fmla="*/ 129 w 490"/>
              <a:gd name="T47" fmla="*/ 398 h 490"/>
              <a:gd name="T48" fmla="*/ 202 w 490"/>
              <a:gd name="T49" fmla="*/ 398 h 490"/>
              <a:gd name="T50" fmla="*/ 202 w 490"/>
              <a:gd name="T51" fmla="*/ 276 h 490"/>
              <a:gd name="T52" fmla="*/ 221 w 490"/>
              <a:gd name="T53" fmla="*/ 257 h 490"/>
              <a:gd name="T54" fmla="*/ 269 w 490"/>
              <a:gd name="T55" fmla="*/ 257 h 490"/>
              <a:gd name="T56" fmla="*/ 288 w 490"/>
              <a:gd name="T57" fmla="*/ 276 h 490"/>
              <a:gd name="T58" fmla="*/ 288 w 490"/>
              <a:gd name="T59" fmla="*/ 398 h 490"/>
              <a:gd name="T60" fmla="*/ 361 w 490"/>
              <a:gd name="T61" fmla="*/ 398 h 490"/>
              <a:gd name="T62" fmla="*/ 377 w 490"/>
              <a:gd name="T63" fmla="*/ 379 h 490"/>
              <a:gd name="T64" fmla="*/ 377 w 490"/>
              <a:gd name="T65" fmla="*/ 268 h 490"/>
              <a:gd name="T66" fmla="*/ 245 w 490"/>
              <a:gd name="T67" fmla="*/ 130 h 490"/>
              <a:gd name="T68" fmla="*/ 113 w 490"/>
              <a:gd name="T69" fmla="*/ 267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490">
                <a:moveTo>
                  <a:pt x="245" y="0"/>
                </a:moveTo>
                <a:cubicBezTo>
                  <a:pt x="380" y="0"/>
                  <a:pt x="490" y="110"/>
                  <a:pt x="490" y="245"/>
                </a:cubicBezTo>
                <a:cubicBezTo>
                  <a:pt x="490" y="381"/>
                  <a:pt x="380" y="490"/>
                  <a:pt x="245" y="490"/>
                </a:cubicBezTo>
                <a:cubicBezTo>
                  <a:pt x="110" y="490"/>
                  <a:pt x="0" y="381"/>
                  <a:pt x="0" y="245"/>
                </a:cubicBezTo>
                <a:cubicBezTo>
                  <a:pt x="0" y="110"/>
                  <a:pt x="110" y="0"/>
                  <a:pt x="245" y="0"/>
                </a:cubicBezTo>
                <a:close/>
                <a:moveTo>
                  <a:pt x="436" y="250"/>
                </a:moveTo>
                <a:cubicBezTo>
                  <a:pt x="435" y="254"/>
                  <a:pt x="431" y="256"/>
                  <a:pt x="427" y="256"/>
                </a:cubicBezTo>
                <a:lnTo>
                  <a:pt x="394" y="256"/>
                </a:lnTo>
                <a:cubicBezTo>
                  <a:pt x="391" y="256"/>
                  <a:pt x="388" y="255"/>
                  <a:pt x="386" y="253"/>
                </a:cubicBezTo>
                <a:lnTo>
                  <a:pt x="245" y="105"/>
                </a:lnTo>
                <a:lnTo>
                  <a:pt x="104" y="253"/>
                </a:lnTo>
                <a:cubicBezTo>
                  <a:pt x="102" y="255"/>
                  <a:pt x="99" y="256"/>
                  <a:pt x="96" y="256"/>
                </a:cubicBezTo>
                <a:lnTo>
                  <a:pt x="63" y="256"/>
                </a:lnTo>
                <a:cubicBezTo>
                  <a:pt x="59" y="256"/>
                  <a:pt x="55" y="254"/>
                  <a:pt x="54" y="250"/>
                </a:cubicBezTo>
                <a:cubicBezTo>
                  <a:pt x="52" y="246"/>
                  <a:pt x="53" y="242"/>
                  <a:pt x="56" y="239"/>
                </a:cubicBezTo>
                <a:lnTo>
                  <a:pt x="236" y="52"/>
                </a:lnTo>
                <a:cubicBezTo>
                  <a:pt x="238" y="49"/>
                  <a:pt x="242" y="48"/>
                  <a:pt x="245" y="48"/>
                </a:cubicBezTo>
                <a:cubicBezTo>
                  <a:pt x="248" y="48"/>
                  <a:pt x="252" y="49"/>
                  <a:pt x="254" y="52"/>
                </a:cubicBezTo>
                <a:lnTo>
                  <a:pt x="434" y="239"/>
                </a:lnTo>
                <a:cubicBezTo>
                  <a:pt x="437" y="242"/>
                  <a:pt x="438" y="246"/>
                  <a:pt x="436" y="250"/>
                </a:cubicBezTo>
                <a:close/>
                <a:moveTo>
                  <a:pt x="113" y="267"/>
                </a:moveTo>
                <a:lnTo>
                  <a:pt x="113" y="267"/>
                </a:lnTo>
                <a:lnTo>
                  <a:pt x="113" y="379"/>
                </a:lnTo>
                <a:cubicBezTo>
                  <a:pt x="113" y="389"/>
                  <a:pt x="120" y="398"/>
                  <a:pt x="129" y="398"/>
                </a:cubicBezTo>
                <a:lnTo>
                  <a:pt x="202" y="398"/>
                </a:lnTo>
                <a:lnTo>
                  <a:pt x="202" y="276"/>
                </a:lnTo>
                <a:cubicBezTo>
                  <a:pt x="202" y="266"/>
                  <a:pt x="211" y="257"/>
                  <a:pt x="221" y="257"/>
                </a:cubicBezTo>
                <a:lnTo>
                  <a:pt x="269" y="257"/>
                </a:lnTo>
                <a:cubicBezTo>
                  <a:pt x="279" y="257"/>
                  <a:pt x="288" y="266"/>
                  <a:pt x="288" y="276"/>
                </a:cubicBezTo>
                <a:lnTo>
                  <a:pt x="288" y="398"/>
                </a:lnTo>
                <a:lnTo>
                  <a:pt x="361" y="398"/>
                </a:lnTo>
                <a:cubicBezTo>
                  <a:pt x="370" y="398"/>
                  <a:pt x="377" y="389"/>
                  <a:pt x="377" y="379"/>
                </a:cubicBezTo>
                <a:lnTo>
                  <a:pt x="377" y="268"/>
                </a:lnTo>
                <a:lnTo>
                  <a:pt x="245" y="130"/>
                </a:lnTo>
                <a:lnTo>
                  <a:pt x="113" y="267"/>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9" name="Rectangle 3"/>
          <p:cNvSpPr txBox="1">
            <a:spLocks noChangeArrowheads="1"/>
          </p:cNvSpPr>
          <p:nvPr/>
        </p:nvSpPr>
        <p:spPr bwMode="auto">
          <a:xfrm>
            <a:off x="622937" y="4694752"/>
            <a:ext cx="9190186" cy="10801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itchFamily="34" charset="0"/>
                <a:ea typeface="微软雅黑" pitchFamily="34" charset="-122"/>
              </a:defRPr>
            </a:lvl2pPr>
            <a:lvl3pPr algn="l" rtl="0" fontAlgn="base">
              <a:spcBef>
                <a:spcPct val="0"/>
              </a:spcBef>
              <a:spcAft>
                <a:spcPct val="0"/>
              </a:spcAft>
              <a:defRPr sz="2400">
                <a:solidFill>
                  <a:schemeClr val="tx2"/>
                </a:solidFill>
                <a:latin typeface="Arial" pitchFamily="34" charset="0"/>
                <a:ea typeface="微软雅黑" pitchFamily="34" charset="-122"/>
              </a:defRPr>
            </a:lvl3pPr>
            <a:lvl4pPr algn="l" rtl="0" fontAlgn="base">
              <a:spcBef>
                <a:spcPct val="0"/>
              </a:spcBef>
              <a:spcAft>
                <a:spcPct val="0"/>
              </a:spcAft>
              <a:defRPr sz="2400">
                <a:solidFill>
                  <a:schemeClr val="tx2"/>
                </a:solidFill>
                <a:latin typeface="Arial" pitchFamily="34" charset="0"/>
                <a:ea typeface="微软雅黑" pitchFamily="34" charset="-122"/>
              </a:defRPr>
            </a:lvl4pPr>
            <a:lvl5pPr algn="l" rtl="0" fontAlgn="base">
              <a:spcBef>
                <a:spcPct val="0"/>
              </a:spcBef>
              <a:spcAft>
                <a:spcPct val="0"/>
              </a:spcAft>
              <a:defRPr sz="2400">
                <a:solidFill>
                  <a:schemeClr val="tx2"/>
                </a:solidFill>
                <a:latin typeface="Arial" pitchFamily="34" charset="0"/>
                <a:ea typeface="微软雅黑" pitchFamily="34" charset="-122"/>
              </a:defRPr>
            </a:lvl5pPr>
            <a:lvl6pPr marL="457200" algn="l" rtl="0" fontAlgn="base">
              <a:spcBef>
                <a:spcPct val="0"/>
              </a:spcBef>
              <a:spcAft>
                <a:spcPct val="0"/>
              </a:spcAft>
              <a:defRPr sz="2400">
                <a:solidFill>
                  <a:schemeClr val="tx2"/>
                </a:solidFill>
                <a:latin typeface="Arial" pitchFamily="34" charset="0"/>
                <a:ea typeface="微软雅黑" pitchFamily="34" charset="-122"/>
              </a:defRPr>
            </a:lvl6pPr>
            <a:lvl7pPr marL="914400" algn="l" rtl="0" fontAlgn="base">
              <a:spcBef>
                <a:spcPct val="0"/>
              </a:spcBef>
              <a:spcAft>
                <a:spcPct val="0"/>
              </a:spcAft>
              <a:defRPr sz="2400">
                <a:solidFill>
                  <a:schemeClr val="tx2"/>
                </a:solidFill>
                <a:latin typeface="Arial" pitchFamily="34" charset="0"/>
                <a:ea typeface="微软雅黑" pitchFamily="34" charset="-122"/>
              </a:defRPr>
            </a:lvl7pPr>
            <a:lvl8pPr marL="1371600" algn="l" rtl="0" fontAlgn="base">
              <a:spcBef>
                <a:spcPct val="0"/>
              </a:spcBef>
              <a:spcAft>
                <a:spcPct val="0"/>
              </a:spcAft>
              <a:defRPr sz="2400">
                <a:solidFill>
                  <a:schemeClr val="tx2"/>
                </a:solidFill>
                <a:latin typeface="Arial" pitchFamily="34" charset="0"/>
                <a:ea typeface="微软雅黑" pitchFamily="34" charset="-122"/>
              </a:defRPr>
            </a:lvl8pPr>
            <a:lvl9pPr marL="1828800" algn="l" rtl="0" fontAlgn="base">
              <a:spcBef>
                <a:spcPct val="0"/>
              </a:spcBef>
              <a:spcAft>
                <a:spcPct val="0"/>
              </a:spcAft>
              <a:defRPr sz="2400">
                <a:solidFill>
                  <a:schemeClr val="tx2"/>
                </a:solidFill>
                <a:latin typeface="Arial" pitchFamily="34" charset="0"/>
                <a:ea typeface="微软雅黑" pitchFamily="34" charset="-122"/>
              </a:defRPr>
            </a:lvl9pPr>
          </a:lstStyle>
          <a:p>
            <a:r>
              <a:rPr lang="zh-CN" altLang="en-US" sz="6400" b="1" dirty="0" smtClean="0">
                <a:solidFill>
                  <a:schemeClr val="tx1"/>
                </a:solidFill>
                <a:latin typeface="+mn-ea"/>
                <a:ea typeface="+mn-ea"/>
              </a:rPr>
              <a:t>创业</a:t>
            </a:r>
            <a:r>
              <a:rPr lang="en-US" altLang="zh-CN" sz="6400" b="1" dirty="0" smtClean="0">
                <a:solidFill>
                  <a:schemeClr val="tx1"/>
                </a:solidFill>
                <a:latin typeface="+mn-ea"/>
                <a:ea typeface="+mn-ea"/>
              </a:rPr>
              <a:t>/</a:t>
            </a:r>
            <a:r>
              <a:rPr lang="zh-CN" altLang="en-US" sz="6400" b="1" dirty="0" smtClean="0">
                <a:solidFill>
                  <a:schemeClr val="tx1"/>
                </a:solidFill>
                <a:latin typeface="+mn-ea"/>
                <a:ea typeface="+mn-ea"/>
              </a:rPr>
              <a:t>商业计划书</a:t>
            </a:r>
            <a:endParaRPr lang="zh-CN" sz="6400" b="1" dirty="0">
              <a:solidFill>
                <a:schemeClr val="tx1"/>
              </a:solidFill>
              <a:latin typeface="+mn-ea"/>
              <a:ea typeface="+mn-ea"/>
            </a:endParaRPr>
          </a:p>
        </p:txBody>
      </p:sp>
      <p:sp>
        <p:nvSpPr>
          <p:cNvPr id="50" name="Rectangle 4"/>
          <p:cNvSpPr txBox="1">
            <a:spLocks noChangeArrowheads="1"/>
          </p:cNvSpPr>
          <p:nvPr/>
        </p:nvSpPr>
        <p:spPr bwMode="auto">
          <a:xfrm>
            <a:off x="1141466" y="6206742"/>
            <a:ext cx="5235536" cy="342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r>
              <a:rPr lang="zh-CN" altLang="en-US" sz="2800" b="0" dirty="0" smtClean="0">
                <a:solidFill>
                  <a:schemeClr val="tx1"/>
                </a:solidFill>
              </a:rPr>
              <a:t>这里可以输入公司</a:t>
            </a:r>
            <a:r>
              <a:rPr lang="en-US" altLang="zh-CN" sz="2800" b="0" dirty="0" smtClean="0">
                <a:solidFill>
                  <a:schemeClr val="tx1"/>
                </a:solidFill>
              </a:rPr>
              <a:t>/</a:t>
            </a:r>
            <a:r>
              <a:rPr lang="zh-CN" altLang="en-US" sz="2800" b="0" dirty="0" smtClean="0">
                <a:solidFill>
                  <a:schemeClr val="tx1"/>
                </a:solidFill>
              </a:rPr>
              <a:t>团队名称</a:t>
            </a:r>
            <a:endParaRPr lang="zh-CN" sz="2800" b="0" dirty="0">
              <a:solidFill>
                <a:schemeClr val="tx1"/>
              </a:solidFill>
            </a:endParaRPr>
          </a:p>
        </p:txBody>
      </p:sp>
      <p:sp>
        <p:nvSpPr>
          <p:cNvPr id="51" name="Rectangle 4"/>
          <p:cNvSpPr txBox="1">
            <a:spLocks noChangeArrowheads="1"/>
          </p:cNvSpPr>
          <p:nvPr/>
        </p:nvSpPr>
        <p:spPr bwMode="auto">
          <a:xfrm>
            <a:off x="655171" y="4221088"/>
            <a:ext cx="5521276" cy="50405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r>
              <a:rPr lang="zh-CN" altLang="en-US" sz="2800" b="0" dirty="0" smtClean="0">
                <a:solidFill>
                  <a:schemeClr val="tx1"/>
                </a:solidFill>
                <a:latin typeface="+mn-ea"/>
                <a:ea typeface="+mn-ea"/>
              </a:rPr>
              <a:t>这里可以简要的描述您的项目</a:t>
            </a:r>
            <a:endParaRPr lang="zh-CN" altLang="zh-CN" sz="2800" b="0" dirty="0">
              <a:solidFill>
                <a:schemeClr val="tx1"/>
              </a:solidFill>
              <a:latin typeface="+mn-ea"/>
              <a:ea typeface="+mn-ea"/>
            </a:endParaRPr>
          </a:p>
        </p:txBody>
      </p:sp>
      <p:sp>
        <p:nvSpPr>
          <p:cNvPr id="52" name="Freeform 7"/>
          <p:cNvSpPr>
            <a:spLocks/>
          </p:cNvSpPr>
          <p:nvPr/>
        </p:nvSpPr>
        <p:spPr bwMode="auto">
          <a:xfrm>
            <a:off x="10661651" y="5151828"/>
            <a:ext cx="1318104" cy="1319545"/>
          </a:xfrm>
          <a:custGeom>
            <a:avLst/>
            <a:gdLst>
              <a:gd name="T0" fmla="*/ 2199 w 2504"/>
              <a:gd name="T1" fmla="*/ 0 h 2504"/>
              <a:gd name="T2" fmla="*/ 2504 w 2504"/>
              <a:gd name="T3" fmla="*/ 0 h 2504"/>
              <a:gd name="T4" fmla="*/ 2504 w 2504"/>
              <a:gd name="T5" fmla="*/ 2504 h 2504"/>
              <a:gd name="T6" fmla="*/ 0 w 2504"/>
              <a:gd name="T7" fmla="*/ 2504 h 2504"/>
              <a:gd name="T8" fmla="*/ 0 w 2504"/>
              <a:gd name="T9" fmla="*/ 2199 h 2504"/>
              <a:gd name="T10" fmla="*/ 1970 w 2504"/>
              <a:gd name="T11" fmla="*/ 2199 h 2504"/>
              <a:gd name="T12" fmla="*/ 87 w 2504"/>
              <a:gd name="T13" fmla="*/ 315 h 2504"/>
              <a:gd name="T14" fmla="*/ 303 w 2504"/>
              <a:gd name="T15" fmla="*/ 99 h 2504"/>
              <a:gd name="T16" fmla="*/ 2199 w 2504"/>
              <a:gd name="T17" fmla="*/ 1996 h 2504"/>
              <a:gd name="T18" fmla="*/ 2199 w 2504"/>
              <a:gd name="T19" fmla="*/ 0 h 2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04" h="2504">
                <a:moveTo>
                  <a:pt x="2199" y="0"/>
                </a:moveTo>
                <a:lnTo>
                  <a:pt x="2504" y="0"/>
                </a:lnTo>
                <a:lnTo>
                  <a:pt x="2504" y="2504"/>
                </a:lnTo>
                <a:lnTo>
                  <a:pt x="0" y="2504"/>
                </a:lnTo>
                <a:lnTo>
                  <a:pt x="0" y="2199"/>
                </a:lnTo>
                <a:lnTo>
                  <a:pt x="1970" y="2199"/>
                </a:lnTo>
                <a:lnTo>
                  <a:pt x="87" y="315"/>
                </a:lnTo>
                <a:lnTo>
                  <a:pt x="303" y="99"/>
                </a:lnTo>
                <a:lnTo>
                  <a:pt x="2199" y="1996"/>
                </a:lnTo>
                <a:lnTo>
                  <a:pt x="2199" y="0"/>
                </a:lnTo>
                <a:close/>
              </a:path>
            </a:pathLst>
          </a:custGeom>
          <a:solidFill>
            <a:schemeClr val="accent1">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 name="Rectangle 5"/>
          <p:cNvSpPr>
            <a:spLocks noChangeArrowheads="1"/>
          </p:cNvSpPr>
          <p:nvPr/>
        </p:nvSpPr>
        <p:spPr bwMode="auto">
          <a:xfrm>
            <a:off x="0" y="3933056"/>
            <a:ext cx="7145631" cy="81520"/>
          </a:xfrm>
          <a:prstGeom prst="rect">
            <a:avLst/>
          </a:pr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 name="Rectangle 6"/>
          <p:cNvSpPr>
            <a:spLocks noChangeArrowheads="1"/>
          </p:cNvSpPr>
          <p:nvPr/>
        </p:nvSpPr>
        <p:spPr bwMode="auto">
          <a:xfrm>
            <a:off x="7133089" y="3933056"/>
            <a:ext cx="1266711" cy="81520"/>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 name="Rectangle 7"/>
          <p:cNvSpPr>
            <a:spLocks noChangeArrowheads="1"/>
          </p:cNvSpPr>
          <p:nvPr/>
        </p:nvSpPr>
        <p:spPr bwMode="auto">
          <a:xfrm>
            <a:off x="8399801" y="3933056"/>
            <a:ext cx="1265144" cy="81520"/>
          </a:xfrm>
          <a:prstGeom prst="rect">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 name="Rectangle 8"/>
          <p:cNvSpPr>
            <a:spLocks noChangeArrowheads="1"/>
          </p:cNvSpPr>
          <p:nvPr/>
        </p:nvSpPr>
        <p:spPr bwMode="auto">
          <a:xfrm>
            <a:off x="9664945" y="3933056"/>
            <a:ext cx="1266711" cy="81520"/>
          </a:xfrm>
          <a:prstGeom prst="rect">
            <a:avLst/>
          </a:pr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 name="Rectangle 9"/>
          <p:cNvSpPr>
            <a:spLocks noChangeArrowheads="1"/>
          </p:cNvSpPr>
          <p:nvPr/>
        </p:nvSpPr>
        <p:spPr bwMode="auto">
          <a:xfrm>
            <a:off x="10931656" y="3933056"/>
            <a:ext cx="1265144" cy="81520"/>
          </a:xfrm>
          <a:prstGeom prst="rect">
            <a:avLst/>
          </a:pr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pic>
        <p:nvPicPr>
          <p:cNvPr id="12" name="背景音乐 - 2 - 盟军敢死队 勇往直前(短).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8551725" y="-1251520"/>
            <a:ext cx="609600" cy="609600"/>
          </a:xfrm>
          <a:prstGeom prst="rect">
            <a:avLst/>
          </a:prstGeom>
        </p:spPr>
      </p:pic>
    </p:spTree>
    <p:extLst>
      <p:ext uri="{BB962C8B-B14F-4D97-AF65-F5344CB8AC3E}">
        <p14:creationId xmlns:p14="http://schemas.microsoft.com/office/powerpoint/2010/main" val="1624874197"/>
      </p:ext>
    </p:extLst>
  </p:cSld>
  <p:clrMapOvr>
    <a:masterClrMapping/>
  </p:clrMapOvr>
  <mc:AlternateContent xmlns:mc="http://schemas.openxmlformats.org/markup-compatibility/2006">
    <mc:Choice xmlns:p14="http://schemas.microsoft.com/office/powerpoint/2010/main" Requires="p14">
      <p:transition spd="slow" p14:dur="2000" advTm="9437">
        <p14:flash/>
      </p:transition>
    </mc:Choice>
    <mc:Fallback>
      <p:transition spd="slow" advTm="9437">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2"/>
                                            </p:tgtEl>
                                          </p:cBhvr>
                                        </p:cmd>
                                      </p:childTnLst>
                                    </p:cTn>
                                  </p:par>
                                </p:childTnLst>
                              </p:cTn>
                            </p:par>
                            <p:par>
                              <p:cTn id="7" fill="hold">
                                <p:stCondLst>
                                  <p:cond delay="0"/>
                                </p:stCondLst>
                                <p:childTnLst>
                                  <p:par>
                                    <p:cTn id="8" presetID="2" presetClass="entr" presetSubtype="8" fill="hold" grpId="0" nodeType="afterEffect" p14:presetBounceEnd="20000">
                                      <p:stCondLst>
                                        <p:cond delay="0"/>
                                      </p:stCondLst>
                                      <p:childTnLst>
                                        <p:set>
                                          <p:cBhvr>
                                            <p:cTn id="9" dur="1" fill="hold">
                                              <p:stCondLst>
                                                <p:cond delay="0"/>
                                              </p:stCondLst>
                                            </p:cTn>
                                            <p:tgtEl>
                                              <p:spTgt spid="6"/>
                                            </p:tgtEl>
                                            <p:attrNameLst>
                                              <p:attrName>style.visibility</p:attrName>
                                            </p:attrNameLst>
                                          </p:cBhvr>
                                          <p:to>
                                            <p:strVal val="visible"/>
                                          </p:to>
                                        </p:set>
                                        <p:anim calcmode="lin" valueType="num" p14:bounceEnd="20000">
                                          <p:cBhvr additive="base">
                                            <p:cTn id="10" dur="1000" fill="hold"/>
                                            <p:tgtEl>
                                              <p:spTgt spid="6"/>
                                            </p:tgtEl>
                                            <p:attrNameLst>
                                              <p:attrName>ppt_x</p:attrName>
                                            </p:attrNameLst>
                                          </p:cBhvr>
                                          <p:tavLst>
                                            <p:tav tm="0">
                                              <p:val>
                                                <p:strVal val="0-#ppt_w/2"/>
                                              </p:val>
                                            </p:tav>
                                            <p:tav tm="100000">
                                              <p:val>
                                                <p:strVal val="#ppt_x"/>
                                              </p:val>
                                            </p:tav>
                                          </p:tavLst>
                                        </p:anim>
                                        <p:anim calcmode="lin" valueType="num" p14:bounceEnd="20000">
                                          <p:cBhvr additive="base">
                                            <p:cTn id="11" dur="1000" fill="hold"/>
                                            <p:tgtEl>
                                              <p:spTgt spid="6"/>
                                            </p:tgtEl>
                                            <p:attrNameLst>
                                              <p:attrName>ppt_y</p:attrName>
                                            </p:attrNameLst>
                                          </p:cBhvr>
                                          <p:tavLst>
                                            <p:tav tm="0">
                                              <p:val>
                                                <p:strVal val="#ppt_y"/>
                                              </p:val>
                                            </p:tav>
                                            <p:tav tm="100000">
                                              <p:val>
                                                <p:strVal val="#ppt_y"/>
                                              </p:val>
                                            </p:tav>
                                          </p:tavLst>
                                        </p:anim>
                                      </p:childTnLst>
                                    </p:cTn>
                                  </p:par>
                                </p:childTnLst>
                              </p:cTn>
                            </p:par>
                            <p:par>
                              <p:cTn id="12" fill="hold">
                                <p:stCondLst>
                                  <p:cond delay="1000"/>
                                </p:stCondLst>
                                <p:childTnLst>
                                  <p:par>
                                    <p:cTn id="13" presetID="31"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p:cTn id="15" dur="500" fill="hold"/>
                                            <p:tgtEl>
                                              <p:spTgt spid="7"/>
                                            </p:tgtEl>
                                            <p:attrNameLst>
                                              <p:attrName>ppt_w</p:attrName>
                                            </p:attrNameLst>
                                          </p:cBhvr>
                                          <p:tavLst>
                                            <p:tav tm="0">
                                              <p:val>
                                                <p:fltVal val="0"/>
                                              </p:val>
                                            </p:tav>
                                            <p:tav tm="100000">
                                              <p:val>
                                                <p:strVal val="#ppt_w"/>
                                              </p:val>
                                            </p:tav>
                                          </p:tavLst>
                                        </p:anim>
                                        <p:anim calcmode="lin" valueType="num">
                                          <p:cBhvr>
                                            <p:cTn id="16" dur="500" fill="hold"/>
                                            <p:tgtEl>
                                              <p:spTgt spid="7"/>
                                            </p:tgtEl>
                                            <p:attrNameLst>
                                              <p:attrName>ppt_h</p:attrName>
                                            </p:attrNameLst>
                                          </p:cBhvr>
                                          <p:tavLst>
                                            <p:tav tm="0">
                                              <p:val>
                                                <p:fltVal val="0"/>
                                              </p:val>
                                            </p:tav>
                                            <p:tav tm="100000">
                                              <p:val>
                                                <p:strVal val="#ppt_h"/>
                                              </p:val>
                                            </p:tav>
                                          </p:tavLst>
                                        </p:anim>
                                        <p:anim calcmode="lin" valueType="num">
                                          <p:cBhvr>
                                            <p:cTn id="17" dur="500" fill="hold"/>
                                            <p:tgtEl>
                                              <p:spTgt spid="7"/>
                                            </p:tgtEl>
                                            <p:attrNameLst>
                                              <p:attrName>style.rotation</p:attrName>
                                            </p:attrNameLst>
                                          </p:cBhvr>
                                          <p:tavLst>
                                            <p:tav tm="0">
                                              <p:val>
                                                <p:fltVal val="90"/>
                                              </p:val>
                                            </p:tav>
                                            <p:tav tm="100000">
                                              <p:val>
                                                <p:fltVal val="0"/>
                                              </p:val>
                                            </p:tav>
                                          </p:tavLst>
                                        </p:anim>
                                        <p:animEffect transition="in" filter="fade">
                                          <p:cBhvr>
                                            <p:cTn id="18" dur="500"/>
                                            <p:tgtEl>
                                              <p:spTgt spid="7"/>
                                            </p:tgtEl>
                                          </p:cBhvr>
                                        </p:animEffect>
                                      </p:childTnLst>
                                    </p:cTn>
                                  </p:par>
                                  <p:par>
                                    <p:cTn id="19" presetID="31" presetClass="entr" presetSubtype="0" fill="hold" grpId="0" nodeType="withEffect">
                                      <p:stCondLst>
                                        <p:cond delay="100"/>
                                      </p:stCondLst>
                                      <p:childTnLst>
                                        <p:set>
                                          <p:cBhvr>
                                            <p:cTn id="20" dur="1" fill="hold">
                                              <p:stCondLst>
                                                <p:cond delay="0"/>
                                              </p:stCondLst>
                                            </p:cTn>
                                            <p:tgtEl>
                                              <p:spTgt spid="8"/>
                                            </p:tgtEl>
                                            <p:attrNameLst>
                                              <p:attrName>style.visibility</p:attrName>
                                            </p:attrNameLst>
                                          </p:cBhvr>
                                          <p:to>
                                            <p:strVal val="visible"/>
                                          </p:to>
                                        </p:set>
                                        <p:anim calcmode="lin" valueType="num">
                                          <p:cBhvr>
                                            <p:cTn id="21" dur="500" fill="hold"/>
                                            <p:tgtEl>
                                              <p:spTgt spid="8"/>
                                            </p:tgtEl>
                                            <p:attrNameLst>
                                              <p:attrName>ppt_w</p:attrName>
                                            </p:attrNameLst>
                                          </p:cBhvr>
                                          <p:tavLst>
                                            <p:tav tm="0">
                                              <p:val>
                                                <p:fltVal val="0"/>
                                              </p:val>
                                            </p:tav>
                                            <p:tav tm="100000">
                                              <p:val>
                                                <p:strVal val="#ppt_w"/>
                                              </p:val>
                                            </p:tav>
                                          </p:tavLst>
                                        </p:anim>
                                        <p:anim calcmode="lin" valueType="num">
                                          <p:cBhvr>
                                            <p:cTn id="22" dur="500" fill="hold"/>
                                            <p:tgtEl>
                                              <p:spTgt spid="8"/>
                                            </p:tgtEl>
                                            <p:attrNameLst>
                                              <p:attrName>ppt_h</p:attrName>
                                            </p:attrNameLst>
                                          </p:cBhvr>
                                          <p:tavLst>
                                            <p:tav tm="0">
                                              <p:val>
                                                <p:fltVal val="0"/>
                                              </p:val>
                                            </p:tav>
                                            <p:tav tm="100000">
                                              <p:val>
                                                <p:strVal val="#ppt_h"/>
                                              </p:val>
                                            </p:tav>
                                          </p:tavLst>
                                        </p:anim>
                                        <p:anim calcmode="lin" valueType="num">
                                          <p:cBhvr>
                                            <p:cTn id="23" dur="500" fill="hold"/>
                                            <p:tgtEl>
                                              <p:spTgt spid="8"/>
                                            </p:tgtEl>
                                            <p:attrNameLst>
                                              <p:attrName>style.rotation</p:attrName>
                                            </p:attrNameLst>
                                          </p:cBhvr>
                                          <p:tavLst>
                                            <p:tav tm="0">
                                              <p:val>
                                                <p:fltVal val="90"/>
                                              </p:val>
                                            </p:tav>
                                            <p:tav tm="100000">
                                              <p:val>
                                                <p:fltVal val="0"/>
                                              </p:val>
                                            </p:tav>
                                          </p:tavLst>
                                        </p:anim>
                                        <p:animEffect transition="in" filter="fade">
                                          <p:cBhvr>
                                            <p:cTn id="24" dur="500"/>
                                            <p:tgtEl>
                                              <p:spTgt spid="8"/>
                                            </p:tgtEl>
                                          </p:cBhvr>
                                        </p:animEffect>
                                      </p:childTnLst>
                                    </p:cTn>
                                  </p:par>
                                  <p:par>
                                    <p:cTn id="25" presetID="31" presetClass="entr" presetSubtype="0" fill="hold" grpId="0" nodeType="withEffect">
                                      <p:stCondLst>
                                        <p:cond delay="200"/>
                                      </p:stCondLst>
                                      <p:childTnLst>
                                        <p:set>
                                          <p:cBhvr>
                                            <p:cTn id="26" dur="1" fill="hold">
                                              <p:stCondLst>
                                                <p:cond delay="0"/>
                                              </p:stCondLst>
                                            </p:cTn>
                                            <p:tgtEl>
                                              <p:spTgt spid="9"/>
                                            </p:tgtEl>
                                            <p:attrNameLst>
                                              <p:attrName>style.visibility</p:attrName>
                                            </p:attrNameLst>
                                          </p:cBhvr>
                                          <p:to>
                                            <p:strVal val="visible"/>
                                          </p:to>
                                        </p:set>
                                        <p:anim calcmode="lin" valueType="num">
                                          <p:cBhvr>
                                            <p:cTn id="27" dur="500" fill="hold"/>
                                            <p:tgtEl>
                                              <p:spTgt spid="9"/>
                                            </p:tgtEl>
                                            <p:attrNameLst>
                                              <p:attrName>ppt_w</p:attrName>
                                            </p:attrNameLst>
                                          </p:cBhvr>
                                          <p:tavLst>
                                            <p:tav tm="0">
                                              <p:val>
                                                <p:fltVal val="0"/>
                                              </p:val>
                                            </p:tav>
                                            <p:tav tm="100000">
                                              <p:val>
                                                <p:strVal val="#ppt_w"/>
                                              </p:val>
                                            </p:tav>
                                          </p:tavLst>
                                        </p:anim>
                                        <p:anim calcmode="lin" valueType="num">
                                          <p:cBhvr>
                                            <p:cTn id="28" dur="500" fill="hold"/>
                                            <p:tgtEl>
                                              <p:spTgt spid="9"/>
                                            </p:tgtEl>
                                            <p:attrNameLst>
                                              <p:attrName>ppt_h</p:attrName>
                                            </p:attrNameLst>
                                          </p:cBhvr>
                                          <p:tavLst>
                                            <p:tav tm="0">
                                              <p:val>
                                                <p:fltVal val="0"/>
                                              </p:val>
                                            </p:tav>
                                            <p:tav tm="100000">
                                              <p:val>
                                                <p:strVal val="#ppt_h"/>
                                              </p:val>
                                            </p:tav>
                                          </p:tavLst>
                                        </p:anim>
                                        <p:anim calcmode="lin" valueType="num">
                                          <p:cBhvr>
                                            <p:cTn id="29" dur="500" fill="hold"/>
                                            <p:tgtEl>
                                              <p:spTgt spid="9"/>
                                            </p:tgtEl>
                                            <p:attrNameLst>
                                              <p:attrName>style.rotation</p:attrName>
                                            </p:attrNameLst>
                                          </p:cBhvr>
                                          <p:tavLst>
                                            <p:tav tm="0">
                                              <p:val>
                                                <p:fltVal val="90"/>
                                              </p:val>
                                            </p:tav>
                                            <p:tav tm="100000">
                                              <p:val>
                                                <p:fltVal val="0"/>
                                              </p:val>
                                            </p:tav>
                                          </p:tavLst>
                                        </p:anim>
                                        <p:animEffect transition="in" filter="fade">
                                          <p:cBhvr>
                                            <p:cTn id="30" dur="500"/>
                                            <p:tgtEl>
                                              <p:spTgt spid="9"/>
                                            </p:tgtEl>
                                          </p:cBhvr>
                                        </p:animEffect>
                                      </p:childTnLst>
                                    </p:cTn>
                                  </p:par>
                                  <p:par>
                                    <p:cTn id="31" presetID="31" presetClass="entr" presetSubtype="0" fill="hold" grpId="0" nodeType="withEffect">
                                      <p:stCondLst>
                                        <p:cond delay="300"/>
                                      </p:stCondLst>
                                      <p:childTnLst>
                                        <p:set>
                                          <p:cBhvr>
                                            <p:cTn id="32" dur="1" fill="hold">
                                              <p:stCondLst>
                                                <p:cond delay="0"/>
                                              </p:stCondLst>
                                            </p:cTn>
                                            <p:tgtEl>
                                              <p:spTgt spid="10"/>
                                            </p:tgtEl>
                                            <p:attrNameLst>
                                              <p:attrName>style.visibility</p:attrName>
                                            </p:attrNameLst>
                                          </p:cBhvr>
                                          <p:to>
                                            <p:strVal val="visible"/>
                                          </p:to>
                                        </p:set>
                                        <p:anim calcmode="lin" valueType="num">
                                          <p:cBhvr>
                                            <p:cTn id="33" dur="500" fill="hold"/>
                                            <p:tgtEl>
                                              <p:spTgt spid="10"/>
                                            </p:tgtEl>
                                            <p:attrNameLst>
                                              <p:attrName>ppt_w</p:attrName>
                                            </p:attrNameLst>
                                          </p:cBhvr>
                                          <p:tavLst>
                                            <p:tav tm="0">
                                              <p:val>
                                                <p:fltVal val="0"/>
                                              </p:val>
                                            </p:tav>
                                            <p:tav tm="100000">
                                              <p:val>
                                                <p:strVal val="#ppt_w"/>
                                              </p:val>
                                            </p:tav>
                                          </p:tavLst>
                                        </p:anim>
                                        <p:anim calcmode="lin" valueType="num">
                                          <p:cBhvr>
                                            <p:cTn id="34" dur="500" fill="hold"/>
                                            <p:tgtEl>
                                              <p:spTgt spid="10"/>
                                            </p:tgtEl>
                                            <p:attrNameLst>
                                              <p:attrName>ppt_h</p:attrName>
                                            </p:attrNameLst>
                                          </p:cBhvr>
                                          <p:tavLst>
                                            <p:tav tm="0">
                                              <p:val>
                                                <p:fltVal val="0"/>
                                              </p:val>
                                            </p:tav>
                                            <p:tav tm="100000">
                                              <p:val>
                                                <p:strVal val="#ppt_h"/>
                                              </p:val>
                                            </p:tav>
                                          </p:tavLst>
                                        </p:anim>
                                        <p:anim calcmode="lin" valueType="num">
                                          <p:cBhvr>
                                            <p:cTn id="35" dur="500" fill="hold"/>
                                            <p:tgtEl>
                                              <p:spTgt spid="10"/>
                                            </p:tgtEl>
                                            <p:attrNameLst>
                                              <p:attrName>style.rotation</p:attrName>
                                            </p:attrNameLst>
                                          </p:cBhvr>
                                          <p:tavLst>
                                            <p:tav tm="0">
                                              <p:val>
                                                <p:fltVal val="90"/>
                                              </p:val>
                                            </p:tav>
                                            <p:tav tm="100000">
                                              <p:val>
                                                <p:fltVal val="0"/>
                                              </p:val>
                                            </p:tav>
                                          </p:tavLst>
                                        </p:anim>
                                        <p:animEffect transition="in" filter="fade">
                                          <p:cBhvr>
                                            <p:cTn id="36" dur="500"/>
                                            <p:tgtEl>
                                              <p:spTgt spid="10"/>
                                            </p:tgtEl>
                                          </p:cBhvr>
                                        </p:animEffect>
                                      </p:childTnLst>
                                    </p:cTn>
                                  </p:par>
                                </p:childTnLst>
                              </p:cTn>
                            </p:par>
                            <p:par>
                              <p:cTn id="37" fill="hold">
                                <p:stCondLst>
                                  <p:cond delay="1800"/>
                                </p:stCondLst>
                                <p:childTnLst>
                                  <p:par>
                                    <p:cTn id="38" presetID="22" presetClass="entr" presetSubtype="4" fill="hold" nodeType="afterEffect">
                                      <p:stCondLst>
                                        <p:cond delay="0"/>
                                      </p:stCondLst>
                                      <p:childTnLst>
                                        <p:set>
                                          <p:cBhvr>
                                            <p:cTn id="39" dur="1" fill="hold">
                                              <p:stCondLst>
                                                <p:cond delay="0"/>
                                              </p:stCondLst>
                                            </p:cTn>
                                            <p:tgtEl>
                                              <p:spTgt spid="3"/>
                                            </p:tgtEl>
                                            <p:attrNameLst>
                                              <p:attrName>style.visibility</p:attrName>
                                            </p:attrNameLst>
                                          </p:cBhvr>
                                          <p:to>
                                            <p:strVal val="visible"/>
                                          </p:to>
                                        </p:set>
                                        <p:animEffect transition="in" filter="wipe(down)">
                                          <p:cBhvr>
                                            <p:cTn id="40" dur="1000"/>
                                            <p:tgtEl>
                                              <p:spTgt spid="3"/>
                                            </p:tgtEl>
                                          </p:cBhvr>
                                        </p:animEffect>
                                      </p:childTnLst>
                                    </p:cTn>
                                  </p:par>
                                </p:childTnLst>
                              </p:cTn>
                            </p:par>
                            <p:par>
                              <p:cTn id="41" fill="hold">
                                <p:stCondLst>
                                  <p:cond delay="2800"/>
                                </p:stCondLst>
                                <p:childTnLst>
                                  <p:par>
                                    <p:cTn id="42" presetID="22" presetClass="entr" presetSubtype="8" fill="hold" grpId="0" nodeType="afterEffect">
                                      <p:stCondLst>
                                        <p:cond delay="0"/>
                                      </p:stCondLst>
                                      <p:childTnLst>
                                        <p:set>
                                          <p:cBhvr>
                                            <p:cTn id="43" dur="1" fill="hold">
                                              <p:stCondLst>
                                                <p:cond delay="0"/>
                                              </p:stCondLst>
                                            </p:cTn>
                                            <p:tgtEl>
                                              <p:spTgt spid="46"/>
                                            </p:tgtEl>
                                            <p:attrNameLst>
                                              <p:attrName>style.visibility</p:attrName>
                                            </p:attrNameLst>
                                          </p:cBhvr>
                                          <p:to>
                                            <p:strVal val="visible"/>
                                          </p:to>
                                        </p:set>
                                        <p:animEffect transition="in" filter="wipe(left)">
                                          <p:cBhvr>
                                            <p:cTn id="44" dur="500"/>
                                            <p:tgtEl>
                                              <p:spTgt spid="46"/>
                                            </p:tgtEl>
                                          </p:cBhvr>
                                        </p:animEffect>
                                      </p:childTnLst>
                                    </p:cTn>
                                  </p:par>
                                </p:childTnLst>
                              </p:cTn>
                            </p:par>
                            <p:par>
                              <p:cTn id="45" fill="hold">
                                <p:stCondLst>
                                  <p:cond delay="3300"/>
                                </p:stCondLst>
                                <p:childTnLst>
                                  <p:par>
                                    <p:cTn id="46" presetID="31" presetClass="entr" presetSubtype="0" fill="hold" grpId="0" nodeType="afterEffect">
                                      <p:stCondLst>
                                        <p:cond delay="0"/>
                                      </p:stCondLst>
                                      <p:childTnLst>
                                        <p:set>
                                          <p:cBhvr>
                                            <p:cTn id="47" dur="1" fill="hold">
                                              <p:stCondLst>
                                                <p:cond delay="0"/>
                                              </p:stCondLst>
                                            </p:cTn>
                                            <p:tgtEl>
                                              <p:spTgt spid="43"/>
                                            </p:tgtEl>
                                            <p:attrNameLst>
                                              <p:attrName>style.visibility</p:attrName>
                                            </p:attrNameLst>
                                          </p:cBhvr>
                                          <p:to>
                                            <p:strVal val="visible"/>
                                          </p:to>
                                        </p:set>
                                        <p:anim calcmode="lin" valueType="num">
                                          <p:cBhvr>
                                            <p:cTn id="48" dur="500" fill="hold"/>
                                            <p:tgtEl>
                                              <p:spTgt spid="43"/>
                                            </p:tgtEl>
                                            <p:attrNameLst>
                                              <p:attrName>ppt_w</p:attrName>
                                            </p:attrNameLst>
                                          </p:cBhvr>
                                          <p:tavLst>
                                            <p:tav tm="0">
                                              <p:val>
                                                <p:fltVal val="0"/>
                                              </p:val>
                                            </p:tav>
                                            <p:tav tm="100000">
                                              <p:val>
                                                <p:strVal val="#ppt_w"/>
                                              </p:val>
                                            </p:tav>
                                          </p:tavLst>
                                        </p:anim>
                                        <p:anim calcmode="lin" valueType="num">
                                          <p:cBhvr>
                                            <p:cTn id="49" dur="500" fill="hold"/>
                                            <p:tgtEl>
                                              <p:spTgt spid="43"/>
                                            </p:tgtEl>
                                            <p:attrNameLst>
                                              <p:attrName>ppt_h</p:attrName>
                                            </p:attrNameLst>
                                          </p:cBhvr>
                                          <p:tavLst>
                                            <p:tav tm="0">
                                              <p:val>
                                                <p:fltVal val="0"/>
                                              </p:val>
                                            </p:tav>
                                            <p:tav tm="100000">
                                              <p:val>
                                                <p:strVal val="#ppt_h"/>
                                              </p:val>
                                            </p:tav>
                                          </p:tavLst>
                                        </p:anim>
                                        <p:anim calcmode="lin" valueType="num">
                                          <p:cBhvr>
                                            <p:cTn id="50" dur="500" fill="hold"/>
                                            <p:tgtEl>
                                              <p:spTgt spid="43"/>
                                            </p:tgtEl>
                                            <p:attrNameLst>
                                              <p:attrName>style.rotation</p:attrName>
                                            </p:attrNameLst>
                                          </p:cBhvr>
                                          <p:tavLst>
                                            <p:tav tm="0">
                                              <p:val>
                                                <p:fltVal val="90"/>
                                              </p:val>
                                            </p:tav>
                                            <p:tav tm="100000">
                                              <p:val>
                                                <p:fltVal val="0"/>
                                              </p:val>
                                            </p:tav>
                                          </p:tavLst>
                                        </p:anim>
                                        <p:animEffect transition="in" filter="fade">
                                          <p:cBhvr>
                                            <p:cTn id="51" dur="500"/>
                                            <p:tgtEl>
                                              <p:spTgt spid="43"/>
                                            </p:tgtEl>
                                          </p:cBhvr>
                                        </p:animEffect>
                                      </p:childTnLst>
                                    </p:cTn>
                                  </p:par>
                                </p:childTnLst>
                              </p:cTn>
                            </p:par>
                            <p:par>
                              <p:cTn id="52" fill="hold">
                                <p:stCondLst>
                                  <p:cond delay="3800"/>
                                </p:stCondLst>
                                <p:childTnLst>
                                  <p:par>
                                    <p:cTn id="53" presetID="2" presetClass="entr" presetSubtype="12" fill="hold" nodeType="afterEffect">
                                      <p:stCondLst>
                                        <p:cond delay="0"/>
                                      </p:stCondLst>
                                      <p:childTnLst>
                                        <p:set>
                                          <p:cBhvr>
                                            <p:cTn id="54" dur="1" fill="hold">
                                              <p:stCondLst>
                                                <p:cond delay="0"/>
                                              </p:stCondLst>
                                            </p:cTn>
                                            <p:tgtEl>
                                              <p:spTgt spid="24"/>
                                            </p:tgtEl>
                                            <p:attrNameLst>
                                              <p:attrName>style.visibility</p:attrName>
                                            </p:attrNameLst>
                                          </p:cBhvr>
                                          <p:to>
                                            <p:strVal val="visible"/>
                                          </p:to>
                                        </p:set>
                                        <p:anim calcmode="lin" valueType="num">
                                          <p:cBhvr additive="base">
                                            <p:cTn id="55" dur="500" fill="hold"/>
                                            <p:tgtEl>
                                              <p:spTgt spid="24"/>
                                            </p:tgtEl>
                                            <p:attrNameLst>
                                              <p:attrName>ppt_x</p:attrName>
                                            </p:attrNameLst>
                                          </p:cBhvr>
                                          <p:tavLst>
                                            <p:tav tm="0">
                                              <p:val>
                                                <p:strVal val="0-#ppt_w/2"/>
                                              </p:val>
                                            </p:tav>
                                            <p:tav tm="100000">
                                              <p:val>
                                                <p:strVal val="#ppt_x"/>
                                              </p:val>
                                            </p:tav>
                                          </p:tavLst>
                                        </p:anim>
                                        <p:anim calcmode="lin" valueType="num">
                                          <p:cBhvr additive="base">
                                            <p:cTn id="56" dur="500" fill="hold"/>
                                            <p:tgtEl>
                                              <p:spTgt spid="24"/>
                                            </p:tgtEl>
                                            <p:attrNameLst>
                                              <p:attrName>ppt_y</p:attrName>
                                            </p:attrNameLst>
                                          </p:cBhvr>
                                          <p:tavLst>
                                            <p:tav tm="0">
                                              <p:val>
                                                <p:strVal val="1+#ppt_h/2"/>
                                              </p:val>
                                            </p:tav>
                                            <p:tav tm="100000">
                                              <p:val>
                                                <p:strVal val="#ppt_y"/>
                                              </p:val>
                                            </p:tav>
                                          </p:tavLst>
                                        </p:anim>
                                      </p:childTnLst>
                                    </p:cTn>
                                  </p:par>
                                  <p:par>
                                    <p:cTn id="57" presetID="2" presetClass="entr" presetSubtype="12" fill="hold" nodeType="withEffect">
                                      <p:stCondLst>
                                        <p:cond delay="100"/>
                                      </p:stCondLst>
                                      <p:childTnLst>
                                        <p:set>
                                          <p:cBhvr>
                                            <p:cTn id="58" dur="1" fill="hold">
                                              <p:stCondLst>
                                                <p:cond delay="0"/>
                                              </p:stCondLst>
                                            </p:cTn>
                                            <p:tgtEl>
                                              <p:spTgt spid="36"/>
                                            </p:tgtEl>
                                            <p:attrNameLst>
                                              <p:attrName>style.visibility</p:attrName>
                                            </p:attrNameLst>
                                          </p:cBhvr>
                                          <p:to>
                                            <p:strVal val="visible"/>
                                          </p:to>
                                        </p:set>
                                        <p:anim calcmode="lin" valueType="num">
                                          <p:cBhvr additive="base">
                                            <p:cTn id="59" dur="500" fill="hold"/>
                                            <p:tgtEl>
                                              <p:spTgt spid="36"/>
                                            </p:tgtEl>
                                            <p:attrNameLst>
                                              <p:attrName>ppt_x</p:attrName>
                                            </p:attrNameLst>
                                          </p:cBhvr>
                                          <p:tavLst>
                                            <p:tav tm="0">
                                              <p:val>
                                                <p:strVal val="0-#ppt_w/2"/>
                                              </p:val>
                                            </p:tav>
                                            <p:tav tm="100000">
                                              <p:val>
                                                <p:strVal val="#ppt_x"/>
                                              </p:val>
                                            </p:tav>
                                          </p:tavLst>
                                        </p:anim>
                                        <p:anim calcmode="lin" valueType="num">
                                          <p:cBhvr additive="base">
                                            <p:cTn id="60" dur="500" fill="hold"/>
                                            <p:tgtEl>
                                              <p:spTgt spid="36"/>
                                            </p:tgtEl>
                                            <p:attrNameLst>
                                              <p:attrName>ppt_y</p:attrName>
                                            </p:attrNameLst>
                                          </p:cBhvr>
                                          <p:tavLst>
                                            <p:tav tm="0">
                                              <p:val>
                                                <p:strVal val="1+#ppt_h/2"/>
                                              </p:val>
                                            </p:tav>
                                            <p:tav tm="100000">
                                              <p:val>
                                                <p:strVal val="#ppt_y"/>
                                              </p:val>
                                            </p:tav>
                                          </p:tavLst>
                                        </p:anim>
                                      </p:childTnLst>
                                    </p:cTn>
                                  </p:par>
                                  <p:par>
                                    <p:cTn id="61" presetID="2" presetClass="entr" presetSubtype="12" fill="hold" nodeType="withEffect">
                                      <p:stCondLst>
                                        <p:cond delay="200"/>
                                      </p:stCondLst>
                                      <p:childTnLst>
                                        <p:set>
                                          <p:cBhvr>
                                            <p:cTn id="62" dur="1" fill="hold">
                                              <p:stCondLst>
                                                <p:cond delay="0"/>
                                              </p:stCondLst>
                                            </p:cTn>
                                            <p:tgtEl>
                                              <p:spTgt spid="37"/>
                                            </p:tgtEl>
                                            <p:attrNameLst>
                                              <p:attrName>style.visibility</p:attrName>
                                            </p:attrNameLst>
                                          </p:cBhvr>
                                          <p:to>
                                            <p:strVal val="visible"/>
                                          </p:to>
                                        </p:set>
                                        <p:anim calcmode="lin" valueType="num">
                                          <p:cBhvr additive="base">
                                            <p:cTn id="63" dur="500" fill="hold"/>
                                            <p:tgtEl>
                                              <p:spTgt spid="37"/>
                                            </p:tgtEl>
                                            <p:attrNameLst>
                                              <p:attrName>ppt_x</p:attrName>
                                            </p:attrNameLst>
                                          </p:cBhvr>
                                          <p:tavLst>
                                            <p:tav tm="0">
                                              <p:val>
                                                <p:strVal val="0-#ppt_w/2"/>
                                              </p:val>
                                            </p:tav>
                                            <p:tav tm="100000">
                                              <p:val>
                                                <p:strVal val="#ppt_x"/>
                                              </p:val>
                                            </p:tav>
                                          </p:tavLst>
                                        </p:anim>
                                        <p:anim calcmode="lin" valueType="num">
                                          <p:cBhvr additive="base">
                                            <p:cTn id="64" dur="500" fill="hold"/>
                                            <p:tgtEl>
                                              <p:spTgt spid="37"/>
                                            </p:tgtEl>
                                            <p:attrNameLst>
                                              <p:attrName>ppt_y</p:attrName>
                                            </p:attrNameLst>
                                          </p:cBhvr>
                                          <p:tavLst>
                                            <p:tav tm="0">
                                              <p:val>
                                                <p:strVal val="1+#ppt_h/2"/>
                                              </p:val>
                                            </p:tav>
                                            <p:tav tm="100000">
                                              <p:val>
                                                <p:strVal val="#ppt_y"/>
                                              </p:val>
                                            </p:tav>
                                          </p:tavLst>
                                        </p:anim>
                                      </p:childTnLst>
                                    </p:cTn>
                                  </p:par>
                                  <p:par>
                                    <p:cTn id="65" presetID="2" presetClass="entr" presetSubtype="12" fill="hold" nodeType="withEffect">
                                      <p:stCondLst>
                                        <p:cond delay="300"/>
                                      </p:stCondLst>
                                      <p:childTnLst>
                                        <p:set>
                                          <p:cBhvr>
                                            <p:cTn id="66" dur="1" fill="hold">
                                              <p:stCondLst>
                                                <p:cond delay="0"/>
                                              </p:stCondLst>
                                            </p:cTn>
                                            <p:tgtEl>
                                              <p:spTgt spid="40"/>
                                            </p:tgtEl>
                                            <p:attrNameLst>
                                              <p:attrName>style.visibility</p:attrName>
                                            </p:attrNameLst>
                                          </p:cBhvr>
                                          <p:to>
                                            <p:strVal val="visible"/>
                                          </p:to>
                                        </p:set>
                                        <p:anim calcmode="lin" valueType="num">
                                          <p:cBhvr additive="base">
                                            <p:cTn id="67" dur="500" fill="hold"/>
                                            <p:tgtEl>
                                              <p:spTgt spid="40"/>
                                            </p:tgtEl>
                                            <p:attrNameLst>
                                              <p:attrName>ppt_x</p:attrName>
                                            </p:attrNameLst>
                                          </p:cBhvr>
                                          <p:tavLst>
                                            <p:tav tm="0">
                                              <p:val>
                                                <p:strVal val="0-#ppt_w/2"/>
                                              </p:val>
                                            </p:tav>
                                            <p:tav tm="100000">
                                              <p:val>
                                                <p:strVal val="#ppt_x"/>
                                              </p:val>
                                            </p:tav>
                                          </p:tavLst>
                                        </p:anim>
                                        <p:anim calcmode="lin" valueType="num">
                                          <p:cBhvr additive="base">
                                            <p:cTn id="68" dur="500" fill="hold"/>
                                            <p:tgtEl>
                                              <p:spTgt spid="40"/>
                                            </p:tgtEl>
                                            <p:attrNameLst>
                                              <p:attrName>ppt_y</p:attrName>
                                            </p:attrNameLst>
                                          </p:cBhvr>
                                          <p:tavLst>
                                            <p:tav tm="0">
                                              <p:val>
                                                <p:strVal val="1+#ppt_h/2"/>
                                              </p:val>
                                            </p:tav>
                                            <p:tav tm="100000">
                                              <p:val>
                                                <p:strVal val="#ppt_y"/>
                                              </p:val>
                                            </p:tav>
                                          </p:tavLst>
                                        </p:anim>
                                      </p:childTnLst>
                                    </p:cTn>
                                  </p:par>
                                  <p:par>
                                    <p:cTn id="69" presetID="2" presetClass="entr" presetSubtype="12" fill="hold" nodeType="withEffect">
                                      <p:stCondLst>
                                        <p:cond delay="400"/>
                                      </p:stCondLst>
                                      <p:childTnLst>
                                        <p:set>
                                          <p:cBhvr>
                                            <p:cTn id="70" dur="1" fill="hold">
                                              <p:stCondLst>
                                                <p:cond delay="0"/>
                                              </p:stCondLst>
                                            </p:cTn>
                                            <p:tgtEl>
                                              <p:spTgt spid="41"/>
                                            </p:tgtEl>
                                            <p:attrNameLst>
                                              <p:attrName>style.visibility</p:attrName>
                                            </p:attrNameLst>
                                          </p:cBhvr>
                                          <p:to>
                                            <p:strVal val="visible"/>
                                          </p:to>
                                        </p:set>
                                        <p:anim calcmode="lin" valueType="num">
                                          <p:cBhvr additive="base">
                                            <p:cTn id="71" dur="500" fill="hold"/>
                                            <p:tgtEl>
                                              <p:spTgt spid="41"/>
                                            </p:tgtEl>
                                            <p:attrNameLst>
                                              <p:attrName>ppt_x</p:attrName>
                                            </p:attrNameLst>
                                          </p:cBhvr>
                                          <p:tavLst>
                                            <p:tav tm="0">
                                              <p:val>
                                                <p:strVal val="0-#ppt_w/2"/>
                                              </p:val>
                                            </p:tav>
                                            <p:tav tm="100000">
                                              <p:val>
                                                <p:strVal val="#ppt_x"/>
                                              </p:val>
                                            </p:tav>
                                          </p:tavLst>
                                        </p:anim>
                                        <p:anim calcmode="lin" valueType="num">
                                          <p:cBhvr additive="base">
                                            <p:cTn id="72" dur="500" fill="hold"/>
                                            <p:tgtEl>
                                              <p:spTgt spid="41"/>
                                            </p:tgtEl>
                                            <p:attrNameLst>
                                              <p:attrName>ppt_y</p:attrName>
                                            </p:attrNameLst>
                                          </p:cBhvr>
                                          <p:tavLst>
                                            <p:tav tm="0">
                                              <p:val>
                                                <p:strVal val="1+#ppt_h/2"/>
                                              </p:val>
                                            </p:tav>
                                            <p:tav tm="100000">
                                              <p:val>
                                                <p:strVal val="#ppt_y"/>
                                              </p:val>
                                            </p:tav>
                                          </p:tavLst>
                                        </p:anim>
                                      </p:childTnLst>
                                    </p:cTn>
                                  </p:par>
                                </p:childTnLst>
                              </p:cTn>
                            </p:par>
                            <p:par>
                              <p:cTn id="73" fill="hold">
                                <p:stCondLst>
                                  <p:cond delay="4700"/>
                                </p:stCondLst>
                                <p:childTnLst>
                                  <p:par>
                                    <p:cTn id="74" presetID="56" presetClass="entr" presetSubtype="0" fill="hold" grpId="0" nodeType="afterEffect">
                                      <p:stCondLst>
                                        <p:cond delay="0"/>
                                      </p:stCondLst>
                                      <p:iterate type="lt">
                                        <p:tmPct val="10000"/>
                                      </p:iterate>
                                      <p:childTnLst>
                                        <p:set>
                                          <p:cBhvr>
                                            <p:cTn id="75" dur="1" fill="hold">
                                              <p:stCondLst>
                                                <p:cond delay="0"/>
                                              </p:stCondLst>
                                            </p:cTn>
                                            <p:tgtEl>
                                              <p:spTgt spid="49"/>
                                            </p:tgtEl>
                                            <p:attrNameLst>
                                              <p:attrName>style.visibility</p:attrName>
                                            </p:attrNameLst>
                                          </p:cBhvr>
                                          <p:to>
                                            <p:strVal val="visible"/>
                                          </p:to>
                                        </p:set>
                                        <p:anim by="(-#ppt_w*2)" calcmode="lin" valueType="num">
                                          <p:cBhvr rctx="PPT">
                                            <p:cTn id="76" dur="500" autoRev="1" fill="hold">
                                              <p:stCondLst>
                                                <p:cond delay="0"/>
                                              </p:stCondLst>
                                            </p:cTn>
                                            <p:tgtEl>
                                              <p:spTgt spid="49"/>
                                            </p:tgtEl>
                                            <p:attrNameLst>
                                              <p:attrName>ppt_w</p:attrName>
                                            </p:attrNameLst>
                                          </p:cBhvr>
                                        </p:anim>
                                        <p:anim by="(#ppt_w*0.50)" calcmode="lin" valueType="num">
                                          <p:cBhvr>
                                            <p:cTn id="77" dur="500" decel="50000" autoRev="1" fill="hold">
                                              <p:stCondLst>
                                                <p:cond delay="0"/>
                                              </p:stCondLst>
                                            </p:cTn>
                                            <p:tgtEl>
                                              <p:spTgt spid="49"/>
                                            </p:tgtEl>
                                            <p:attrNameLst>
                                              <p:attrName>ppt_x</p:attrName>
                                            </p:attrNameLst>
                                          </p:cBhvr>
                                        </p:anim>
                                        <p:anim from="(-#ppt_h/2)" to="(#ppt_y)" calcmode="lin" valueType="num">
                                          <p:cBhvr>
                                            <p:cTn id="78" dur="1000" fill="hold">
                                              <p:stCondLst>
                                                <p:cond delay="0"/>
                                              </p:stCondLst>
                                            </p:cTn>
                                            <p:tgtEl>
                                              <p:spTgt spid="49"/>
                                            </p:tgtEl>
                                            <p:attrNameLst>
                                              <p:attrName>ppt_y</p:attrName>
                                            </p:attrNameLst>
                                          </p:cBhvr>
                                        </p:anim>
                                        <p:animRot by="21600000">
                                          <p:cBhvr>
                                            <p:cTn id="79" dur="1000" fill="hold">
                                              <p:stCondLst>
                                                <p:cond delay="0"/>
                                              </p:stCondLst>
                                            </p:cTn>
                                            <p:tgtEl>
                                              <p:spTgt spid="49"/>
                                            </p:tgtEl>
                                            <p:attrNameLst>
                                              <p:attrName>r</p:attrName>
                                            </p:attrNameLst>
                                          </p:cBhvr>
                                        </p:animRot>
                                      </p:childTnLst>
                                    </p:cTn>
                                  </p:par>
                                </p:childTnLst>
                              </p:cTn>
                            </p:par>
                            <p:par>
                              <p:cTn id="80" fill="hold">
                                <p:stCondLst>
                                  <p:cond delay="6400"/>
                                </p:stCondLst>
                                <p:childTnLst>
                                  <p:par>
                                    <p:cTn id="81" presetID="22" presetClass="entr" presetSubtype="8" fill="hold" grpId="0" nodeType="afterEffect">
                                      <p:stCondLst>
                                        <p:cond delay="0"/>
                                      </p:stCondLst>
                                      <p:childTnLst>
                                        <p:set>
                                          <p:cBhvr>
                                            <p:cTn id="82" dur="1" fill="hold">
                                              <p:stCondLst>
                                                <p:cond delay="0"/>
                                              </p:stCondLst>
                                            </p:cTn>
                                            <p:tgtEl>
                                              <p:spTgt spid="51"/>
                                            </p:tgtEl>
                                            <p:attrNameLst>
                                              <p:attrName>style.visibility</p:attrName>
                                            </p:attrNameLst>
                                          </p:cBhvr>
                                          <p:to>
                                            <p:strVal val="visible"/>
                                          </p:to>
                                        </p:set>
                                        <p:animEffect transition="in" filter="wipe(left)">
                                          <p:cBhvr>
                                            <p:cTn id="83" dur="500"/>
                                            <p:tgtEl>
                                              <p:spTgt spid="51"/>
                                            </p:tgtEl>
                                          </p:cBhvr>
                                        </p:animEffect>
                                      </p:childTnLst>
                                    </p:cTn>
                                  </p:par>
                                </p:childTnLst>
                              </p:cTn>
                            </p:par>
                            <p:par>
                              <p:cTn id="84" fill="hold">
                                <p:stCondLst>
                                  <p:cond delay="6900"/>
                                </p:stCondLst>
                                <p:childTnLst>
                                  <p:par>
                                    <p:cTn id="85" presetID="2" presetClass="entr" presetSubtype="6" fill="hold" grpId="0" nodeType="afterEffect">
                                      <p:stCondLst>
                                        <p:cond delay="0"/>
                                      </p:stCondLst>
                                      <p:childTnLst>
                                        <p:set>
                                          <p:cBhvr>
                                            <p:cTn id="86" dur="1" fill="hold">
                                              <p:stCondLst>
                                                <p:cond delay="0"/>
                                              </p:stCondLst>
                                            </p:cTn>
                                            <p:tgtEl>
                                              <p:spTgt spid="48"/>
                                            </p:tgtEl>
                                            <p:attrNameLst>
                                              <p:attrName>style.visibility</p:attrName>
                                            </p:attrNameLst>
                                          </p:cBhvr>
                                          <p:to>
                                            <p:strVal val="visible"/>
                                          </p:to>
                                        </p:set>
                                        <p:anim calcmode="lin" valueType="num">
                                          <p:cBhvr additive="base">
                                            <p:cTn id="87" dur="500" fill="hold"/>
                                            <p:tgtEl>
                                              <p:spTgt spid="48"/>
                                            </p:tgtEl>
                                            <p:attrNameLst>
                                              <p:attrName>ppt_x</p:attrName>
                                            </p:attrNameLst>
                                          </p:cBhvr>
                                          <p:tavLst>
                                            <p:tav tm="0">
                                              <p:val>
                                                <p:strVal val="1+#ppt_w/2"/>
                                              </p:val>
                                            </p:tav>
                                            <p:tav tm="100000">
                                              <p:val>
                                                <p:strVal val="#ppt_x"/>
                                              </p:val>
                                            </p:tav>
                                          </p:tavLst>
                                        </p:anim>
                                        <p:anim calcmode="lin" valueType="num">
                                          <p:cBhvr additive="base">
                                            <p:cTn id="88" dur="500" fill="hold"/>
                                            <p:tgtEl>
                                              <p:spTgt spid="48"/>
                                            </p:tgtEl>
                                            <p:attrNameLst>
                                              <p:attrName>ppt_y</p:attrName>
                                            </p:attrNameLst>
                                          </p:cBhvr>
                                          <p:tavLst>
                                            <p:tav tm="0">
                                              <p:val>
                                                <p:strVal val="1+#ppt_h/2"/>
                                              </p:val>
                                            </p:tav>
                                            <p:tav tm="100000">
                                              <p:val>
                                                <p:strVal val="#ppt_y"/>
                                              </p:val>
                                            </p:tav>
                                          </p:tavLst>
                                        </p:anim>
                                      </p:childTnLst>
                                    </p:cTn>
                                  </p:par>
                                </p:childTnLst>
                              </p:cTn>
                            </p:par>
                            <p:par>
                              <p:cTn id="89" fill="hold">
                                <p:stCondLst>
                                  <p:cond delay="7400"/>
                                </p:stCondLst>
                                <p:childTnLst>
                                  <p:par>
                                    <p:cTn id="90" presetID="22" presetClass="entr" presetSubtype="8" fill="hold" grpId="0" nodeType="afterEffect">
                                      <p:stCondLst>
                                        <p:cond delay="0"/>
                                      </p:stCondLst>
                                      <p:childTnLst>
                                        <p:set>
                                          <p:cBhvr>
                                            <p:cTn id="91" dur="1" fill="hold">
                                              <p:stCondLst>
                                                <p:cond delay="0"/>
                                              </p:stCondLst>
                                            </p:cTn>
                                            <p:tgtEl>
                                              <p:spTgt spid="50"/>
                                            </p:tgtEl>
                                            <p:attrNameLst>
                                              <p:attrName>style.visibility</p:attrName>
                                            </p:attrNameLst>
                                          </p:cBhvr>
                                          <p:to>
                                            <p:strVal val="visible"/>
                                          </p:to>
                                        </p:set>
                                        <p:animEffect transition="in" filter="wipe(left)">
                                          <p:cBhvr>
                                            <p:cTn id="92" dur="500"/>
                                            <p:tgtEl>
                                              <p:spTgt spid="50"/>
                                            </p:tgtEl>
                                          </p:cBhvr>
                                        </p:animEffect>
                                      </p:childTnLst>
                                    </p:cTn>
                                  </p:par>
                                </p:childTnLst>
                              </p:cTn>
                            </p:par>
                            <p:par>
                              <p:cTn id="93" fill="hold">
                                <p:stCondLst>
                                  <p:cond delay="7900"/>
                                </p:stCondLst>
                                <p:childTnLst>
                                  <p:par>
                                    <p:cTn id="94" presetID="2" presetClass="entr" presetSubtype="9" fill="hold" grpId="0" nodeType="afterEffect" p14:presetBounceEnd="40000">
                                      <p:stCondLst>
                                        <p:cond delay="0"/>
                                      </p:stCondLst>
                                      <p:childTnLst>
                                        <p:set>
                                          <p:cBhvr>
                                            <p:cTn id="95" dur="1" fill="hold">
                                              <p:stCondLst>
                                                <p:cond delay="0"/>
                                              </p:stCondLst>
                                            </p:cTn>
                                            <p:tgtEl>
                                              <p:spTgt spid="52"/>
                                            </p:tgtEl>
                                            <p:attrNameLst>
                                              <p:attrName>style.visibility</p:attrName>
                                            </p:attrNameLst>
                                          </p:cBhvr>
                                          <p:to>
                                            <p:strVal val="visible"/>
                                          </p:to>
                                        </p:set>
                                        <p:anim calcmode="lin" valueType="num" p14:bounceEnd="40000">
                                          <p:cBhvr additive="base">
                                            <p:cTn id="96" dur="500" fill="hold"/>
                                            <p:tgtEl>
                                              <p:spTgt spid="52"/>
                                            </p:tgtEl>
                                            <p:attrNameLst>
                                              <p:attrName>ppt_x</p:attrName>
                                            </p:attrNameLst>
                                          </p:cBhvr>
                                          <p:tavLst>
                                            <p:tav tm="0">
                                              <p:val>
                                                <p:strVal val="0-#ppt_w/2"/>
                                              </p:val>
                                            </p:tav>
                                            <p:tav tm="100000">
                                              <p:val>
                                                <p:strVal val="#ppt_x"/>
                                              </p:val>
                                            </p:tav>
                                          </p:tavLst>
                                        </p:anim>
                                        <p:anim calcmode="lin" valueType="num" p14:bounceEnd="40000">
                                          <p:cBhvr additive="base">
                                            <p:cTn id="97" dur="500" fill="hold"/>
                                            <p:tgtEl>
                                              <p:spTgt spid="5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98" repeatCount="indefinite" fill="remove" display="0">
                      <p:stCondLst>
                        <p:cond delay="indefinite"/>
                      </p:stCondLst>
                      <p:endCondLst>
                        <p:cond evt="onStopAudio" delay="0">
                          <p:tgtEl>
                            <p:sldTgt/>
                          </p:tgtEl>
                        </p:cond>
                      </p:endCondLst>
                    </p:cTn>
                    <p:tgtEl>
                      <p:spTgt spid="12"/>
                    </p:tgtEl>
                  </p:cMediaNode>
                </p:audio>
              </p:childTnLst>
            </p:cTn>
          </p:par>
        </p:tnLst>
        <p:bldLst>
          <p:bldP spid="43" grpId="0" animBg="1"/>
          <p:bldP spid="46" grpId="0" animBg="1"/>
          <p:bldP spid="48" grpId="0" animBg="1"/>
          <p:bldP spid="49" grpId="0"/>
          <p:bldP spid="50" grpId="0"/>
          <p:bldP spid="51" grpId="0"/>
          <p:bldP spid="52" grpId="0" animBg="1"/>
          <p:bldP spid="6" grpId="0" animBg="1"/>
          <p:bldP spid="7" grpId="0" animBg="1"/>
          <p:bldP spid="8" grpId="0" animBg="1"/>
          <p:bldP spid="9" grpId="0" animBg="1"/>
          <p:bldP spid="10"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2"/>
                                            </p:tgtEl>
                                          </p:cBhvr>
                                        </p:cmd>
                                      </p:childTnLst>
                                    </p:cTn>
                                  </p:par>
                                </p:childTnLst>
                              </p:cTn>
                            </p:par>
                            <p:par>
                              <p:cTn id="7" fill="hold">
                                <p:stCondLst>
                                  <p:cond delay="0"/>
                                </p:stCondLst>
                                <p:childTnLst>
                                  <p:par>
                                    <p:cTn id="8" presetID="2" presetClass="entr" presetSubtype="8" fill="hold" grpId="0" nodeType="afterEffect">
                                      <p:stCondLst>
                                        <p:cond delay="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1000" fill="hold"/>
                                            <p:tgtEl>
                                              <p:spTgt spid="6"/>
                                            </p:tgtEl>
                                            <p:attrNameLst>
                                              <p:attrName>ppt_x</p:attrName>
                                            </p:attrNameLst>
                                          </p:cBhvr>
                                          <p:tavLst>
                                            <p:tav tm="0">
                                              <p:val>
                                                <p:strVal val="0-#ppt_w/2"/>
                                              </p:val>
                                            </p:tav>
                                            <p:tav tm="100000">
                                              <p:val>
                                                <p:strVal val="#ppt_x"/>
                                              </p:val>
                                            </p:tav>
                                          </p:tavLst>
                                        </p:anim>
                                        <p:anim calcmode="lin" valueType="num">
                                          <p:cBhvr additive="base">
                                            <p:cTn id="11" dur="1000" fill="hold"/>
                                            <p:tgtEl>
                                              <p:spTgt spid="6"/>
                                            </p:tgtEl>
                                            <p:attrNameLst>
                                              <p:attrName>ppt_y</p:attrName>
                                            </p:attrNameLst>
                                          </p:cBhvr>
                                          <p:tavLst>
                                            <p:tav tm="0">
                                              <p:val>
                                                <p:strVal val="#ppt_y"/>
                                              </p:val>
                                            </p:tav>
                                            <p:tav tm="100000">
                                              <p:val>
                                                <p:strVal val="#ppt_y"/>
                                              </p:val>
                                            </p:tav>
                                          </p:tavLst>
                                        </p:anim>
                                      </p:childTnLst>
                                    </p:cTn>
                                  </p:par>
                                </p:childTnLst>
                              </p:cTn>
                            </p:par>
                            <p:par>
                              <p:cTn id="12" fill="hold">
                                <p:stCondLst>
                                  <p:cond delay="1000"/>
                                </p:stCondLst>
                                <p:childTnLst>
                                  <p:par>
                                    <p:cTn id="13" presetID="31"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p:cTn id="15" dur="500" fill="hold"/>
                                            <p:tgtEl>
                                              <p:spTgt spid="7"/>
                                            </p:tgtEl>
                                            <p:attrNameLst>
                                              <p:attrName>ppt_w</p:attrName>
                                            </p:attrNameLst>
                                          </p:cBhvr>
                                          <p:tavLst>
                                            <p:tav tm="0">
                                              <p:val>
                                                <p:fltVal val="0"/>
                                              </p:val>
                                            </p:tav>
                                            <p:tav tm="100000">
                                              <p:val>
                                                <p:strVal val="#ppt_w"/>
                                              </p:val>
                                            </p:tav>
                                          </p:tavLst>
                                        </p:anim>
                                        <p:anim calcmode="lin" valueType="num">
                                          <p:cBhvr>
                                            <p:cTn id="16" dur="500" fill="hold"/>
                                            <p:tgtEl>
                                              <p:spTgt spid="7"/>
                                            </p:tgtEl>
                                            <p:attrNameLst>
                                              <p:attrName>ppt_h</p:attrName>
                                            </p:attrNameLst>
                                          </p:cBhvr>
                                          <p:tavLst>
                                            <p:tav tm="0">
                                              <p:val>
                                                <p:fltVal val="0"/>
                                              </p:val>
                                            </p:tav>
                                            <p:tav tm="100000">
                                              <p:val>
                                                <p:strVal val="#ppt_h"/>
                                              </p:val>
                                            </p:tav>
                                          </p:tavLst>
                                        </p:anim>
                                        <p:anim calcmode="lin" valueType="num">
                                          <p:cBhvr>
                                            <p:cTn id="17" dur="500" fill="hold"/>
                                            <p:tgtEl>
                                              <p:spTgt spid="7"/>
                                            </p:tgtEl>
                                            <p:attrNameLst>
                                              <p:attrName>style.rotation</p:attrName>
                                            </p:attrNameLst>
                                          </p:cBhvr>
                                          <p:tavLst>
                                            <p:tav tm="0">
                                              <p:val>
                                                <p:fltVal val="90"/>
                                              </p:val>
                                            </p:tav>
                                            <p:tav tm="100000">
                                              <p:val>
                                                <p:fltVal val="0"/>
                                              </p:val>
                                            </p:tav>
                                          </p:tavLst>
                                        </p:anim>
                                        <p:animEffect transition="in" filter="fade">
                                          <p:cBhvr>
                                            <p:cTn id="18" dur="500"/>
                                            <p:tgtEl>
                                              <p:spTgt spid="7"/>
                                            </p:tgtEl>
                                          </p:cBhvr>
                                        </p:animEffect>
                                      </p:childTnLst>
                                    </p:cTn>
                                  </p:par>
                                  <p:par>
                                    <p:cTn id="19" presetID="31" presetClass="entr" presetSubtype="0" fill="hold" grpId="0" nodeType="withEffect">
                                      <p:stCondLst>
                                        <p:cond delay="100"/>
                                      </p:stCondLst>
                                      <p:childTnLst>
                                        <p:set>
                                          <p:cBhvr>
                                            <p:cTn id="20" dur="1" fill="hold">
                                              <p:stCondLst>
                                                <p:cond delay="0"/>
                                              </p:stCondLst>
                                            </p:cTn>
                                            <p:tgtEl>
                                              <p:spTgt spid="8"/>
                                            </p:tgtEl>
                                            <p:attrNameLst>
                                              <p:attrName>style.visibility</p:attrName>
                                            </p:attrNameLst>
                                          </p:cBhvr>
                                          <p:to>
                                            <p:strVal val="visible"/>
                                          </p:to>
                                        </p:set>
                                        <p:anim calcmode="lin" valueType="num">
                                          <p:cBhvr>
                                            <p:cTn id="21" dur="500" fill="hold"/>
                                            <p:tgtEl>
                                              <p:spTgt spid="8"/>
                                            </p:tgtEl>
                                            <p:attrNameLst>
                                              <p:attrName>ppt_w</p:attrName>
                                            </p:attrNameLst>
                                          </p:cBhvr>
                                          <p:tavLst>
                                            <p:tav tm="0">
                                              <p:val>
                                                <p:fltVal val="0"/>
                                              </p:val>
                                            </p:tav>
                                            <p:tav tm="100000">
                                              <p:val>
                                                <p:strVal val="#ppt_w"/>
                                              </p:val>
                                            </p:tav>
                                          </p:tavLst>
                                        </p:anim>
                                        <p:anim calcmode="lin" valueType="num">
                                          <p:cBhvr>
                                            <p:cTn id="22" dur="500" fill="hold"/>
                                            <p:tgtEl>
                                              <p:spTgt spid="8"/>
                                            </p:tgtEl>
                                            <p:attrNameLst>
                                              <p:attrName>ppt_h</p:attrName>
                                            </p:attrNameLst>
                                          </p:cBhvr>
                                          <p:tavLst>
                                            <p:tav tm="0">
                                              <p:val>
                                                <p:fltVal val="0"/>
                                              </p:val>
                                            </p:tav>
                                            <p:tav tm="100000">
                                              <p:val>
                                                <p:strVal val="#ppt_h"/>
                                              </p:val>
                                            </p:tav>
                                          </p:tavLst>
                                        </p:anim>
                                        <p:anim calcmode="lin" valueType="num">
                                          <p:cBhvr>
                                            <p:cTn id="23" dur="500" fill="hold"/>
                                            <p:tgtEl>
                                              <p:spTgt spid="8"/>
                                            </p:tgtEl>
                                            <p:attrNameLst>
                                              <p:attrName>style.rotation</p:attrName>
                                            </p:attrNameLst>
                                          </p:cBhvr>
                                          <p:tavLst>
                                            <p:tav tm="0">
                                              <p:val>
                                                <p:fltVal val="90"/>
                                              </p:val>
                                            </p:tav>
                                            <p:tav tm="100000">
                                              <p:val>
                                                <p:fltVal val="0"/>
                                              </p:val>
                                            </p:tav>
                                          </p:tavLst>
                                        </p:anim>
                                        <p:animEffect transition="in" filter="fade">
                                          <p:cBhvr>
                                            <p:cTn id="24" dur="500"/>
                                            <p:tgtEl>
                                              <p:spTgt spid="8"/>
                                            </p:tgtEl>
                                          </p:cBhvr>
                                        </p:animEffect>
                                      </p:childTnLst>
                                    </p:cTn>
                                  </p:par>
                                  <p:par>
                                    <p:cTn id="25" presetID="31" presetClass="entr" presetSubtype="0" fill="hold" grpId="0" nodeType="withEffect">
                                      <p:stCondLst>
                                        <p:cond delay="200"/>
                                      </p:stCondLst>
                                      <p:childTnLst>
                                        <p:set>
                                          <p:cBhvr>
                                            <p:cTn id="26" dur="1" fill="hold">
                                              <p:stCondLst>
                                                <p:cond delay="0"/>
                                              </p:stCondLst>
                                            </p:cTn>
                                            <p:tgtEl>
                                              <p:spTgt spid="9"/>
                                            </p:tgtEl>
                                            <p:attrNameLst>
                                              <p:attrName>style.visibility</p:attrName>
                                            </p:attrNameLst>
                                          </p:cBhvr>
                                          <p:to>
                                            <p:strVal val="visible"/>
                                          </p:to>
                                        </p:set>
                                        <p:anim calcmode="lin" valueType="num">
                                          <p:cBhvr>
                                            <p:cTn id="27" dur="500" fill="hold"/>
                                            <p:tgtEl>
                                              <p:spTgt spid="9"/>
                                            </p:tgtEl>
                                            <p:attrNameLst>
                                              <p:attrName>ppt_w</p:attrName>
                                            </p:attrNameLst>
                                          </p:cBhvr>
                                          <p:tavLst>
                                            <p:tav tm="0">
                                              <p:val>
                                                <p:fltVal val="0"/>
                                              </p:val>
                                            </p:tav>
                                            <p:tav tm="100000">
                                              <p:val>
                                                <p:strVal val="#ppt_w"/>
                                              </p:val>
                                            </p:tav>
                                          </p:tavLst>
                                        </p:anim>
                                        <p:anim calcmode="lin" valueType="num">
                                          <p:cBhvr>
                                            <p:cTn id="28" dur="500" fill="hold"/>
                                            <p:tgtEl>
                                              <p:spTgt spid="9"/>
                                            </p:tgtEl>
                                            <p:attrNameLst>
                                              <p:attrName>ppt_h</p:attrName>
                                            </p:attrNameLst>
                                          </p:cBhvr>
                                          <p:tavLst>
                                            <p:tav tm="0">
                                              <p:val>
                                                <p:fltVal val="0"/>
                                              </p:val>
                                            </p:tav>
                                            <p:tav tm="100000">
                                              <p:val>
                                                <p:strVal val="#ppt_h"/>
                                              </p:val>
                                            </p:tav>
                                          </p:tavLst>
                                        </p:anim>
                                        <p:anim calcmode="lin" valueType="num">
                                          <p:cBhvr>
                                            <p:cTn id="29" dur="500" fill="hold"/>
                                            <p:tgtEl>
                                              <p:spTgt spid="9"/>
                                            </p:tgtEl>
                                            <p:attrNameLst>
                                              <p:attrName>style.rotation</p:attrName>
                                            </p:attrNameLst>
                                          </p:cBhvr>
                                          <p:tavLst>
                                            <p:tav tm="0">
                                              <p:val>
                                                <p:fltVal val="90"/>
                                              </p:val>
                                            </p:tav>
                                            <p:tav tm="100000">
                                              <p:val>
                                                <p:fltVal val="0"/>
                                              </p:val>
                                            </p:tav>
                                          </p:tavLst>
                                        </p:anim>
                                        <p:animEffect transition="in" filter="fade">
                                          <p:cBhvr>
                                            <p:cTn id="30" dur="500"/>
                                            <p:tgtEl>
                                              <p:spTgt spid="9"/>
                                            </p:tgtEl>
                                          </p:cBhvr>
                                        </p:animEffect>
                                      </p:childTnLst>
                                    </p:cTn>
                                  </p:par>
                                  <p:par>
                                    <p:cTn id="31" presetID="31" presetClass="entr" presetSubtype="0" fill="hold" grpId="0" nodeType="withEffect">
                                      <p:stCondLst>
                                        <p:cond delay="300"/>
                                      </p:stCondLst>
                                      <p:childTnLst>
                                        <p:set>
                                          <p:cBhvr>
                                            <p:cTn id="32" dur="1" fill="hold">
                                              <p:stCondLst>
                                                <p:cond delay="0"/>
                                              </p:stCondLst>
                                            </p:cTn>
                                            <p:tgtEl>
                                              <p:spTgt spid="10"/>
                                            </p:tgtEl>
                                            <p:attrNameLst>
                                              <p:attrName>style.visibility</p:attrName>
                                            </p:attrNameLst>
                                          </p:cBhvr>
                                          <p:to>
                                            <p:strVal val="visible"/>
                                          </p:to>
                                        </p:set>
                                        <p:anim calcmode="lin" valueType="num">
                                          <p:cBhvr>
                                            <p:cTn id="33" dur="500" fill="hold"/>
                                            <p:tgtEl>
                                              <p:spTgt spid="10"/>
                                            </p:tgtEl>
                                            <p:attrNameLst>
                                              <p:attrName>ppt_w</p:attrName>
                                            </p:attrNameLst>
                                          </p:cBhvr>
                                          <p:tavLst>
                                            <p:tav tm="0">
                                              <p:val>
                                                <p:fltVal val="0"/>
                                              </p:val>
                                            </p:tav>
                                            <p:tav tm="100000">
                                              <p:val>
                                                <p:strVal val="#ppt_w"/>
                                              </p:val>
                                            </p:tav>
                                          </p:tavLst>
                                        </p:anim>
                                        <p:anim calcmode="lin" valueType="num">
                                          <p:cBhvr>
                                            <p:cTn id="34" dur="500" fill="hold"/>
                                            <p:tgtEl>
                                              <p:spTgt spid="10"/>
                                            </p:tgtEl>
                                            <p:attrNameLst>
                                              <p:attrName>ppt_h</p:attrName>
                                            </p:attrNameLst>
                                          </p:cBhvr>
                                          <p:tavLst>
                                            <p:tav tm="0">
                                              <p:val>
                                                <p:fltVal val="0"/>
                                              </p:val>
                                            </p:tav>
                                            <p:tav tm="100000">
                                              <p:val>
                                                <p:strVal val="#ppt_h"/>
                                              </p:val>
                                            </p:tav>
                                          </p:tavLst>
                                        </p:anim>
                                        <p:anim calcmode="lin" valueType="num">
                                          <p:cBhvr>
                                            <p:cTn id="35" dur="500" fill="hold"/>
                                            <p:tgtEl>
                                              <p:spTgt spid="10"/>
                                            </p:tgtEl>
                                            <p:attrNameLst>
                                              <p:attrName>style.rotation</p:attrName>
                                            </p:attrNameLst>
                                          </p:cBhvr>
                                          <p:tavLst>
                                            <p:tav tm="0">
                                              <p:val>
                                                <p:fltVal val="90"/>
                                              </p:val>
                                            </p:tav>
                                            <p:tav tm="100000">
                                              <p:val>
                                                <p:fltVal val="0"/>
                                              </p:val>
                                            </p:tav>
                                          </p:tavLst>
                                        </p:anim>
                                        <p:animEffect transition="in" filter="fade">
                                          <p:cBhvr>
                                            <p:cTn id="36" dur="500"/>
                                            <p:tgtEl>
                                              <p:spTgt spid="10"/>
                                            </p:tgtEl>
                                          </p:cBhvr>
                                        </p:animEffect>
                                      </p:childTnLst>
                                    </p:cTn>
                                  </p:par>
                                </p:childTnLst>
                              </p:cTn>
                            </p:par>
                            <p:par>
                              <p:cTn id="37" fill="hold">
                                <p:stCondLst>
                                  <p:cond delay="1800"/>
                                </p:stCondLst>
                                <p:childTnLst>
                                  <p:par>
                                    <p:cTn id="38" presetID="22" presetClass="entr" presetSubtype="4" fill="hold" nodeType="afterEffect">
                                      <p:stCondLst>
                                        <p:cond delay="0"/>
                                      </p:stCondLst>
                                      <p:childTnLst>
                                        <p:set>
                                          <p:cBhvr>
                                            <p:cTn id="39" dur="1" fill="hold">
                                              <p:stCondLst>
                                                <p:cond delay="0"/>
                                              </p:stCondLst>
                                            </p:cTn>
                                            <p:tgtEl>
                                              <p:spTgt spid="3"/>
                                            </p:tgtEl>
                                            <p:attrNameLst>
                                              <p:attrName>style.visibility</p:attrName>
                                            </p:attrNameLst>
                                          </p:cBhvr>
                                          <p:to>
                                            <p:strVal val="visible"/>
                                          </p:to>
                                        </p:set>
                                        <p:animEffect transition="in" filter="wipe(down)">
                                          <p:cBhvr>
                                            <p:cTn id="40" dur="1000"/>
                                            <p:tgtEl>
                                              <p:spTgt spid="3"/>
                                            </p:tgtEl>
                                          </p:cBhvr>
                                        </p:animEffect>
                                      </p:childTnLst>
                                    </p:cTn>
                                  </p:par>
                                </p:childTnLst>
                              </p:cTn>
                            </p:par>
                            <p:par>
                              <p:cTn id="41" fill="hold">
                                <p:stCondLst>
                                  <p:cond delay="2800"/>
                                </p:stCondLst>
                                <p:childTnLst>
                                  <p:par>
                                    <p:cTn id="42" presetID="22" presetClass="entr" presetSubtype="8" fill="hold" grpId="0" nodeType="afterEffect">
                                      <p:stCondLst>
                                        <p:cond delay="0"/>
                                      </p:stCondLst>
                                      <p:childTnLst>
                                        <p:set>
                                          <p:cBhvr>
                                            <p:cTn id="43" dur="1" fill="hold">
                                              <p:stCondLst>
                                                <p:cond delay="0"/>
                                              </p:stCondLst>
                                            </p:cTn>
                                            <p:tgtEl>
                                              <p:spTgt spid="46"/>
                                            </p:tgtEl>
                                            <p:attrNameLst>
                                              <p:attrName>style.visibility</p:attrName>
                                            </p:attrNameLst>
                                          </p:cBhvr>
                                          <p:to>
                                            <p:strVal val="visible"/>
                                          </p:to>
                                        </p:set>
                                        <p:animEffect transition="in" filter="wipe(left)">
                                          <p:cBhvr>
                                            <p:cTn id="44" dur="500"/>
                                            <p:tgtEl>
                                              <p:spTgt spid="46"/>
                                            </p:tgtEl>
                                          </p:cBhvr>
                                        </p:animEffect>
                                      </p:childTnLst>
                                    </p:cTn>
                                  </p:par>
                                </p:childTnLst>
                              </p:cTn>
                            </p:par>
                            <p:par>
                              <p:cTn id="45" fill="hold">
                                <p:stCondLst>
                                  <p:cond delay="3300"/>
                                </p:stCondLst>
                                <p:childTnLst>
                                  <p:par>
                                    <p:cTn id="46" presetID="31" presetClass="entr" presetSubtype="0" fill="hold" grpId="0" nodeType="afterEffect">
                                      <p:stCondLst>
                                        <p:cond delay="0"/>
                                      </p:stCondLst>
                                      <p:childTnLst>
                                        <p:set>
                                          <p:cBhvr>
                                            <p:cTn id="47" dur="1" fill="hold">
                                              <p:stCondLst>
                                                <p:cond delay="0"/>
                                              </p:stCondLst>
                                            </p:cTn>
                                            <p:tgtEl>
                                              <p:spTgt spid="43"/>
                                            </p:tgtEl>
                                            <p:attrNameLst>
                                              <p:attrName>style.visibility</p:attrName>
                                            </p:attrNameLst>
                                          </p:cBhvr>
                                          <p:to>
                                            <p:strVal val="visible"/>
                                          </p:to>
                                        </p:set>
                                        <p:anim calcmode="lin" valueType="num">
                                          <p:cBhvr>
                                            <p:cTn id="48" dur="500" fill="hold"/>
                                            <p:tgtEl>
                                              <p:spTgt spid="43"/>
                                            </p:tgtEl>
                                            <p:attrNameLst>
                                              <p:attrName>ppt_w</p:attrName>
                                            </p:attrNameLst>
                                          </p:cBhvr>
                                          <p:tavLst>
                                            <p:tav tm="0">
                                              <p:val>
                                                <p:fltVal val="0"/>
                                              </p:val>
                                            </p:tav>
                                            <p:tav tm="100000">
                                              <p:val>
                                                <p:strVal val="#ppt_w"/>
                                              </p:val>
                                            </p:tav>
                                          </p:tavLst>
                                        </p:anim>
                                        <p:anim calcmode="lin" valueType="num">
                                          <p:cBhvr>
                                            <p:cTn id="49" dur="500" fill="hold"/>
                                            <p:tgtEl>
                                              <p:spTgt spid="43"/>
                                            </p:tgtEl>
                                            <p:attrNameLst>
                                              <p:attrName>ppt_h</p:attrName>
                                            </p:attrNameLst>
                                          </p:cBhvr>
                                          <p:tavLst>
                                            <p:tav tm="0">
                                              <p:val>
                                                <p:fltVal val="0"/>
                                              </p:val>
                                            </p:tav>
                                            <p:tav tm="100000">
                                              <p:val>
                                                <p:strVal val="#ppt_h"/>
                                              </p:val>
                                            </p:tav>
                                          </p:tavLst>
                                        </p:anim>
                                        <p:anim calcmode="lin" valueType="num">
                                          <p:cBhvr>
                                            <p:cTn id="50" dur="500" fill="hold"/>
                                            <p:tgtEl>
                                              <p:spTgt spid="43"/>
                                            </p:tgtEl>
                                            <p:attrNameLst>
                                              <p:attrName>style.rotation</p:attrName>
                                            </p:attrNameLst>
                                          </p:cBhvr>
                                          <p:tavLst>
                                            <p:tav tm="0">
                                              <p:val>
                                                <p:fltVal val="90"/>
                                              </p:val>
                                            </p:tav>
                                            <p:tav tm="100000">
                                              <p:val>
                                                <p:fltVal val="0"/>
                                              </p:val>
                                            </p:tav>
                                          </p:tavLst>
                                        </p:anim>
                                        <p:animEffect transition="in" filter="fade">
                                          <p:cBhvr>
                                            <p:cTn id="51" dur="500"/>
                                            <p:tgtEl>
                                              <p:spTgt spid="43"/>
                                            </p:tgtEl>
                                          </p:cBhvr>
                                        </p:animEffect>
                                      </p:childTnLst>
                                    </p:cTn>
                                  </p:par>
                                </p:childTnLst>
                              </p:cTn>
                            </p:par>
                            <p:par>
                              <p:cTn id="52" fill="hold">
                                <p:stCondLst>
                                  <p:cond delay="3800"/>
                                </p:stCondLst>
                                <p:childTnLst>
                                  <p:par>
                                    <p:cTn id="53" presetID="2" presetClass="entr" presetSubtype="12" fill="hold" nodeType="afterEffect">
                                      <p:stCondLst>
                                        <p:cond delay="0"/>
                                      </p:stCondLst>
                                      <p:childTnLst>
                                        <p:set>
                                          <p:cBhvr>
                                            <p:cTn id="54" dur="1" fill="hold">
                                              <p:stCondLst>
                                                <p:cond delay="0"/>
                                              </p:stCondLst>
                                            </p:cTn>
                                            <p:tgtEl>
                                              <p:spTgt spid="24"/>
                                            </p:tgtEl>
                                            <p:attrNameLst>
                                              <p:attrName>style.visibility</p:attrName>
                                            </p:attrNameLst>
                                          </p:cBhvr>
                                          <p:to>
                                            <p:strVal val="visible"/>
                                          </p:to>
                                        </p:set>
                                        <p:anim calcmode="lin" valueType="num">
                                          <p:cBhvr additive="base">
                                            <p:cTn id="55" dur="500" fill="hold"/>
                                            <p:tgtEl>
                                              <p:spTgt spid="24"/>
                                            </p:tgtEl>
                                            <p:attrNameLst>
                                              <p:attrName>ppt_x</p:attrName>
                                            </p:attrNameLst>
                                          </p:cBhvr>
                                          <p:tavLst>
                                            <p:tav tm="0">
                                              <p:val>
                                                <p:strVal val="0-#ppt_w/2"/>
                                              </p:val>
                                            </p:tav>
                                            <p:tav tm="100000">
                                              <p:val>
                                                <p:strVal val="#ppt_x"/>
                                              </p:val>
                                            </p:tav>
                                          </p:tavLst>
                                        </p:anim>
                                        <p:anim calcmode="lin" valueType="num">
                                          <p:cBhvr additive="base">
                                            <p:cTn id="56" dur="500" fill="hold"/>
                                            <p:tgtEl>
                                              <p:spTgt spid="24"/>
                                            </p:tgtEl>
                                            <p:attrNameLst>
                                              <p:attrName>ppt_y</p:attrName>
                                            </p:attrNameLst>
                                          </p:cBhvr>
                                          <p:tavLst>
                                            <p:tav tm="0">
                                              <p:val>
                                                <p:strVal val="1+#ppt_h/2"/>
                                              </p:val>
                                            </p:tav>
                                            <p:tav tm="100000">
                                              <p:val>
                                                <p:strVal val="#ppt_y"/>
                                              </p:val>
                                            </p:tav>
                                          </p:tavLst>
                                        </p:anim>
                                      </p:childTnLst>
                                    </p:cTn>
                                  </p:par>
                                  <p:par>
                                    <p:cTn id="57" presetID="2" presetClass="entr" presetSubtype="12" fill="hold" nodeType="withEffect">
                                      <p:stCondLst>
                                        <p:cond delay="100"/>
                                      </p:stCondLst>
                                      <p:childTnLst>
                                        <p:set>
                                          <p:cBhvr>
                                            <p:cTn id="58" dur="1" fill="hold">
                                              <p:stCondLst>
                                                <p:cond delay="0"/>
                                              </p:stCondLst>
                                            </p:cTn>
                                            <p:tgtEl>
                                              <p:spTgt spid="36"/>
                                            </p:tgtEl>
                                            <p:attrNameLst>
                                              <p:attrName>style.visibility</p:attrName>
                                            </p:attrNameLst>
                                          </p:cBhvr>
                                          <p:to>
                                            <p:strVal val="visible"/>
                                          </p:to>
                                        </p:set>
                                        <p:anim calcmode="lin" valueType="num">
                                          <p:cBhvr additive="base">
                                            <p:cTn id="59" dur="500" fill="hold"/>
                                            <p:tgtEl>
                                              <p:spTgt spid="36"/>
                                            </p:tgtEl>
                                            <p:attrNameLst>
                                              <p:attrName>ppt_x</p:attrName>
                                            </p:attrNameLst>
                                          </p:cBhvr>
                                          <p:tavLst>
                                            <p:tav tm="0">
                                              <p:val>
                                                <p:strVal val="0-#ppt_w/2"/>
                                              </p:val>
                                            </p:tav>
                                            <p:tav tm="100000">
                                              <p:val>
                                                <p:strVal val="#ppt_x"/>
                                              </p:val>
                                            </p:tav>
                                          </p:tavLst>
                                        </p:anim>
                                        <p:anim calcmode="lin" valueType="num">
                                          <p:cBhvr additive="base">
                                            <p:cTn id="60" dur="500" fill="hold"/>
                                            <p:tgtEl>
                                              <p:spTgt spid="36"/>
                                            </p:tgtEl>
                                            <p:attrNameLst>
                                              <p:attrName>ppt_y</p:attrName>
                                            </p:attrNameLst>
                                          </p:cBhvr>
                                          <p:tavLst>
                                            <p:tav tm="0">
                                              <p:val>
                                                <p:strVal val="1+#ppt_h/2"/>
                                              </p:val>
                                            </p:tav>
                                            <p:tav tm="100000">
                                              <p:val>
                                                <p:strVal val="#ppt_y"/>
                                              </p:val>
                                            </p:tav>
                                          </p:tavLst>
                                        </p:anim>
                                      </p:childTnLst>
                                    </p:cTn>
                                  </p:par>
                                  <p:par>
                                    <p:cTn id="61" presetID="2" presetClass="entr" presetSubtype="12" fill="hold" nodeType="withEffect">
                                      <p:stCondLst>
                                        <p:cond delay="200"/>
                                      </p:stCondLst>
                                      <p:childTnLst>
                                        <p:set>
                                          <p:cBhvr>
                                            <p:cTn id="62" dur="1" fill="hold">
                                              <p:stCondLst>
                                                <p:cond delay="0"/>
                                              </p:stCondLst>
                                            </p:cTn>
                                            <p:tgtEl>
                                              <p:spTgt spid="37"/>
                                            </p:tgtEl>
                                            <p:attrNameLst>
                                              <p:attrName>style.visibility</p:attrName>
                                            </p:attrNameLst>
                                          </p:cBhvr>
                                          <p:to>
                                            <p:strVal val="visible"/>
                                          </p:to>
                                        </p:set>
                                        <p:anim calcmode="lin" valueType="num">
                                          <p:cBhvr additive="base">
                                            <p:cTn id="63" dur="500" fill="hold"/>
                                            <p:tgtEl>
                                              <p:spTgt spid="37"/>
                                            </p:tgtEl>
                                            <p:attrNameLst>
                                              <p:attrName>ppt_x</p:attrName>
                                            </p:attrNameLst>
                                          </p:cBhvr>
                                          <p:tavLst>
                                            <p:tav tm="0">
                                              <p:val>
                                                <p:strVal val="0-#ppt_w/2"/>
                                              </p:val>
                                            </p:tav>
                                            <p:tav tm="100000">
                                              <p:val>
                                                <p:strVal val="#ppt_x"/>
                                              </p:val>
                                            </p:tav>
                                          </p:tavLst>
                                        </p:anim>
                                        <p:anim calcmode="lin" valueType="num">
                                          <p:cBhvr additive="base">
                                            <p:cTn id="64" dur="500" fill="hold"/>
                                            <p:tgtEl>
                                              <p:spTgt spid="37"/>
                                            </p:tgtEl>
                                            <p:attrNameLst>
                                              <p:attrName>ppt_y</p:attrName>
                                            </p:attrNameLst>
                                          </p:cBhvr>
                                          <p:tavLst>
                                            <p:tav tm="0">
                                              <p:val>
                                                <p:strVal val="1+#ppt_h/2"/>
                                              </p:val>
                                            </p:tav>
                                            <p:tav tm="100000">
                                              <p:val>
                                                <p:strVal val="#ppt_y"/>
                                              </p:val>
                                            </p:tav>
                                          </p:tavLst>
                                        </p:anim>
                                      </p:childTnLst>
                                    </p:cTn>
                                  </p:par>
                                  <p:par>
                                    <p:cTn id="65" presetID="2" presetClass="entr" presetSubtype="12" fill="hold" nodeType="withEffect">
                                      <p:stCondLst>
                                        <p:cond delay="300"/>
                                      </p:stCondLst>
                                      <p:childTnLst>
                                        <p:set>
                                          <p:cBhvr>
                                            <p:cTn id="66" dur="1" fill="hold">
                                              <p:stCondLst>
                                                <p:cond delay="0"/>
                                              </p:stCondLst>
                                            </p:cTn>
                                            <p:tgtEl>
                                              <p:spTgt spid="40"/>
                                            </p:tgtEl>
                                            <p:attrNameLst>
                                              <p:attrName>style.visibility</p:attrName>
                                            </p:attrNameLst>
                                          </p:cBhvr>
                                          <p:to>
                                            <p:strVal val="visible"/>
                                          </p:to>
                                        </p:set>
                                        <p:anim calcmode="lin" valueType="num">
                                          <p:cBhvr additive="base">
                                            <p:cTn id="67" dur="500" fill="hold"/>
                                            <p:tgtEl>
                                              <p:spTgt spid="40"/>
                                            </p:tgtEl>
                                            <p:attrNameLst>
                                              <p:attrName>ppt_x</p:attrName>
                                            </p:attrNameLst>
                                          </p:cBhvr>
                                          <p:tavLst>
                                            <p:tav tm="0">
                                              <p:val>
                                                <p:strVal val="0-#ppt_w/2"/>
                                              </p:val>
                                            </p:tav>
                                            <p:tav tm="100000">
                                              <p:val>
                                                <p:strVal val="#ppt_x"/>
                                              </p:val>
                                            </p:tav>
                                          </p:tavLst>
                                        </p:anim>
                                        <p:anim calcmode="lin" valueType="num">
                                          <p:cBhvr additive="base">
                                            <p:cTn id="68" dur="500" fill="hold"/>
                                            <p:tgtEl>
                                              <p:spTgt spid="40"/>
                                            </p:tgtEl>
                                            <p:attrNameLst>
                                              <p:attrName>ppt_y</p:attrName>
                                            </p:attrNameLst>
                                          </p:cBhvr>
                                          <p:tavLst>
                                            <p:tav tm="0">
                                              <p:val>
                                                <p:strVal val="1+#ppt_h/2"/>
                                              </p:val>
                                            </p:tav>
                                            <p:tav tm="100000">
                                              <p:val>
                                                <p:strVal val="#ppt_y"/>
                                              </p:val>
                                            </p:tav>
                                          </p:tavLst>
                                        </p:anim>
                                      </p:childTnLst>
                                    </p:cTn>
                                  </p:par>
                                  <p:par>
                                    <p:cTn id="69" presetID="2" presetClass="entr" presetSubtype="12" fill="hold" nodeType="withEffect">
                                      <p:stCondLst>
                                        <p:cond delay="400"/>
                                      </p:stCondLst>
                                      <p:childTnLst>
                                        <p:set>
                                          <p:cBhvr>
                                            <p:cTn id="70" dur="1" fill="hold">
                                              <p:stCondLst>
                                                <p:cond delay="0"/>
                                              </p:stCondLst>
                                            </p:cTn>
                                            <p:tgtEl>
                                              <p:spTgt spid="41"/>
                                            </p:tgtEl>
                                            <p:attrNameLst>
                                              <p:attrName>style.visibility</p:attrName>
                                            </p:attrNameLst>
                                          </p:cBhvr>
                                          <p:to>
                                            <p:strVal val="visible"/>
                                          </p:to>
                                        </p:set>
                                        <p:anim calcmode="lin" valueType="num">
                                          <p:cBhvr additive="base">
                                            <p:cTn id="71" dur="500" fill="hold"/>
                                            <p:tgtEl>
                                              <p:spTgt spid="41"/>
                                            </p:tgtEl>
                                            <p:attrNameLst>
                                              <p:attrName>ppt_x</p:attrName>
                                            </p:attrNameLst>
                                          </p:cBhvr>
                                          <p:tavLst>
                                            <p:tav tm="0">
                                              <p:val>
                                                <p:strVal val="0-#ppt_w/2"/>
                                              </p:val>
                                            </p:tav>
                                            <p:tav tm="100000">
                                              <p:val>
                                                <p:strVal val="#ppt_x"/>
                                              </p:val>
                                            </p:tav>
                                          </p:tavLst>
                                        </p:anim>
                                        <p:anim calcmode="lin" valueType="num">
                                          <p:cBhvr additive="base">
                                            <p:cTn id="72" dur="500" fill="hold"/>
                                            <p:tgtEl>
                                              <p:spTgt spid="41"/>
                                            </p:tgtEl>
                                            <p:attrNameLst>
                                              <p:attrName>ppt_y</p:attrName>
                                            </p:attrNameLst>
                                          </p:cBhvr>
                                          <p:tavLst>
                                            <p:tav tm="0">
                                              <p:val>
                                                <p:strVal val="1+#ppt_h/2"/>
                                              </p:val>
                                            </p:tav>
                                            <p:tav tm="100000">
                                              <p:val>
                                                <p:strVal val="#ppt_y"/>
                                              </p:val>
                                            </p:tav>
                                          </p:tavLst>
                                        </p:anim>
                                      </p:childTnLst>
                                    </p:cTn>
                                  </p:par>
                                </p:childTnLst>
                              </p:cTn>
                            </p:par>
                            <p:par>
                              <p:cTn id="73" fill="hold">
                                <p:stCondLst>
                                  <p:cond delay="4700"/>
                                </p:stCondLst>
                                <p:childTnLst>
                                  <p:par>
                                    <p:cTn id="74" presetID="56" presetClass="entr" presetSubtype="0" fill="hold" grpId="0" nodeType="afterEffect">
                                      <p:stCondLst>
                                        <p:cond delay="0"/>
                                      </p:stCondLst>
                                      <p:iterate type="lt">
                                        <p:tmPct val="10000"/>
                                      </p:iterate>
                                      <p:childTnLst>
                                        <p:set>
                                          <p:cBhvr>
                                            <p:cTn id="75" dur="1" fill="hold">
                                              <p:stCondLst>
                                                <p:cond delay="0"/>
                                              </p:stCondLst>
                                            </p:cTn>
                                            <p:tgtEl>
                                              <p:spTgt spid="49"/>
                                            </p:tgtEl>
                                            <p:attrNameLst>
                                              <p:attrName>style.visibility</p:attrName>
                                            </p:attrNameLst>
                                          </p:cBhvr>
                                          <p:to>
                                            <p:strVal val="visible"/>
                                          </p:to>
                                        </p:set>
                                        <p:anim by="(-#ppt_w*2)" calcmode="lin" valueType="num">
                                          <p:cBhvr rctx="PPT">
                                            <p:cTn id="76" dur="500" autoRev="1" fill="hold">
                                              <p:stCondLst>
                                                <p:cond delay="0"/>
                                              </p:stCondLst>
                                            </p:cTn>
                                            <p:tgtEl>
                                              <p:spTgt spid="49"/>
                                            </p:tgtEl>
                                            <p:attrNameLst>
                                              <p:attrName>ppt_w</p:attrName>
                                            </p:attrNameLst>
                                          </p:cBhvr>
                                        </p:anim>
                                        <p:anim by="(#ppt_w*0.50)" calcmode="lin" valueType="num">
                                          <p:cBhvr>
                                            <p:cTn id="77" dur="500" decel="50000" autoRev="1" fill="hold">
                                              <p:stCondLst>
                                                <p:cond delay="0"/>
                                              </p:stCondLst>
                                            </p:cTn>
                                            <p:tgtEl>
                                              <p:spTgt spid="49"/>
                                            </p:tgtEl>
                                            <p:attrNameLst>
                                              <p:attrName>ppt_x</p:attrName>
                                            </p:attrNameLst>
                                          </p:cBhvr>
                                        </p:anim>
                                        <p:anim from="(-#ppt_h/2)" to="(#ppt_y)" calcmode="lin" valueType="num">
                                          <p:cBhvr>
                                            <p:cTn id="78" dur="1000" fill="hold">
                                              <p:stCondLst>
                                                <p:cond delay="0"/>
                                              </p:stCondLst>
                                            </p:cTn>
                                            <p:tgtEl>
                                              <p:spTgt spid="49"/>
                                            </p:tgtEl>
                                            <p:attrNameLst>
                                              <p:attrName>ppt_y</p:attrName>
                                            </p:attrNameLst>
                                          </p:cBhvr>
                                        </p:anim>
                                        <p:animRot by="21600000">
                                          <p:cBhvr>
                                            <p:cTn id="79" dur="1000" fill="hold">
                                              <p:stCondLst>
                                                <p:cond delay="0"/>
                                              </p:stCondLst>
                                            </p:cTn>
                                            <p:tgtEl>
                                              <p:spTgt spid="49"/>
                                            </p:tgtEl>
                                            <p:attrNameLst>
                                              <p:attrName>r</p:attrName>
                                            </p:attrNameLst>
                                          </p:cBhvr>
                                        </p:animRot>
                                      </p:childTnLst>
                                    </p:cTn>
                                  </p:par>
                                </p:childTnLst>
                              </p:cTn>
                            </p:par>
                            <p:par>
                              <p:cTn id="80" fill="hold">
                                <p:stCondLst>
                                  <p:cond delay="6400"/>
                                </p:stCondLst>
                                <p:childTnLst>
                                  <p:par>
                                    <p:cTn id="81" presetID="22" presetClass="entr" presetSubtype="8" fill="hold" grpId="0" nodeType="afterEffect">
                                      <p:stCondLst>
                                        <p:cond delay="0"/>
                                      </p:stCondLst>
                                      <p:childTnLst>
                                        <p:set>
                                          <p:cBhvr>
                                            <p:cTn id="82" dur="1" fill="hold">
                                              <p:stCondLst>
                                                <p:cond delay="0"/>
                                              </p:stCondLst>
                                            </p:cTn>
                                            <p:tgtEl>
                                              <p:spTgt spid="51"/>
                                            </p:tgtEl>
                                            <p:attrNameLst>
                                              <p:attrName>style.visibility</p:attrName>
                                            </p:attrNameLst>
                                          </p:cBhvr>
                                          <p:to>
                                            <p:strVal val="visible"/>
                                          </p:to>
                                        </p:set>
                                        <p:animEffect transition="in" filter="wipe(left)">
                                          <p:cBhvr>
                                            <p:cTn id="83" dur="500"/>
                                            <p:tgtEl>
                                              <p:spTgt spid="51"/>
                                            </p:tgtEl>
                                          </p:cBhvr>
                                        </p:animEffect>
                                      </p:childTnLst>
                                    </p:cTn>
                                  </p:par>
                                </p:childTnLst>
                              </p:cTn>
                            </p:par>
                            <p:par>
                              <p:cTn id="84" fill="hold">
                                <p:stCondLst>
                                  <p:cond delay="6900"/>
                                </p:stCondLst>
                                <p:childTnLst>
                                  <p:par>
                                    <p:cTn id="85" presetID="2" presetClass="entr" presetSubtype="6" fill="hold" grpId="0" nodeType="afterEffect">
                                      <p:stCondLst>
                                        <p:cond delay="0"/>
                                      </p:stCondLst>
                                      <p:childTnLst>
                                        <p:set>
                                          <p:cBhvr>
                                            <p:cTn id="86" dur="1" fill="hold">
                                              <p:stCondLst>
                                                <p:cond delay="0"/>
                                              </p:stCondLst>
                                            </p:cTn>
                                            <p:tgtEl>
                                              <p:spTgt spid="48"/>
                                            </p:tgtEl>
                                            <p:attrNameLst>
                                              <p:attrName>style.visibility</p:attrName>
                                            </p:attrNameLst>
                                          </p:cBhvr>
                                          <p:to>
                                            <p:strVal val="visible"/>
                                          </p:to>
                                        </p:set>
                                        <p:anim calcmode="lin" valueType="num">
                                          <p:cBhvr additive="base">
                                            <p:cTn id="87" dur="500" fill="hold"/>
                                            <p:tgtEl>
                                              <p:spTgt spid="48"/>
                                            </p:tgtEl>
                                            <p:attrNameLst>
                                              <p:attrName>ppt_x</p:attrName>
                                            </p:attrNameLst>
                                          </p:cBhvr>
                                          <p:tavLst>
                                            <p:tav tm="0">
                                              <p:val>
                                                <p:strVal val="1+#ppt_w/2"/>
                                              </p:val>
                                            </p:tav>
                                            <p:tav tm="100000">
                                              <p:val>
                                                <p:strVal val="#ppt_x"/>
                                              </p:val>
                                            </p:tav>
                                          </p:tavLst>
                                        </p:anim>
                                        <p:anim calcmode="lin" valueType="num">
                                          <p:cBhvr additive="base">
                                            <p:cTn id="88" dur="500" fill="hold"/>
                                            <p:tgtEl>
                                              <p:spTgt spid="48"/>
                                            </p:tgtEl>
                                            <p:attrNameLst>
                                              <p:attrName>ppt_y</p:attrName>
                                            </p:attrNameLst>
                                          </p:cBhvr>
                                          <p:tavLst>
                                            <p:tav tm="0">
                                              <p:val>
                                                <p:strVal val="1+#ppt_h/2"/>
                                              </p:val>
                                            </p:tav>
                                            <p:tav tm="100000">
                                              <p:val>
                                                <p:strVal val="#ppt_y"/>
                                              </p:val>
                                            </p:tav>
                                          </p:tavLst>
                                        </p:anim>
                                      </p:childTnLst>
                                    </p:cTn>
                                  </p:par>
                                </p:childTnLst>
                              </p:cTn>
                            </p:par>
                            <p:par>
                              <p:cTn id="89" fill="hold">
                                <p:stCondLst>
                                  <p:cond delay="7400"/>
                                </p:stCondLst>
                                <p:childTnLst>
                                  <p:par>
                                    <p:cTn id="90" presetID="22" presetClass="entr" presetSubtype="8" fill="hold" grpId="0" nodeType="afterEffect">
                                      <p:stCondLst>
                                        <p:cond delay="0"/>
                                      </p:stCondLst>
                                      <p:childTnLst>
                                        <p:set>
                                          <p:cBhvr>
                                            <p:cTn id="91" dur="1" fill="hold">
                                              <p:stCondLst>
                                                <p:cond delay="0"/>
                                              </p:stCondLst>
                                            </p:cTn>
                                            <p:tgtEl>
                                              <p:spTgt spid="50"/>
                                            </p:tgtEl>
                                            <p:attrNameLst>
                                              <p:attrName>style.visibility</p:attrName>
                                            </p:attrNameLst>
                                          </p:cBhvr>
                                          <p:to>
                                            <p:strVal val="visible"/>
                                          </p:to>
                                        </p:set>
                                        <p:animEffect transition="in" filter="wipe(left)">
                                          <p:cBhvr>
                                            <p:cTn id="92" dur="500"/>
                                            <p:tgtEl>
                                              <p:spTgt spid="50"/>
                                            </p:tgtEl>
                                          </p:cBhvr>
                                        </p:animEffect>
                                      </p:childTnLst>
                                    </p:cTn>
                                  </p:par>
                                </p:childTnLst>
                              </p:cTn>
                            </p:par>
                            <p:par>
                              <p:cTn id="93" fill="hold">
                                <p:stCondLst>
                                  <p:cond delay="7900"/>
                                </p:stCondLst>
                                <p:childTnLst>
                                  <p:par>
                                    <p:cTn id="94" presetID="2" presetClass="entr" presetSubtype="9" fill="hold" grpId="0" nodeType="afterEffect">
                                      <p:stCondLst>
                                        <p:cond delay="0"/>
                                      </p:stCondLst>
                                      <p:childTnLst>
                                        <p:set>
                                          <p:cBhvr>
                                            <p:cTn id="95" dur="1" fill="hold">
                                              <p:stCondLst>
                                                <p:cond delay="0"/>
                                              </p:stCondLst>
                                            </p:cTn>
                                            <p:tgtEl>
                                              <p:spTgt spid="52"/>
                                            </p:tgtEl>
                                            <p:attrNameLst>
                                              <p:attrName>style.visibility</p:attrName>
                                            </p:attrNameLst>
                                          </p:cBhvr>
                                          <p:to>
                                            <p:strVal val="visible"/>
                                          </p:to>
                                        </p:set>
                                        <p:anim calcmode="lin" valueType="num">
                                          <p:cBhvr additive="base">
                                            <p:cTn id="96" dur="500" fill="hold"/>
                                            <p:tgtEl>
                                              <p:spTgt spid="52"/>
                                            </p:tgtEl>
                                            <p:attrNameLst>
                                              <p:attrName>ppt_x</p:attrName>
                                            </p:attrNameLst>
                                          </p:cBhvr>
                                          <p:tavLst>
                                            <p:tav tm="0">
                                              <p:val>
                                                <p:strVal val="0-#ppt_w/2"/>
                                              </p:val>
                                            </p:tav>
                                            <p:tav tm="100000">
                                              <p:val>
                                                <p:strVal val="#ppt_x"/>
                                              </p:val>
                                            </p:tav>
                                          </p:tavLst>
                                        </p:anim>
                                        <p:anim calcmode="lin" valueType="num">
                                          <p:cBhvr additive="base">
                                            <p:cTn id="97" dur="500" fill="hold"/>
                                            <p:tgtEl>
                                              <p:spTgt spid="5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98" repeatCount="indefinite" fill="remove" display="0">
                      <p:stCondLst>
                        <p:cond delay="indefinite"/>
                      </p:stCondLst>
                      <p:endCondLst>
                        <p:cond evt="onStopAudio" delay="0">
                          <p:tgtEl>
                            <p:sldTgt/>
                          </p:tgtEl>
                        </p:cond>
                      </p:endCondLst>
                    </p:cTn>
                    <p:tgtEl>
                      <p:spTgt spid="12"/>
                    </p:tgtEl>
                  </p:cMediaNode>
                </p:audio>
              </p:childTnLst>
            </p:cTn>
          </p:par>
        </p:tnLst>
        <p:bldLst>
          <p:bldP spid="43" grpId="0" animBg="1"/>
          <p:bldP spid="46" grpId="0" animBg="1"/>
          <p:bldP spid="48" grpId="0" animBg="1"/>
          <p:bldP spid="49" grpId="0"/>
          <p:bldP spid="50" grpId="0"/>
          <p:bldP spid="51" grpId="0"/>
          <p:bldP spid="52" grpId="0" animBg="1"/>
          <p:bldP spid="6" grpId="0" animBg="1"/>
          <p:bldP spid="7" grpId="0" animBg="1"/>
          <p:bldP spid="8" grpId="0" animBg="1"/>
          <p:bldP spid="9" grpId="0" animBg="1"/>
          <p:bldP spid="10" grpId="0" animBg="1"/>
        </p:bldLst>
      </p:timing>
    </mc:Fallback>
  </mc:AlternateContent>
  <p:extLst mod="1">
    <p:ext uri="{E180D4A7-C9FB-4DFB-919C-405C955672EB}">
      <p14:showEvtLst xmlns:p14="http://schemas.microsoft.com/office/powerpoint/2010/main">
        <p14:playEvt time="0" objId="12"/>
      </p14:showEvtLst>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1330766" y="44624"/>
            <a:ext cx="5042228" cy="523220"/>
          </a:xfrm>
          <a:prstGeom prst="rect">
            <a:avLst/>
          </a:prstGeom>
          <a:noFill/>
        </p:spPr>
        <p:txBody>
          <a:bodyPr wrap="square"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r>
              <a:rPr lang="en-US" altLang="zh-CN" sz="2800" dirty="0" smtClean="0">
                <a:solidFill>
                  <a:schemeClr val="accent2"/>
                </a:solidFill>
                <a:latin typeface="微软雅黑"/>
                <a:ea typeface="微软雅黑"/>
              </a:rPr>
              <a:t>2.1 </a:t>
            </a:r>
            <a:r>
              <a:rPr lang="zh-CN" altLang="en-US" sz="2800" dirty="0" smtClean="0">
                <a:solidFill>
                  <a:schemeClr val="accent2"/>
                </a:solidFill>
                <a:latin typeface="微软雅黑"/>
                <a:ea typeface="微软雅黑"/>
              </a:rPr>
              <a:t>项目来源</a:t>
            </a:r>
            <a:endParaRPr lang="zh-CN" altLang="en-US" sz="2800" dirty="0">
              <a:solidFill>
                <a:schemeClr val="accent2"/>
              </a:solidFill>
              <a:latin typeface="微软雅黑"/>
              <a:ea typeface="微软雅黑"/>
            </a:endParaRPr>
          </a:p>
        </p:txBody>
      </p:sp>
      <p:sp>
        <p:nvSpPr>
          <p:cNvPr id="56" name="TextBox 55"/>
          <p:cNvSpPr txBox="1"/>
          <p:nvPr/>
        </p:nvSpPr>
        <p:spPr>
          <a:xfrm>
            <a:off x="140263" y="106179"/>
            <a:ext cx="1064260" cy="400110"/>
          </a:xfrm>
          <a:prstGeom prst="rect">
            <a:avLst/>
          </a:prstGeom>
          <a:noFill/>
        </p:spPr>
        <p:txBody>
          <a:bodyPr wrap="square" rtlCol="0">
            <a:spAutoFit/>
          </a:bodyPr>
          <a:lstStyle/>
          <a:p>
            <a:pPr algn="r"/>
            <a:r>
              <a:rPr lang="en-US" altLang="zh-CN" sz="2000" dirty="0" smtClean="0">
                <a:solidFill>
                  <a:schemeClr val="accent2"/>
                </a:solidFill>
              </a:rPr>
              <a:t>Part</a:t>
            </a:r>
            <a:r>
              <a:rPr lang="en-US" altLang="zh-CN" dirty="0" smtClean="0">
                <a:solidFill>
                  <a:schemeClr val="accent2"/>
                </a:solidFill>
              </a:rPr>
              <a:t>  2</a:t>
            </a:r>
            <a:endParaRPr lang="zh-CN" altLang="en-US" dirty="0">
              <a:solidFill>
                <a:schemeClr val="accent2"/>
              </a:solidFill>
            </a:endParaRPr>
          </a:p>
        </p:txBody>
      </p:sp>
      <p:pic>
        <p:nvPicPr>
          <p:cNvPr id="4" name="图片 3"/>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7754565" y="836712"/>
            <a:ext cx="4032448" cy="6021288"/>
          </a:xfrm>
          <a:prstGeom prst="rect">
            <a:avLst/>
          </a:prstGeom>
        </p:spPr>
      </p:pic>
      <p:sp>
        <p:nvSpPr>
          <p:cNvPr id="2" name="TextBox 1"/>
          <p:cNvSpPr txBox="1"/>
          <p:nvPr/>
        </p:nvSpPr>
        <p:spPr>
          <a:xfrm>
            <a:off x="816888" y="1422372"/>
            <a:ext cx="7879080" cy="1015663"/>
          </a:xfrm>
          <a:prstGeom prst="rect">
            <a:avLst/>
          </a:prstGeom>
          <a:noFill/>
        </p:spPr>
        <p:txBody>
          <a:bodyPr wrap="none" rtlCol="0">
            <a:spAutoFit/>
          </a:bodyPr>
          <a:lstStyle/>
          <a:p>
            <a:r>
              <a:rPr lang="zh-CN" altLang="en-US" sz="6000" b="1" dirty="0" smtClean="0">
                <a:solidFill>
                  <a:schemeClr val="bg2"/>
                </a:solidFill>
                <a:latin typeface="+mn-ea"/>
                <a:ea typeface="+mn-ea"/>
              </a:rPr>
              <a:t>遇到了什么头疼的事？</a:t>
            </a:r>
            <a:endParaRPr lang="zh-CN" altLang="en-US" sz="6000" b="1" dirty="0">
              <a:solidFill>
                <a:schemeClr val="bg2"/>
              </a:solidFill>
              <a:latin typeface="+mn-ea"/>
              <a:ea typeface="+mn-ea"/>
            </a:endParaRPr>
          </a:p>
        </p:txBody>
      </p:sp>
      <p:sp>
        <p:nvSpPr>
          <p:cNvPr id="6" name="TextBox 5"/>
          <p:cNvSpPr txBox="1"/>
          <p:nvPr/>
        </p:nvSpPr>
        <p:spPr>
          <a:xfrm>
            <a:off x="929958" y="2739361"/>
            <a:ext cx="3057247" cy="584775"/>
          </a:xfrm>
          <a:prstGeom prst="rect">
            <a:avLst/>
          </a:prstGeom>
          <a:noFill/>
        </p:spPr>
        <p:txBody>
          <a:bodyPr wrap="none" rtlCol="0">
            <a:spAutoFit/>
          </a:bodyPr>
          <a:lstStyle/>
          <a:p>
            <a:r>
              <a:rPr lang="zh-CN" altLang="en-US" sz="3200" dirty="0" smtClean="0">
                <a:solidFill>
                  <a:schemeClr val="accent1"/>
                </a:solidFill>
                <a:latin typeface="+mn-ea"/>
                <a:ea typeface="+mn-ea"/>
              </a:rPr>
              <a:t>没时间缴罚单！</a:t>
            </a:r>
            <a:endParaRPr lang="zh-CN" altLang="en-US" sz="3200" dirty="0">
              <a:solidFill>
                <a:schemeClr val="accent1"/>
              </a:solidFill>
              <a:latin typeface="+mn-ea"/>
              <a:ea typeface="+mn-ea"/>
            </a:endParaRPr>
          </a:p>
        </p:txBody>
      </p:sp>
      <p:sp>
        <p:nvSpPr>
          <p:cNvPr id="7" name="TextBox 6"/>
          <p:cNvSpPr txBox="1"/>
          <p:nvPr/>
        </p:nvSpPr>
        <p:spPr>
          <a:xfrm>
            <a:off x="1187278" y="3864007"/>
            <a:ext cx="5314275" cy="707886"/>
          </a:xfrm>
          <a:prstGeom prst="rect">
            <a:avLst/>
          </a:prstGeom>
          <a:noFill/>
        </p:spPr>
        <p:txBody>
          <a:bodyPr wrap="none" rtlCol="0">
            <a:spAutoFit/>
          </a:bodyPr>
          <a:lstStyle/>
          <a:p>
            <a:r>
              <a:rPr lang="zh-CN" altLang="en-US" sz="4000" b="1" dirty="0" smtClean="0">
                <a:solidFill>
                  <a:schemeClr val="accent1"/>
                </a:solidFill>
                <a:latin typeface="+mn-ea"/>
                <a:ea typeface="+mn-ea"/>
              </a:rPr>
              <a:t>工作太忙没时间做饭！</a:t>
            </a:r>
            <a:endParaRPr lang="zh-CN" altLang="en-US" sz="4000" b="1" dirty="0">
              <a:solidFill>
                <a:schemeClr val="accent1"/>
              </a:solidFill>
              <a:latin typeface="+mn-ea"/>
              <a:ea typeface="+mn-ea"/>
            </a:endParaRPr>
          </a:p>
        </p:txBody>
      </p:sp>
      <p:sp>
        <p:nvSpPr>
          <p:cNvPr id="8" name="TextBox 7"/>
          <p:cNvSpPr txBox="1"/>
          <p:nvPr/>
        </p:nvSpPr>
        <p:spPr>
          <a:xfrm>
            <a:off x="841796" y="4834312"/>
            <a:ext cx="2749471" cy="400110"/>
          </a:xfrm>
          <a:prstGeom prst="rect">
            <a:avLst/>
          </a:prstGeom>
          <a:noFill/>
        </p:spPr>
        <p:txBody>
          <a:bodyPr wrap="none" rtlCol="0">
            <a:spAutoFit/>
          </a:bodyPr>
          <a:lstStyle/>
          <a:p>
            <a:r>
              <a:rPr lang="zh-CN" altLang="en-US" sz="2000" b="1" dirty="0" smtClean="0">
                <a:solidFill>
                  <a:schemeClr val="accent1"/>
                </a:solidFill>
                <a:latin typeface="+mn-ea"/>
                <a:ea typeface="+mn-ea"/>
              </a:rPr>
              <a:t>对不良商家投诉无门！</a:t>
            </a:r>
            <a:endParaRPr lang="zh-CN" altLang="en-US" sz="2000" b="1" dirty="0">
              <a:solidFill>
                <a:schemeClr val="accent1"/>
              </a:solidFill>
              <a:latin typeface="+mn-ea"/>
              <a:ea typeface="+mn-ea"/>
            </a:endParaRPr>
          </a:p>
        </p:txBody>
      </p:sp>
      <p:sp>
        <p:nvSpPr>
          <p:cNvPr id="9" name="TextBox 8"/>
          <p:cNvSpPr txBox="1"/>
          <p:nvPr/>
        </p:nvSpPr>
        <p:spPr>
          <a:xfrm>
            <a:off x="2864210" y="5218311"/>
            <a:ext cx="3877985" cy="646331"/>
          </a:xfrm>
          <a:prstGeom prst="rect">
            <a:avLst/>
          </a:prstGeom>
          <a:noFill/>
        </p:spPr>
        <p:txBody>
          <a:bodyPr wrap="none" rtlCol="0">
            <a:spAutoFit/>
          </a:bodyPr>
          <a:lstStyle/>
          <a:p>
            <a:r>
              <a:rPr lang="zh-CN" altLang="en-US" sz="3600" dirty="0" smtClean="0">
                <a:solidFill>
                  <a:schemeClr val="accent1"/>
                </a:solidFill>
                <a:latin typeface="+mn-ea"/>
                <a:ea typeface="+mn-ea"/>
              </a:rPr>
              <a:t>附近快餐店太少！</a:t>
            </a:r>
            <a:endParaRPr lang="zh-CN" altLang="en-US" sz="3600" dirty="0">
              <a:solidFill>
                <a:schemeClr val="accent1"/>
              </a:solidFill>
              <a:latin typeface="+mn-ea"/>
              <a:ea typeface="+mn-ea"/>
            </a:endParaRPr>
          </a:p>
        </p:txBody>
      </p:sp>
      <p:sp>
        <p:nvSpPr>
          <p:cNvPr id="10" name="TextBox 9"/>
          <p:cNvSpPr txBox="1"/>
          <p:nvPr/>
        </p:nvSpPr>
        <p:spPr>
          <a:xfrm>
            <a:off x="3957880" y="3324136"/>
            <a:ext cx="2236510" cy="400110"/>
          </a:xfrm>
          <a:prstGeom prst="rect">
            <a:avLst/>
          </a:prstGeom>
          <a:noFill/>
        </p:spPr>
        <p:txBody>
          <a:bodyPr wrap="none" rtlCol="0">
            <a:spAutoFit/>
          </a:bodyPr>
          <a:lstStyle/>
          <a:p>
            <a:r>
              <a:rPr lang="zh-CN" altLang="en-US" sz="2000" b="1" dirty="0" smtClean="0">
                <a:solidFill>
                  <a:schemeClr val="accent1"/>
                </a:solidFill>
                <a:latin typeface="+mn-ea"/>
                <a:ea typeface="+mn-ea"/>
              </a:rPr>
              <a:t>电信营业厅太</a:t>
            </a:r>
            <a:r>
              <a:rPr lang="zh-CN" altLang="en-US" sz="2000" b="1" dirty="0">
                <a:solidFill>
                  <a:schemeClr val="accent1"/>
                </a:solidFill>
                <a:latin typeface="+mn-ea"/>
                <a:ea typeface="+mn-ea"/>
              </a:rPr>
              <a:t>远</a:t>
            </a:r>
            <a:r>
              <a:rPr lang="zh-CN" altLang="en-US" sz="2000" b="1" dirty="0" smtClean="0">
                <a:solidFill>
                  <a:schemeClr val="accent1"/>
                </a:solidFill>
                <a:latin typeface="+mn-ea"/>
                <a:ea typeface="+mn-ea"/>
              </a:rPr>
              <a:t>！</a:t>
            </a:r>
            <a:endParaRPr lang="zh-CN" altLang="en-US" sz="2000" b="1" dirty="0">
              <a:solidFill>
                <a:schemeClr val="accent1"/>
              </a:solidFill>
              <a:latin typeface="+mn-ea"/>
              <a:ea typeface="+mn-ea"/>
            </a:endParaRPr>
          </a:p>
        </p:txBody>
      </p:sp>
      <p:sp>
        <p:nvSpPr>
          <p:cNvPr id="11" name="TextBox 10"/>
          <p:cNvSpPr txBox="1"/>
          <p:nvPr/>
        </p:nvSpPr>
        <p:spPr>
          <a:xfrm>
            <a:off x="5162277" y="2635829"/>
            <a:ext cx="2339102" cy="523220"/>
          </a:xfrm>
          <a:prstGeom prst="rect">
            <a:avLst/>
          </a:prstGeom>
          <a:noFill/>
        </p:spPr>
        <p:txBody>
          <a:bodyPr wrap="none" rtlCol="0">
            <a:spAutoFit/>
          </a:bodyPr>
          <a:lstStyle/>
          <a:p>
            <a:r>
              <a:rPr lang="zh-CN" altLang="en-US" sz="2800" b="1" dirty="0" smtClean="0">
                <a:solidFill>
                  <a:schemeClr val="accent1"/>
                </a:solidFill>
                <a:latin typeface="+mn-ea"/>
                <a:ea typeface="+mn-ea"/>
              </a:rPr>
              <a:t>快递没人收！</a:t>
            </a:r>
            <a:endParaRPr lang="zh-CN" altLang="en-US" sz="2800" b="1" dirty="0">
              <a:solidFill>
                <a:schemeClr val="accent1"/>
              </a:solidFill>
              <a:latin typeface="+mn-ea"/>
              <a:ea typeface="+mn-ea"/>
            </a:endParaRPr>
          </a:p>
        </p:txBody>
      </p:sp>
      <p:sp>
        <p:nvSpPr>
          <p:cNvPr id="12" name="TextBox 11"/>
          <p:cNvSpPr txBox="1"/>
          <p:nvPr/>
        </p:nvSpPr>
        <p:spPr>
          <a:xfrm>
            <a:off x="1314678" y="5944506"/>
            <a:ext cx="3057247" cy="523220"/>
          </a:xfrm>
          <a:prstGeom prst="rect">
            <a:avLst/>
          </a:prstGeom>
          <a:noFill/>
        </p:spPr>
        <p:txBody>
          <a:bodyPr wrap="none" rtlCol="0">
            <a:spAutoFit/>
          </a:bodyPr>
          <a:lstStyle/>
          <a:p>
            <a:r>
              <a:rPr lang="zh-CN" altLang="en-US" sz="2800" b="1" dirty="0" smtClean="0">
                <a:solidFill>
                  <a:schemeClr val="accent1"/>
                </a:solidFill>
                <a:latin typeface="+mn-ea"/>
                <a:ea typeface="+mn-ea"/>
              </a:rPr>
              <a:t>食品让人不放心！</a:t>
            </a:r>
            <a:endParaRPr lang="zh-CN" altLang="en-US" sz="2800" b="1" dirty="0">
              <a:solidFill>
                <a:schemeClr val="accent1"/>
              </a:solidFill>
              <a:latin typeface="+mn-ea"/>
              <a:ea typeface="+mn-ea"/>
            </a:endParaRPr>
          </a:p>
        </p:txBody>
      </p:sp>
      <p:sp>
        <p:nvSpPr>
          <p:cNvPr id="13" name="TextBox 12"/>
          <p:cNvSpPr txBox="1"/>
          <p:nvPr/>
        </p:nvSpPr>
        <p:spPr>
          <a:xfrm>
            <a:off x="672393" y="3462636"/>
            <a:ext cx="877163" cy="523220"/>
          </a:xfrm>
          <a:prstGeom prst="rect">
            <a:avLst/>
          </a:prstGeom>
          <a:noFill/>
        </p:spPr>
        <p:txBody>
          <a:bodyPr wrap="none" rtlCol="0">
            <a:spAutoFit/>
          </a:bodyPr>
          <a:lstStyle/>
          <a:p>
            <a:r>
              <a:rPr lang="en-US" altLang="zh-CN" sz="2800" b="1" dirty="0">
                <a:solidFill>
                  <a:schemeClr val="accent1"/>
                </a:solidFill>
                <a:latin typeface="+mn-ea"/>
                <a:ea typeface="+mn-ea"/>
              </a:rPr>
              <a:t>……</a:t>
            </a:r>
            <a:endParaRPr lang="zh-CN" altLang="en-US" sz="2800" b="1" dirty="0">
              <a:solidFill>
                <a:schemeClr val="accent1"/>
              </a:solidFill>
              <a:latin typeface="+mn-ea"/>
              <a:ea typeface="+mn-ea"/>
            </a:endParaRPr>
          </a:p>
        </p:txBody>
      </p:sp>
      <p:sp>
        <p:nvSpPr>
          <p:cNvPr id="14" name="TextBox 13"/>
          <p:cNvSpPr txBox="1"/>
          <p:nvPr/>
        </p:nvSpPr>
        <p:spPr>
          <a:xfrm>
            <a:off x="4179868" y="5864642"/>
            <a:ext cx="777777" cy="461665"/>
          </a:xfrm>
          <a:prstGeom prst="rect">
            <a:avLst/>
          </a:prstGeom>
          <a:noFill/>
        </p:spPr>
        <p:txBody>
          <a:bodyPr wrap="none" rtlCol="0">
            <a:spAutoFit/>
          </a:bodyPr>
          <a:lstStyle/>
          <a:p>
            <a:r>
              <a:rPr lang="en-US" altLang="zh-CN" sz="2400" b="1" dirty="0">
                <a:solidFill>
                  <a:schemeClr val="accent1"/>
                </a:solidFill>
                <a:latin typeface="+mn-ea"/>
                <a:ea typeface="+mn-ea"/>
              </a:rPr>
              <a:t>……</a:t>
            </a:r>
            <a:endParaRPr lang="zh-CN" altLang="en-US" sz="2400" b="1" dirty="0">
              <a:solidFill>
                <a:schemeClr val="accent1"/>
              </a:solidFill>
              <a:latin typeface="+mn-ea"/>
              <a:ea typeface="+mn-ea"/>
            </a:endParaRPr>
          </a:p>
        </p:txBody>
      </p:sp>
      <p:sp>
        <p:nvSpPr>
          <p:cNvPr id="15" name="TextBox 14"/>
          <p:cNvSpPr txBox="1"/>
          <p:nvPr/>
        </p:nvSpPr>
        <p:spPr>
          <a:xfrm>
            <a:off x="4803203" y="4620833"/>
            <a:ext cx="2339102" cy="461665"/>
          </a:xfrm>
          <a:prstGeom prst="rect">
            <a:avLst/>
          </a:prstGeom>
          <a:noFill/>
        </p:spPr>
        <p:txBody>
          <a:bodyPr wrap="none" rtlCol="0">
            <a:spAutoFit/>
          </a:bodyPr>
          <a:lstStyle/>
          <a:p>
            <a:r>
              <a:rPr lang="zh-CN" altLang="en-US" sz="2400" dirty="0" smtClean="0">
                <a:solidFill>
                  <a:schemeClr val="accent1"/>
                </a:solidFill>
                <a:latin typeface="+mn-ea"/>
                <a:ea typeface="+mn-ea"/>
              </a:rPr>
              <a:t>想吃日式料理！</a:t>
            </a:r>
            <a:endParaRPr lang="zh-CN" altLang="en-US" sz="2400" dirty="0">
              <a:solidFill>
                <a:schemeClr val="accent1"/>
              </a:solidFill>
              <a:latin typeface="+mn-ea"/>
              <a:ea typeface="+mn-ea"/>
            </a:endParaRPr>
          </a:p>
        </p:txBody>
      </p:sp>
      <p:sp>
        <p:nvSpPr>
          <p:cNvPr id="16" name="TextBox 15"/>
          <p:cNvSpPr txBox="1"/>
          <p:nvPr/>
        </p:nvSpPr>
        <p:spPr>
          <a:xfrm>
            <a:off x="6115875" y="3344953"/>
            <a:ext cx="768159" cy="523220"/>
          </a:xfrm>
          <a:prstGeom prst="rect">
            <a:avLst/>
          </a:prstGeom>
          <a:noFill/>
        </p:spPr>
        <p:txBody>
          <a:bodyPr wrap="none" rtlCol="0">
            <a:spAutoFit/>
          </a:bodyPr>
          <a:lstStyle/>
          <a:p>
            <a:r>
              <a:rPr lang="en-US" altLang="zh-CN" sz="2800" dirty="0">
                <a:solidFill>
                  <a:schemeClr val="accent1"/>
                </a:solidFill>
                <a:latin typeface="+mn-ea"/>
                <a:ea typeface="+mn-ea"/>
              </a:rPr>
              <a:t>……</a:t>
            </a:r>
            <a:endParaRPr lang="zh-CN" altLang="en-US" sz="2800" dirty="0">
              <a:solidFill>
                <a:schemeClr val="accent1"/>
              </a:solidFill>
              <a:latin typeface="+mn-ea"/>
              <a:ea typeface="+mn-ea"/>
            </a:endParaRPr>
          </a:p>
        </p:txBody>
      </p:sp>
    </p:spTree>
    <p:extLst>
      <p:ext uri="{BB962C8B-B14F-4D97-AF65-F5344CB8AC3E}">
        <p14:creationId xmlns:p14="http://schemas.microsoft.com/office/powerpoint/2010/main" val="204693592"/>
      </p:ext>
    </p:extLst>
  </p:cSld>
  <p:clrMapOvr>
    <a:masterClrMapping/>
  </p:clrMapOvr>
  <mc:AlternateContent xmlns:mc="http://schemas.openxmlformats.org/markup-compatibility/2006">
    <mc:Choice xmlns:p14="http://schemas.microsoft.com/office/powerpoint/2010/main" Requires="p14">
      <p:transition spd="slow" p14:dur="800" advTm="9866">
        <p14:prism/>
      </p:transition>
    </mc:Choice>
    <mc:Fallback>
      <p:transition spd="slow" advTm="9866">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5"/>
                                            </p:tgtEl>
                                            <p:attrNameLst>
                                              <p:attrName>style.visibility</p:attrName>
                                            </p:attrNameLst>
                                          </p:cBhvr>
                                          <p:to>
                                            <p:strVal val="visible"/>
                                          </p:to>
                                        </p:set>
                                        <p:anim calcmode="lin" valueType="num">
                                          <p:cBhvr>
                                            <p:cTn id="7" dur="40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55"/>
                                            </p:tgtEl>
                                            <p:attrNameLst>
                                              <p:attrName>ppt_y</p:attrName>
                                            </p:attrNameLst>
                                          </p:cBhvr>
                                          <p:tavLst>
                                            <p:tav tm="0">
                                              <p:val>
                                                <p:strVal val="#ppt_y"/>
                                              </p:val>
                                            </p:tav>
                                            <p:tav tm="100000">
                                              <p:val>
                                                <p:strVal val="#ppt_y"/>
                                              </p:val>
                                            </p:tav>
                                          </p:tavLst>
                                        </p:anim>
                                        <p:anim calcmode="lin" valueType="num">
                                          <p:cBhvr>
                                            <p:cTn id="9" dur="40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5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55"/>
                                            </p:tgtEl>
                                          </p:cBhvr>
                                        </p:animEffect>
                                      </p:childTnLst>
                                    </p:cTn>
                                  </p:par>
                                </p:childTnLst>
                              </p:cTn>
                            </p:par>
                            <p:par>
                              <p:cTn id="12" fill="hold">
                                <p:stCondLst>
                                  <p:cond delay="640"/>
                                </p:stCondLst>
                                <p:childTnLst>
                                  <p:par>
                                    <p:cTn id="13" presetID="42" presetClass="entr" presetSubtype="0"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1000"/>
                                            <p:tgtEl>
                                              <p:spTgt spid="4"/>
                                            </p:tgtEl>
                                          </p:cBhvr>
                                        </p:animEffect>
                                        <p:anim calcmode="lin" valueType="num">
                                          <p:cBhvr>
                                            <p:cTn id="16" dur="1000" fill="hold"/>
                                            <p:tgtEl>
                                              <p:spTgt spid="4"/>
                                            </p:tgtEl>
                                            <p:attrNameLst>
                                              <p:attrName>ppt_x</p:attrName>
                                            </p:attrNameLst>
                                          </p:cBhvr>
                                          <p:tavLst>
                                            <p:tav tm="0">
                                              <p:val>
                                                <p:strVal val="#ppt_x"/>
                                              </p:val>
                                            </p:tav>
                                            <p:tav tm="100000">
                                              <p:val>
                                                <p:strVal val="#ppt_x"/>
                                              </p:val>
                                            </p:tav>
                                          </p:tavLst>
                                        </p:anim>
                                        <p:anim calcmode="lin" valueType="num">
                                          <p:cBhvr>
                                            <p:cTn id="17" dur="1000" fill="hold"/>
                                            <p:tgtEl>
                                              <p:spTgt spid="4"/>
                                            </p:tgtEl>
                                            <p:attrNameLst>
                                              <p:attrName>ppt_y</p:attrName>
                                            </p:attrNameLst>
                                          </p:cBhvr>
                                          <p:tavLst>
                                            <p:tav tm="0">
                                              <p:val>
                                                <p:strVal val="#ppt_y+.1"/>
                                              </p:val>
                                            </p:tav>
                                            <p:tav tm="100000">
                                              <p:val>
                                                <p:strVal val="#ppt_y"/>
                                              </p:val>
                                            </p:tav>
                                          </p:tavLst>
                                        </p:anim>
                                      </p:childTnLst>
                                    </p:cTn>
                                  </p:par>
                                </p:childTnLst>
                              </p:cTn>
                            </p:par>
                            <p:par>
                              <p:cTn id="18" fill="hold">
                                <p:stCondLst>
                                  <p:cond delay="1640"/>
                                </p:stCondLst>
                                <p:childTnLst>
                                  <p:par>
                                    <p:cTn id="19" presetID="2" presetClass="entr" presetSubtype="4" fill="hold" grpId="0" nodeType="afterEffect" p14:presetBounceEnd="33333">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14:bounceEnd="33333">
                                          <p:cBhvr additive="base">
                                            <p:cTn id="21" dur="300" fill="hold"/>
                                            <p:tgtEl>
                                              <p:spTgt spid="2"/>
                                            </p:tgtEl>
                                            <p:attrNameLst>
                                              <p:attrName>ppt_x</p:attrName>
                                            </p:attrNameLst>
                                          </p:cBhvr>
                                          <p:tavLst>
                                            <p:tav tm="0">
                                              <p:val>
                                                <p:strVal val="#ppt_x"/>
                                              </p:val>
                                            </p:tav>
                                            <p:tav tm="100000">
                                              <p:val>
                                                <p:strVal val="#ppt_x"/>
                                              </p:val>
                                            </p:tav>
                                          </p:tavLst>
                                        </p:anim>
                                        <p:anim calcmode="lin" valueType="num" p14:bounceEnd="33333">
                                          <p:cBhvr additive="base">
                                            <p:cTn id="22" dur="300" fill="hold"/>
                                            <p:tgtEl>
                                              <p:spTgt spid="2"/>
                                            </p:tgtEl>
                                            <p:attrNameLst>
                                              <p:attrName>ppt_y</p:attrName>
                                            </p:attrNameLst>
                                          </p:cBhvr>
                                          <p:tavLst>
                                            <p:tav tm="0">
                                              <p:val>
                                                <p:strVal val="1+#ppt_h/2"/>
                                              </p:val>
                                            </p:tav>
                                            <p:tav tm="100000">
                                              <p:val>
                                                <p:strVal val="#ppt_y"/>
                                              </p:val>
                                            </p:tav>
                                          </p:tavLst>
                                        </p:anim>
                                      </p:childTnLst>
                                    </p:cTn>
                                  </p:par>
                                </p:childTnLst>
                              </p:cTn>
                            </p:par>
                            <p:par>
                              <p:cTn id="23" fill="hold">
                                <p:stCondLst>
                                  <p:cond delay="1940"/>
                                </p:stCondLst>
                                <p:childTnLst>
                                  <p:par>
                                    <p:cTn id="24" presetID="26" presetClass="emph" presetSubtype="0" fill="hold" grpId="1" nodeType="afterEffect">
                                      <p:stCondLst>
                                        <p:cond delay="1000"/>
                                      </p:stCondLst>
                                      <p:childTnLst>
                                        <p:animEffect transition="out" filter="fade">
                                          <p:cBhvr>
                                            <p:cTn id="25" dur="500" tmFilter="0, 0; .2, .5; .8, .5; 1, 0"/>
                                            <p:tgtEl>
                                              <p:spTgt spid="2"/>
                                            </p:tgtEl>
                                          </p:cBhvr>
                                        </p:animEffect>
                                        <p:animScale>
                                          <p:cBhvr>
                                            <p:cTn id="26" dur="250" autoRev="1" fill="hold"/>
                                            <p:tgtEl>
                                              <p:spTgt spid="2"/>
                                            </p:tgtEl>
                                          </p:cBhvr>
                                          <p:by x="105000" y="105000"/>
                                        </p:animScale>
                                      </p:childTnLst>
                                    </p:cTn>
                                  </p:par>
                                </p:childTnLst>
                              </p:cTn>
                            </p:par>
                            <p:par>
                              <p:cTn id="27" fill="hold">
                                <p:stCondLst>
                                  <p:cond delay="3440"/>
                                </p:stCondLst>
                                <p:childTnLst>
                                  <p:par>
                                    <p:cTn id="28" presetID="2" presetClass="entr" presetSubtype="1" fill="hold" grpId="0" nodeType="afterEffect" p14:presetBounceEnd="40000">
                                      <p:stCondLst>
                                        <p:cond delay="200"/>
                                      </p:stCondLst>
                                      <p:childTnLst>
                                        <p:set>
                                          <p:cBhvr>
                                            <p:cTn id="29" dur="1" fill="hold">
                                              <p:stCondLst>
                                                <p:cond delay="0"/>
                                              </p:stCondLst>
                                            </p:cTn>
                                            <p:tgtEl>
                                              <p:spTgt spid="6"/>
                                            </p:tgtEl>
                                            <p:attrNameLst>
                                              <p:attrName>style.visibility</p:attrName>
                                            </p:attrNameLst>
                                          </p:cBhvr>
                                          <p:to>
                                            <p:strVal val="visible"/>
                                          </p:to>
                                        </p:set>
                                        <p:anim calcmode="lin" valueType="num" p14:bounceEnd="40000">
                                          <p:cBhvr additive="base">
                                            <p:cTn id="30" dur="500" fill="hold"/>
                                            <p:tgtEl>
                                              <p:spTgt spid="6"/>
                                            </p:tgtEl>
                                            <p:attrNameLst>
                                              <p:attrName>ppt_x</p:attrName>
                                            </p:attrNameLst>
                                          </p:cBhvr>
                                          <p:tavLst>
                                            <p:tav tm="0">
                                              <p:val>
                                                <p:strVal val="#ppt_x"/>
                                              </p:val>
                                            </p:tav>
                                            <p:tav tm="100000">
                                              <p:val>
                                                <p:strVal val="#ppt_x"/>
                                              </p:val>
                                            </p:tav>
                                          </p:tavLst>
                                        </p:anim>
                                        <p:anim calcmode="lin" valueType="num" p14:bounceEnd="40000">
                                          <p:cBhvr additive="base">
                                            <p:cTn id="31" dur="500" fill="hold"/>
                                            <p:tgtEl>
                                              <p:spTgt spid="6"/>
                                            </p:tgtEl>
                                            <p:attrNameLst>
                                              <p:attrName>ppt_y</p:attrName>
                                            </p:attrNameLst>
                                          </p:cBhvr>
                                          <p:tavLst>
                                            <p:tav tm="0">
                                              <p:val>
                                                <p:strVal val="0-#ppt_h/2"/>
                                              </p:val>
                                            </p:tav>
                                            <p:tav tm="100000">
                                              <p:val>
                                                <p:strVal val="#ppt_y"/>
                                              </p:val>
                                            </p:tav>
                                          </p:tavLst>
                                        </p:anim>
                                      </p:childTnLst>
                                    </p:cTn>
                                  </p:par>
                                  <p:par>
                                    <p:cTn id="32" presetID="2" presetClass="entr" presetSubtype="1" fill="hold" grpId="0" nodeType="withEffect" p14:presetBounceEnd="40000">
                                      <p:stCondLst>
                                        <p:cond delay="1500"/>
                                      </p:stCondLst>
                                      <p:childTnLst>
                                        <p:set>
                                          <p:cBhvr>
                                            <p:cTn id="33" dur="1" fill="hold">
                                              <p:stCondLst>
                                                <p:cond delay="0"/>
                                              </p:stCondLst>
                                            </p:cTn>
                                            <p:tgtEl>
                                              <p:spTgt spid="7"/>
                                            </p:tgtEl>
                                            <p:attrNameLst>
                                              <p:attrName>style.visibility</p:attrName>
                                            </p:attrNameLst>
                                          </p:cBhvr>
                                          <p:to>
                                            <p:strVal val="visible"/>
                                          </p:to>
                                        </p:set>
                                        <p:anim calcmode="lin" valueType="num" p14:bounceEnd="40000">
                                          <p:cBhvr additive="base">
                                            <p:cTn id="34" dur="500" fill="hold"/>
                                            <p:tgtEl>
                                              <p:spTgt spid="7"/>
                                            </p:tgtEl>
                                            <p:attrNameLst>
                                              <p:attrName>ppt_x</p:attrName>
                                            </p:attrNameLst>
                                          </p:cBhvr>
                                          <p:tavLst>
                                            <p:tav tm="0">
                                              <p:val>
                                                <p:strVal val="#ppt_x"/>
                                              </p:val>
                                            </p:tav>
                                            <p:tav tm="100000">
                                              <p:val>
                                                <p:strVal val="#ppt_x"/>
                                              </p:val>
                                            </p:tav>
                                          </p:tavLst>
                                        </p:anim>
                                        <p:anim calcmode="lin" valueType="num" p14:bounceEnd="40000">
                                          <p:cBhvr additive="base">
                                            <p:cTn id="35" dur="500" fill="hold"/>
                                            <p:tgtEl>
                                              <p:spTgt spid="7"/>
                                            </p:tgtEl>
                                            <p:attrNameLst>
                                              <p:attrName>ppt_y</p:attrName>
                                            </p:attrNameLst>
                                          </p:cBhvr>
                                          <p:tavLst>
                                            <p:tav tm="0">
                                              <p:val>
                                                <p:strVal val="0-#ppt_h/2"/>
                                              </p:val>
                                            </p:tav>
                                            <p:tav tm="100000">
                                              <p:val>
                                                <p:strVal val="#ppt_y"/>
                                              </p:val>
                                            </p:tav>
                                          </p:tavLst>
                                        </p:anim>
                                      </p:childTnLst>
                                    </p:cTn>
                                  </p:par>
                                  <p:par>
                                    <p:cTn id="36" presetID="2" presetClass="entr" presetSubtype="1" fill="hold" grpId="0" nodeType="withEffect" p14:presetBounceEnd="40000">
                                      <p:stCondLst>
                                        <p:cond delay="3000"/>
                                      </p:stCondLst>
                                      <p:childTnLst>
                                        <p:set>
                                          <p:cBhvr>
                                            <p:cTn id="37" dur="1" fill="hold">
                                              <p:stCondLst>
                                                <p:cond delay="0"/>
                                              </p:stCondLst>
                                            </p:cTn>
                                            <p:tgtEl>
                                              <p:spTgt spid="8"/>
                                            </p:tgtEl>
                                            <p:attrNameLst>
                                              <p:attrName>style.visibility</p:attrName>
                                            </p:attrNameLst>
                                          </p:cBhvr>
                                          <p:to>
                                            <p:strVal val="visible"/>
                                          </p:to>
                                        </p:set>
                                        <p:anim calcmode="lin" valueType="num" p14:bounceEnd="40000">
                                          <p:cBhvr additive="base">
                                            <p:cTn id="38" dur="500" fill="hold"/>
                                            <p:tgtEl>
                                              <p:spTgt spid="8"/>
                                            </p:tgtEl>
                                            <p:attrNameLst>
                                              <p:attrName>ppt_x</p:attrName>
                                            </p:attrNameLst>
                                          </p:cBhvr>
                                          <p:tavLst>
                                            <p:tav tm="0">
                                              <p:val>
                                                <p:strVal val="#ppt_x"/>
                                              </p:val>
                                            </p:tav>
                                            <p:tav tm="100000">
                                              <p:val>
                                                <p:strVal val="#ppt_x"/>
                                              </p:val>
                                            </p:tav>
                                          </p:tavLst>
                                        </p:anim>
                                        <p:anim calcmode="lin" valueType="num" p14:bounceEnd="40000">
                                          <p:cBhvr additive="base">
                                            <p:cTn id="39" dur="500" fill="hold"/>
                                            <p:tgtEl>
                                              <p:spTgt spid="8"/>
                                            </p:tgtEl>
                                            <p:attrNameLst>
                                              <p:attrName>ppt_y</p:attrName>
                                            </p:attrNameLst>
                                          </p:cBhvr>
                                          <p:tavLst>
                                            <p:tav tm="0">
                                              <p:val>
                                                <p:strVal val="0-#ppt_h/2"/>
                                              </p:val>
                                            </p:tav>
                                            <p:tav tm="100000">
                                              <p:val>
                                                <p:strVal val="#ppt_y"/>
                                              </p:val>
                                            </p:tav>
                                          </p:tavLst>
                                        </p:anim>
                                      </p:childTnLst>
                                    </p:cTn>
                                  </p:par>
                                  <p:par>
                                    <p:cTn id="40" presetID="2" presetClass="entr" presetSubtype="1" fill="hold" grpId="0" nodeType="withEffect" p14:presetBounceEnd="40000">
                                      <p:stCondLst>
                                        <p:cond delay="2000"/>
                                      </p:stCondLst>
                                      <p:childTnLst>
                                        <p:set>
                                          <p:cBhvr>
                                            <p:cTn id="41" dur="1" fill="hold">
                                              <p:stCondLst>
                                                <p:cond delay="0"/>
                                              </p:stCondLst>
                                            </p:cTn>
                                            <p:tgtEl>
                                              <p:spTgt spid="9"/>
                                            </p:tgtEl>
                                            <p:attrNameLst>
                                              <p:attrName>style.visibility</p:attrName>
                                            </p:attrNameLst>
                                          </p:cBhvr>
                                          <p:to>
                                            <p:strVal val="visible"/>
                                          </p:to>
                                        </p:set>
                                        <p:anim calcmode="lin" valueType="num" p14:bounceEnd="40000">
                                          <p:cBhvr additive="base">
                                            <p:cTn id="42" dur="500" fill="hold"/>
                                            <p:tgtEl>
                                              <p:spTgt spid="9"/>
                                            </p:tgtEl>
                                            <p:attrNameLst>
                                              <p:attrName>ppt_x</p:attrName>
                                            </p:attrNameLst>
                                          </p:cBhvr>
                                          <p:tavLst>
                                            <p:tav tm="0">
                                              <p:val>
                                                <p:strVal val="#ppt_x"/>
                                              </p:val>
                                            </p:tav>
                                            <p:tav tm="100000">
                                              <p:val>
                                                <p:strVal val="#ppt_x"/>
                                              </p:val>
                                            </p:tav>
                                          </p:tavLst>
                                        </p:anim>
                                        <p:anim calcmode="lin" valueType="num" p14:bounceEnd="40000">
                                          <p:cBhvr additive="base">
                                            <p:cTn id="43" dur="500" fill="hold"/>
                                            <p:tgtEl>
                                              <p:spTgt spid="9"/>
                                            </p:tgtEl>
                                            <p:attrNameLst>
                                              <p:attrName>ppt_y</p:attrName>
                                            </p:attrNameLst>
                                          </p:cBhvr>
                                          <p:tavLst>
                                            <p:tav tm="0">
                                              <p:val>
                                                <p:strVal val="0-#ppt_h/2"/>
                                              </p:val>
                                            </p:tav>
                                            <p:tav tm="100000">
                                              <p:val>
                                                <p:strVal val="#ppt_y"/>
                                              </p:val>
                                            </p:tav>
                                          </p:tavLst>
                                        </p:anim>
                                      </p:childTnLst>
                                    </p:cTn>
                                  </p:par>
                                  <p:par>
                                    <p:cTn id="44" presetID="2" presetClass="entr" presetSubtype="1" fill="hold" grpId="0" nodeType="withEffect" p14:presetBounceEnd="40000">
                                      <p:stCondLst>
                                        <p:cond delay="3000"/>
                                      </p:stCondLst>
                                      <p:childTnLst>
                                        <p:set>
                                          <p:cBhvr>
                                            <p:cTn id="45" dur="1" fill="hold">
                                              <p:stCondLst>
                                                <p:cond delay="0"/>
                                              </p:stCondLst>
                                            </p:cTn>
                                            <p:tgtEl>
                                              <p:spTgt spid="10"/>
                                            </p:tgtEl>
                                            <p:attrNameLst>
                                              <p:attrName>style.visibility</p:attrName>
                                            </p:attrNameLst>
                                          </p:cBhvr>
                                          <p:to>
                                            <p:strVal val="visible"/>
                                          </p:to>
                                        </p:set>
                                        <p:anim calcmode="lin" valueType="num" p14:bounceEnd="40000">
                                          <p:cBhvr additive="base">
                                            <p:cTn id="46" dur="500" fill="hold"/>
                                            <p:tgtEl>
                                              <p:spTgt spid="10"/>
                                            </p:tgtEl>
                                            <p:attrNameLst>
                                              <p:attrName>ppt_x</p:attrName>
                                            </p:attrNameLst>
                                          </p:cBhvr>
                                          <p:tavLst>
                                            <p:tav tm="0">
                                              <p:val>
                                                <p:strVal val="#ppt_x"/>
                                              </p:val>
                                            </p:tav>
                                            <p:tav tm="100000">
                                              <p:val>
                                                <p:strVal val="#ppt_x"/>
                                              </p:val>
                                            </p:tav>
                                          </p:tavLst>
                                        </p:anim>
                                        <p:anim calcmode="lin" valueType="num" p14:bounceEnd="40000">
                                          <p:cBhvr additive="base">
                                            <p:cTn id="47" dur="500" fill="hold"/>
                                            <p:tgtEl>
                                              <p:spTgt spid="10"/>
                                            </p:tgtEl>
                                            <p:attrNameLst>
                                              <p:attrName>ppt_y</p:attrName>
                                            </p:attrNameLst>
                                          </p:cBhvr>
                                          <p:tavLst>
                                            <p:tav tm="0">
                                              <p:val>
                                                <p:strVal val="0-#ppt_h/2"/>
                                              </p:val>
                                            </p:tav>
                                            <p:tav tm="100000">
                                              <p:val>
                                                <p:strVal val="#ppt_y"/>
                                              </p:val>
                                            </p:tav>
                                          </p:tavLst>
                                        </p:anim>
                                      </p:childTnLst>
                                    </p:cTn>
                                  </p:par>
                                  <p:par>
                                    <p:cTn id="48" presetID="2" presetClass="entr" presetSubtype="1" fill="hold" grpId="0" nodeType="withEffect" p14:presetBounceEnd="40000">
                                      <p:stCondLst>
                                        <p:cond delay="800"/>
                                      </p:stCondLst>
                                      <p:childTnLst>
                                        <p:set>
                                          <p:cBhvr>
                                            <p:cTn id="49" dur="1" fill="hold">
                                              <p:stCondLst>
                                                <p:cond delay="0"/>
                                              </p:stCondLst>
                                            </p:cTn>
                                            <p:tgtEl>
                                              <p:spTgt spid="11"/>
                                            </p:tgtEl>
                                            <p:attrNameLst>
                                              <p:attrName>style.visibility</p:attrName>
                                            </p:attrNameLst>
                                          </p:cBhvr>
                                          <p:to>
                                            <p:strVal val="visible"/>
                                          </p:to>
                                        </p:set>
                                        <p:anim calcmode="lin" valueType="num" p14:bounceEnd="40000">
                                          <p:cBhvr additive="base">
                                            <p:cTn id="50" dur="500" fill="hold"/>
                                            <p:tgtEl>
                                              <p:spTgt spid="11"/>
                                            </p:tgtEl>
                                            <p:attrNameLst>
                                              <p:attrName>ppt_x</p:attrName>
                                            </p:attrNameLst>
                                          </p:cBhvr>
                                          <p:tavLst>
                                            <p:tav tm="0">
                                              <p:val>
                                                <p:strVal val="#ppt_x"/>
                                              </p:val>
                                            </p:tav>
                                            <p:tav tm="100000">
                                              <p:val>
                                                <p:strVal val="#ppt_x"/>
                                              </p:val>
                                            </p:tav>
                                          </p:tavLst>
                                        </p:anim>
                                        <p:anim calcmode="lin" valueType="num" p14:bounceEnd="40000">
                                          <p:cBhvr additive="base">
                                            <p:cTn id="51" dur="500" fill="hold"/>
                                            <p:tgtEl>
                                              <p:spTgt spid="11"/>
                                            </p:tgtEl>
                                            <p:attrNameLst>
                                              <p:attrName>ppt_y</p:attrName>
                                            </p:attrNameLst>
                                          </p:cBhvr>
                                          <p:tavLst>
                                            <p:tav tm="0">
                                              <p:val>
                                                <p:strVal val="0-#ppt_h/2"/>
                                              </p:val>
                                            </p:tav>
                                            <p:tav tm="100000">
                                              <p:val>
                                                <p:strVal val="#ppt_y"/>
                                              </p:val>
                                            </p:tav>
                                          </p:tavLst>
                                        </p:anim>
                                      </p:childTnLst>
                                    </p:cTn>
                                  </p:par>
                                  <p:par>
                                    <p:cTn id="52" presetID="2" presetClass="entr" presetSubtype="1" fill="hold" grpId="0" nodeType="withEffect" p14:presetBounceEnd="40000">
                                      <p:stCondLst>
                                        <p:cond delay="3000"/>
                                      </p:stCondLst>
                                      <p:childTnLst>
                                        <p:set>
                                          <p:cBhvr>
                                            <p:cTn id="53" dur="1" fill="hold">
                                              <p:stCondLst>
                                                <p:cond delay="0"/>
                                              </p:stCondLst>
                                            </p:cTn>
                                            <p:tgtEl>
                                              <p:spTgt spid="12"/>
                                            </p:tgtEl>
                                            <p:attrNameLst>
                                              <p:attrName>style.visibility</p:attrName>
                                            </p:attrNameLst>
                                          </p:cBhvr>
                                          <p:to>
                                            <p:strVal val="visible"/>
                                          </p:to>
                                        </p:set>
                                        <p:anim calcmode="lin" valueType="num" p14:bounceEnd="40000">
                                          <p:cBhvr additive="base">
                                            <p:cTn id="54" dur="500" fill="hold"/>
                                            <p:tgtEl>
                                              <p:spTgt spid="12"/>
                                            </p:tgtEl>
                                            <p:attrNameLst>
                                              <p:attrName>ppt_x</p:attrName>
                                            </p:attrNameLst>
                                          </p:cBhvr>
                                          <p:tavLst>
                                            <p:tav tm="0">
                                              <p:val>
                                                <p:strVal val="#ppt_x"/>
                                              </p:val>
                                            </p:tav>
                                            <p:tav tm="100000">
                                              <p:val>
                                                <p:strVal val="#ppt_x"/>
                                              </p:val>
                                            </p:tav>
                                          </p:tavLst>
                                        </p:anim>
                                        <p:anim calcmode="lin" valueType="num" p14:bounceEnd="40000">
                                          <p:cBhvr additive="base">
                                            <p:cTn id="55" dur="500" fill="hold"/>
                                            <p:tgtEl>
                                              <p:spTgt spid="12"/>
                                            </p:tgtEl>
                                            <p:attrNameLst>
                                              <p:attrName>ppt_y</p:attrName>
                                            </p:attrNameLst>
                                          </p:cBhvr>
                                          <p:tavLst>
                                            <p:tav tm="0">
                                              <p:val>
                                                <p:strVal val="0-#ppt_h/2"/>
                                              </p:val>
                                            </p:tav>
                                            <p:tav tm="100000">
                                              <p:val>
                                                <p:strVal val="#ppt_y"/>
                                              </p:val>
                                            </p:tav>
                                          </p:tavLst>
                                        </p:anim>
                                      </p:childTnLst>
                                    </p:cTn>
                                  </p:par>
                                  <p:par>
                                    <p:cTn id="56" presetID="2" presetClass="entr" presetSubtype="1" fill="hold" grpId="0" nodeType="withEffect" p14:presetBounceEnd="40000">
                                      <p:stCondLst>
                                        <p:cond delay="2000"/>
                                      </p:stCondLst>
                                      <p:childTnLst>
                                        <p:set>
                                          <p:cBhvr>
                                            <p:cTn id="57" dur="1" fill="hold">
                                              <p:stCondLst>
                                                <p:cond delay="0"/>
                                              </p:stCondLst>
                                            </p:cTn>
                                            <p:tgtEl>
                                              <p:spTgt spid="13"/>
                                            </p:tgtEl>
                                            <p:attrNameLst>
                                              <p:attrName>style.visibility</p:attrName>
                                            </p:attrNameLst>
                                          </p:cBhvr>
                                          <p:to>
                                            <p:strVal val="visible"/>
                                          </p:to>
                                        </p:set>
                                        <p:anim calcmode="lin" valueType="num" p14:bounceEnd="40000">
                                          <p:cBhvr additive="base">
                                            <p:cTn id="58" dur="500" fill="hold"/>
                                            <p:tgtEl>
                                              <p:spTgt spid="13"/>
                                            </p:tgtEl>
                                            <p:attrNameLst>
                                              <p:attrName>ppt_x</p:attrName>
                                            </p:attrNameLst>
                                          </p:cBhvr>
                                          <p:tavLst>
                                            <p:tav tm="0">
                                              <p:val>
                                                <p:strVal val="#ppt_x"/>
                                              </p:val>
                                            </p:tav>
                                            <p:tav tm="100000">
                                              <p:val>
                                                <p:strVal val="#ppt_x"/>
                                              </p:val>
                                            </p:tav>
                                          </p:tavLst>
                                        </p:anim>
                                        <p:anim calcmode="lin" valueType="num" p14:bounceEnd="40000">
                                          <p:cBhvr additive="base">
                                            <p:cTn id="59" dur="500" fill="hold"/>
                                            <p:tgtEl>
                                              <p:spTgt spid="13"/>
                                            </p:tgtEl>
                                            <p:attrNameLst>
                                              <p:attrName>ppt_y</p:attrName>
                                            </p:attrNameLst>
                                          </p:cBhvr>
                                          <p:tavLst>
                                            <p:tav tm="0">
                                              <p:val>
                                                <p:strVal val="0-#ppt_h/2"/>
                                              </p:val>
                                            </p:tav>
                                            <p:tav tm="100000">
                                              <p:val>
                                                <p:strVal val="#ppt_y"/>
                                              </p:val>
                                            </p:tav>
                                          </p:tavLst>
                                        </p:anim>
                                      </p:childTnLst>
                                    </p:cTn>
                                  </p:par>
                                  <p:par>
                                    <p:cTn id="60" presetID="2" presetClass="entr" presetSubtype="1" fill="hold" grpId="0" nodeType="withEffect" p14:presetBounceEnd="40000">
                                      <p:stCondLst>
                                        <p:cond delay="3000"/>
                                      </p:stCondLst>
                                      <p:childTnLst>
                                        <p:set>
                                          <p:cBhvr>
                                            <p:cTn id="61" dur="1" fill="hold">
                                              <p:stCondLst>
                                                <p:cond delay="0"/>
                                              </p:stCondLst>
                                            </p:cTn>
                                            <p:tgtEl>
                                              <p:spTgt spid="14"/>
                                            </p:tgtEl>
                                            <p:attrNameLst>
                                              <p:attrName>style.visibility</p:attrName>
                                            </p:attrNameLst>
                                          </p:cBhvr>
                                          <p:to>
                                            <p:strVal val="visible"/>
                                          </p:to>
                                        </p:set>
                                        <p:anim calcmode="lin" valueType="num" p14:bounceEnd="40000">
                                          <p:cBhvr additive="base">
                                            <p:cTn id="62" dur="500" fill="hold"/>
                                            <p:tgtEl>
                                              <p:spTgt spid="14"/>
                                            </p:tgtEl>
                                            <p:attrNameLst>
                                              <p:attrName>ppt_x</p:attrName>
                                            </p:attrNameLst>
                                          </p:cBhvr>
                                          <p:tavLst>
                                            <p:tav tm="0">
                                              <p:val>
                                                <p:strVal val="#ppt_x"/>
                                              </p:val>
                                            </p:tav>
                                            <p:tav tm="100000">
                                              <p:val>
                                                <p:strVal val="#ppt_x"/>
                                              </p:val>
                                            </p:tav>
                                          </p:tavLst>
                                        </p:anim>
                                        <p:anim calcmode="lin" valueType="num" p14:bounceEnd="40000">
                                          <p:cBhvr additive="base">
                                            <p:cTn id="63" dur="500" fill="hold"/>
                                            <p:tgtEl>
                                              <p:spTgt spid="14"/>
                                            </p:tgtEl>
                                            <p:attrNameLst>
                                              <p:attrName>ppt_y</p:attrName>
                                            </p:attrNameLst>
                                          </p:cBhvr>
                                          <p:tavLst>
                                            <p:tav tm="0">
                                              <p:val>
                                                <p:strVal val="0-#ppt_h/2"/>
                                              </p:val>
                                            </p:tav>
                                            <p:tav tm="100000">
                                              <p:val>
                                                <p:strVal val="#ppt_y"/>
                                              </p:val>
                                            </p:tav>
                                          </p:tavLst>
                                        </p:anim>
                                      </p:childTnLst>
                                    </p:cTn>
                                  </p:par>
                                  <p:par>
                                    <p:cTn id="64" presetID="2" presetClass="entr" presetSubtype="1" fill="hold" grpId="0" nodeType="withEffect" p14:presetBounceEnd="40000">
                                      <p:stCondLst>
                                        <p:cond delay="1500"/>
                                      </p:stCondLst>
                                      <p:childTnLst>
                                        <p:set>
                                          <p:cBhvr>
                                            <p:cTn id="65" dur="1" fill="hold">
                                              <p:stCondLst>
                                                <p:cond delay="0"/>
                                              </p:stCondLst>
                                            </p:cTn>
                                            <p:tgtEl>
                                              <p:spTgt spid="15"/>
                                            </p:tgtEl>
                                            <p:attrNameLst>
                                              <p:attrName>style.visibility</p:attrName>
                                            </p:attrNameLst>
                                          </p:cBhvr>
                                          <p:to>
                                            <p:strVal val="visible"/>
                                          </p:to>
                                        </p:set>
                                        <p:anim calcmode="lin" valueType="num" p14:bounceEnd="40000">
                                          <p:cBhvr additive="base">
                                            <p:cTn id="66" dur="500" fill="hold"/>
                                            <p:tgtEl>
                                              <p:spTgt spid="15"/>
                                            </p:tgtEl>
                                            <p:attrNameLst>
                                              <p:attrName>ppt_x</p:attrName>
                                            </p:attrNameLst>
                                          </p:cBhvr>
                                          <p:tavLst>
                                            <p:tav tm="0">
                                              <p:val>
                                                <p:strVal val="#ppt_x"/>
                                              </p:val>
                                            </p:tav>
                                            <p:tav tm="100000">
                                              <p:val>
                                                <p:strVal val="#ppt_x"/>
                                              </p:val>
                                            </p:tav>
                                          </p:tavLst>
                                        </p:anim>
                                        <p:anim calcmode="lin" valueType="num" p14:bounceEnd="40000">
                                          <p:cBhvr additive="base">
                                            <p:cTn id="67" dur="500" fill="hold"/>
                                            <p:tgtEl>
                                              <p:spTgt spid="15"/>
                                            </p:tgtEl>
                                            <p:attrNameLst>
                                              <p:attrName>ppt_y</p:attrName>
                                            </p:attrNameLst>
                                          </p:cBhvr>
                                          <p:tavLst>
                                            <p:tav tm="0">
                                              <p:val>
                                                <p:strVal val="0-#ppt_h/2"/>
                                              </p:val>
                                            </p:tav>
                                            <p:tav tm="100000">
                                              <p:val>
                                                <p:strVal val="#ppt_y"/>
                                              </p:val>
                                            </p:tav>
                                          </p:tavLst>
                                        </p:anim>
                                      </p:childTnLst>
                                    </p:cTn>
                                  </p:par>
                                  <p:par>
                                    <p:cTn id="68" presetID="2" presetClass="entr" presetSubtype="1" fill="hold" grpId="0" nodeType="withEffect" p14:presetBounceEnd="40000">
                                      <p:stCondLst>
                                        <p:cond delay="3000"/>
                                      </p:stCondLst>
                                      <p:childTnLst>
                                        <p:set>
                                          <p:cBhvr>
                                            <p:cTn id="69" dur="1" fill="hold">
                                              <p:stCondLst>
                                                <p:cond delay="0"/>
                                              </p:stCondLst>
                                            </p:cTn>
                                            <p:tgtEl>
                                              <p:spTgt spid="16"/>
                                            </p:tgtEl>
                                            <p:attrNameLst>
                                              <p:attrName>style.visibility</p:attrName>
                                            </p:attrNameLst>
                                          </p:cBhvr>
                                          <p:to>
                                            <p:strVal val="visible"/>
                                          </p:to>
                                        </p:set>
                                        <p:anim calcmode="lin" valueType="num" p14:bounceEnd="40000">
                                          <p:cBhvr additive="base">
                                            <p:cTn id="70" dur="500" fill="hold"/>
                                            <p:tgtEl>
                                              <p:spTgt spid="16"/>
                                            </p:tgtEl>
                                            <p:attrNameLst>
                                              <p:attrName>ppt_x</p:attrName>
                                            </p:attrNameLst>
                                          </p:cBhvr>
                                          <p:tavLst>
                                            <p:tav tm="0">
                                              <p:val>
                                                <p:strVal val="#ppt_x"/>
                                              </p:val>
                                            </p:tav>
                                            <p:tav tm="100000">
                                              <p:val>
                                                <p:strVal val="#ppt_x"/>
                                              </p:val>
                                            </p:tav>
                                          </p:tavLst>
                                        </p:anim>
                                        <p:anim calcmode="lin" valueType="num" p14:bounceEnd="40000">
                                          <p:cBhvr additive="base">
                                            <p:cTn id="71" dur="500" fill="hold"/>
                                            <p:tgtEl>
                                              <p:spTgt spid="1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2" grpId="0"/>
          <p:bldP spid="2" grpId="1"/>
          <p:bldP spid="6" grpId="0"/>
          <p:bldP spid="7" grpId="0"/>
          <p:bldP spid="8" grpId="0"/>
          <p:bldP spid="9" grpId="0"/>
          <p:bldP spid="10" grpId="0"/>
          <p:bldP spid="11" grpId="0"/>
          <p:bldP spid="12" grpId="0"/>
          <p:bldP spid="13" grpId="0"/>
          <p:bldP spid="14" grpId="0"/>
          <p:bldP spid="15" grpId="0"/>
          <p:bldP spid="16"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5"/>
                                            </p:tgtEl>
                                            <p:attrNameLst>
                                              <p:attrName>style.visibility</p:attrName>
                                            </p:attrNameLst>
                                          </p:cBhvr>
                                          <p:to>
                                            <p:strVal val="visible"/>
                                          </p:to>
                                        </p:set>
                                        <p:anim calcmode="lin" valueType="num">
                                          <p:cBhvr>
                                            <p:cTn id="7" dur="40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55"/>
                                            </p:tgtEl>
                                            <p:attrNameLst>
                                              <p:attrName>ppt_y</p:attrName>
                                            </p:attrNameLst>
                                          </p:cBhvr>
                                          <p:tavLst>
                                            <p:tav tm="0">
                                              <p:val>
                                                <p:strVal val="#ppt_y"/>
                                              </p:val>
                                            </p:tav>
                                            <p:tav tm="100000">
                                              <p:val>
                                                <p:strVal val="#ppt_y"/>
                                              </p:val>
                                            </p:tav>
                                          </p:tavLst>
                                        </p:anim>
                                        <p:anim calcmode="lin" valueType="num">
                                          <p:cBhvr>
                                            <p:cTn id="9" dur="40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5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55"/>
                                            </p:tgtEl>
                                          </p:cBhvr>
                                        </p:animEffect>
                                      </p:childTnLst>
                                    </p:cTn>
                                  </p:par>
                                </p:childTnLst>
                              </p:cTn>
                            </p:par>
                            <p:par>
                              <p:cTn id="12" fill="hold">
                                <p:stCondLst>
                                  <p:cond delay="640"/>
                                </p:stCondLst>
                                <p:childTnLst>
                                  <p:par>
                                    <p:cTn id="13" presetID="42" presetClass="entr" presetSubtype="0"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1000"/>
                                            <p:tgtEl>
                                              <p:spTgt spid="4"/>
                                            </p:tgtEl>
                                          </p:cBhvr>
                                        </p:animEffect>
                                        <p:anim calcmode="lin" valueType="num">
                                          <p:cBhvr>
                                            <p:cTn id="16" dur="1000" fill="hold"/>
                                            <p:tgtEl>
                                              <p:spTgt spid="4"/>
                                            </p:tgtEl>
                                            <p:attrNameLst>
                                              <p:attrName>ppt_x</p:attrName>
                                            </p:attrNameLst>
                                          </p:cBhvr>
                                          <p:tavLst>
                                            <p:tav tm="0">
                                              <p:val>
                                                <p:strVal val="#ppt_x"/>
                                              </p:val>
                                            </p:tav>
                                            <p:tav tm="100000">
                                              <p:val>
                                                <p:strVal val="#ppt_x"/>
                                              </p:val>
                                            </p:tav>
                                          </p:tavLst>
                                        </p:anim>
                                        <p:anim calcmode="lin" valueType="num">
                                          <p:cBhvr>
                                            <p:cTn id="17" dur="1000" fill="hold"/>
                                            <p:tgtEl>
                                              <p:spTgt spid="4"/>
                                            </p:tgtEl>
                                            <p:attrNameLst>
                                              <p:attrName>ppt_y</p:attrName>
                                            </p:attrNameLst>
                                          </p:cBhvr>
                                          <p:tavLst>
                                            <p:tav tm="0">
                                              <p:val>
                                                <p:strVal val="#ppt_y+.1"/>
                                              </p:val>
                                            </p:tav>
                                            <p:tav tm="100000">
                                              <p:val>
                                                <p:strVal val="#ppt_y"/>
                                              </p:val>
                                            </p:tav>
                                          </p:tavLst>
                                        </p:anim>
                                      </p:childTnLst>
                                    </p:cTn>
                                  </p:par>
                                </p:childTnLst>
                              </p:cTn>
                            </p:par>
                            <p:par>
                              <p:cTn id="18" fill="hold">
                                <p:stCondLst>
                                  <p:cond delay="1640"/>
                                </p:stCondLst>
                                <p:childTnLst>
                                  <p:par>
                                    <p:cTn id="19" presetID="2" presetClass="entr" presetSubtype="4" fill="hold" grpId="0" nodeType="after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additive="base">
                                            <p:cTn id="21" dur="300" fill="hold"/>
                                            <p:tgtEl>
                                              <p:spTgt spid="2"/>
                                            </p:tgtEl>
                                            <p:attrNameLst>
                                              <p:attrName>ppt_x</p:attrName>
                                            </p:attrNameLst>
                                          </p:cBhvr>
                                          <p:tavLst>
                                            <p:tav tm="0">
                                              <p:val>
                                                <p:strVal val="#ppt_x"/>
                                              </p:val>
                                            </p:tav>
                                            <p:tav tm="100000">
                                              <p:val>
                                                <p:strVal val="#ppt_x"/>
                                              </p:val>
                                            </p:tav>
                                          </p:tavLst>
                                        </p:anim>
                                        <p:anim calcmode="lin" valueType="num">
                                          <p:cBhvr additive="base">
                                            <p:cTn id="22" dur="300" fill="hold"/>
                                            <p:tgtEl>
                                              <p:spTgt spid="2"/>
                                            </p:tgtEl>
                                            <p:attrNameLst>
                                              <p:attrName>ppt_y</p:attrName>
                                            </p:attrNameLst>
                                          </p:cBhvr>
                                          <p:tavLst>
                                            <p:tav tm="0">
                                              <p:val>
                                                <p:strVal val="1+#ppt_h/2"/>
                                              </p:val>
                                            </p:tav>
                                            <p:tav tm="100000">
                                              <p:val>
                                                <p:strVal val="#ppt_y"/>
                                              </p:val>
                                            </p:tav>
                                          </p:tavLst>
                                        </p:anim>
                                      </p:childTnLst>
                                    </p:cTn>
                                  </p:par>
                                </p:childTnLst>
                              </p:cTn>
                            </p:par>
                            <p:par>
                              <p:cTn id="23" fill="hold">
                                <p:stCondLst>
                                  <p:cond delay="1940"/>
                                </p:stCondLst>
                                <p:childTnLst>
                                  <p:par>
                                    <p:cTn id="24" presetID="26" presetClass="emph" presetSubtype="0" fill="hold" grpId="1" nodeType="afterEffect">
                                      <p:stCondLst>
                                        <p:cond delay="1000"/>
                                      </p:stCondLst>
                                      <p:childTnLst>
                                        <p:animEffect transition="out" filter="fade">
                                          <p:cBhvr>
                                            <p:cTn id="25" dur="500" tmFilter="0, 0; .2, .5; .8, .5; 1, 0"/>
                                            <p:tgtEl>
                                              <p:spTgt spid="2"/>
                                            </p:tgtEl>
                                          </p:cBhvr>
                                        </p:animEffect>
                                        <p:animScale>
                                          <p:cBhvr>
                                            <p:cTn id="26" dur="250" autoRev="1" fill="hold"/>
                                            <p:tgtEl>
                                              <p:spTgt spid="2"/>
                                            </p:tgtEl>
                                          </p:cBhvr>
                                          <p:by x="105000" y="105000"/>
                                        </p:animScale>
                                      </p:childTnLst>
                                    </p:cTn>
                                  </p:par>
                                </p:childTnLst>
                              </p:cTn>
                            </p:par>
                            <p:par>
                              <p:cTn id="27" fill="hold">
                                <p:stCondLst>
                                  <p:cond delay="3440"/>
                                </p:stCondLst>
                                <p:childTnLst>
                                  <p:par>
                                    <p:cTn id="28" presetID="2" presetClass="entr" presetSubtype="1" fill="hold" grpId="0" nodeType="afterEffect">
                                      <p:stCondLst>
                                        <p:cond delay="200"/>
                                      </p:stCondLst>
                                      <p:childTnLst>
                                        <p:set>
                                          <p:cBhvr>
                                            <p:cTn id="29" dur="1" fill="hold">
                                              <p:stCondLst>
                                                <p:cond delay="0"/>
                                              </p:stCondLst>
                                            </p:cTn>
                                            <p:tgtEl>
                                              <p:spTgt spid="6"/>
                                            </p:tgtEl>
                                            <p:attrNameLst>
                                              <p:attrName>style.visibility</p:attrName>
                                            </p:attrNameLst>
                                          </p:cBhvr>
                                          <p:to>
                                            <p:strVal val="visible"/>
                                          </p:to>
                                        </p:set>
                                        <p:anim calcmode="lin" valueType="num">
                                          <p:cBhvr additive="base">
                                            <p:cTn id="30" dur="500" fill="hold"/>
                                            <p:tgtEl>
                                              <p:spTgt spid="6"/>
                                            </p:tgtEl>
                                            <p:attrNameLst>
                                              <p:attrName>ppt_x</p:attrName>
                                            </p:attrNameLst>
                                          </p:cBhvr>
                                          <p:tavLst>
                                            <p:tav tm="0">
                                              <p:val>
                                                <p:strVal val="#ppt_x"/>
                                              </p:val>
                                            </p:tav>
                                            <p:tav tm="100000">
                                              <p:val>
                                                <p:strVal val="#ppt_x"/>
                                              </p:val>
                                            </p:tav>
                                          </p:tavLst>
                                        </p:anim>
                                        <p:anim calcmode="lin" valueType="num">
                                          <p:cBhvr additive="base">
                                            <p:cTn id="31" dur="500" fill="hold"/>
                                            <p:tgtEl>
                                              <p:spTgt spid="6"/>
                                            </p:tgtEl>
                                            <p:attrNameLst>
                                              <p:attrName>ppt_y</p:attrName>
                                            </p:attrNameLst>
                                          </p:cBhvr>
                                          <p:tavLst>
                                            <p:tav tm="0">
                                              <p:val>
                                                <p:strVal val="0-#ppt_h/2"/>
                                              </p:val>
                                            </p:tav>
                                            <p:tav tm="100000">
                                              <p:val>
                                                <p:strVal val="#ppt_y"/>
                                              </p:val>
                                            </p:tav>
                                          </p:tavLst>
                                        </p:anim>
                                      </p:childTnLst>
                                    </p:cTn>
                                  </p:par>
                                  <p:par>
                                    <p:cTn id="32" presetID="2" presetClass="entr" presetSubtype="1" fill="hold" grpId="0" nodeType="withEffect">
                                      <p:stCondLst>
                                        <p:cond delay="1500"/>
                                      </p:stCondLst>
                                      <p:childTnLst>
                                        <p:set>
                                          <p:cBhvr>
                                            <p:cTn id="33" dur="1" fill="hold">
                                              <p:stCondLst>
                                                <p:cond delay="0"/>
                                              </p:stCondLst>
                                            </p:cTn>
                                            <p:tgtEl>
                                              <p:spTgt spid="7"/>
                                            </p:tgtEl>
                                            <p:attrNameLst>
                                              <p:attrName>style.visibility</p:attrName>
                                            </p:attrNameLst>
                                          </p:cBhvr>
                                          <p:to>
                                            <p:strVal val="visible"/>
                                          </p:to>
                                        </p:set>
                                        <p:anim calcmode="lin" valueType="num">
                                          <p:cBhvr additive="base">
                                            <p:cTn id="34" dur="500" fill="hold"/>
                                            <p:tgtEl>
                                              <p:spTgt spid="7"/>
                                            </p:tgtEl>
                                            <p:attrNameLst>
                                              <p:attrName>ppt_x</p:attrName>
                                            </p:attrNameLst>
                                          </p:cBhvr>
                                          <p:tavLst>
                                            <p:tav tm="0">
                                              <p:val>
                                                <p:strVal val="#ppt_x"/>
                                              </p:val>
                                            </p:tav>
                                            <p:tav tm="100000">
                                              <p:val>
                                                <p:strVal val="#ppt_x"/>
                                              </p:val>
                                            </p:tav>
                                          </p:tavLst>
                                        </p:anim>
                                        <p:anim calcmode="lin" valueType="num">
                                          <p:cBhvr additive="base">
                                            <p:cTn id="35" dur="500" fill="hold"/>
                                            <p:tgtEl>
                                              <p:spTgt spid="7"/>
                                            </p:tgtEl>
                                            <p:attrNameLst>
                                              <p:attrName>ppt_y</p:attrName>
                                            </p:attrNameLst>
                                          </p:cBhvr>
                                          <p:tavLst>
                                            <p:tav tm="0">
                                              <p:val>
                                                <p:strVal val="0-#ppt_h/2"/>
                                              </p:val>
                                            </p:tav>
                                            <p:tav tm="100000">
                                              <p:val>
                                                <p:strVal val="#ppt_y"/>
                                              </p:val>
                                            </p:tav>
                                          </p:tavLst>
                                        </p:anim>
                                      </p:childTnLst>
                                    </p:cTn>
                                  </p:par>
                                  <p:par>
                                    <p:cTn id="36" presetID="2" presetClass="entr" presetSubtype="1" fill="hold" grpId="0" nodeType="withEffect">
                                      <p:stCondLst>
                                        <p:cond delay="3000"/>
                                      </p:stCondLst>
                                      <p:childTnLst>
                                        <p:set>
                                          <p:cBhvr>
                                            <p:cTn id="37" dur="1" fill="hold">
                                              <p:stCondLst>
                                                <p:cond delay="0"/>
                                              </p:stCondLst>
                                            </p:cTn>
                                            <p:tgtEl>
                                              <p:spTgt spid="8"/>
                                            </p:tgtEl>
                                            <p:attrNameLst>
                                              <p:attrName>style.visibility</p:attrName>
                                            </p:attrNameLst>
                                          </p:cBhvr>
                                          <p:to>
                                            <p:strVal val="visible"/>
                                          </p:to>
                                        </p:set>
                                        <p:anim calcmode="lin" valueType="num">
                                          <p:cBhvr additive="base">
                                            <p:cTn id="38" dur="500" fill="hold"/>
                                            <p:tgtEl>
                                              <p:spTgt spid="8"/>
                                            </p:tgtEl>
                                            <p:attrNameLst>
                                              <p:attrName>ppt_x</p:attrName>
                                            </p:attrNameLst>
                                          </p:cBhvr>
                                          <p:tavLst>
                                            <p:tav tm="0">
                                              <p:val>
                                                <p:strVal val="#ppt_x"/>
                                              </p:val>
                                            </p:tav>
                                            <p:tav tm="100000">
                                              <p:val>
                                                <p:strVal val="#ppt_x"/>
                                              </p:val>
                                            </p:tav>
                                          </p:tavLst>
                                        </p:anim>
                                        <p:anim calcmode="lin" valueType="num">
                                          <p:cBhvr additive="base">
                                            <p:cTn id="39" dur="500" fill="hold"/>
                                            <p:tgtEl>
                                              <p:spTgt spid="8"/>
                                            </p:tgtEl>
                                            <p:attrNameLst>
                                              <p:attrName>ppt_y</p:attrName>
                                            </p:attrNameLst>
                                          </p:cBhvr>
                                          <p:tavLst>
                                            <p:tav tm="0">
                                              <p:val>
                                                <p:strVal val="0-#ppt_h/2"/>
                                              </p:val>
                                            </p:tav>
                                            <p:tav tm="100000">
                                              <p:val>
                                                <p:strVal val="#ppt_y"/>
                                              </p:val>
                                            </p:tav>
                                          </p:tavLst>
                                        </p:anim>
                                      </p:childTnLst>
                                    </p:cTn>
                                  </p:par>
                                  <p:par>
                                    <p:cTn id="40" presetID="2" presetClass="entr" presetSubtype="1" fill="hold" grpId="0" nodeType="withEffect">
                                      <p:stCondLst>
                                        <p:cond delay="2000"/>
                                      </p:stCondLst>
                                      <p:childTnLst>
                                        <p:set>
                                          <p:cBhvr>
                                            <p:cTn id="41" dur="1" fill="hold">
                                              <p:stCondLst>
                                                <p:cond delay="0"/>
                                              </p:stCondLst>
                                            </p:cTn>
                                            <p:tgtEl>
                                              <p:spTgt spid="9"/>
                                            </p:tgtEl>
                                            <p:attrNameLst>
                                              <p:attrName>style.visibility</p:attrName>
                                            </p:attrNameLst>
                                          </p:cBhvr>
                                          <p:to>
                                            <p:strVal val="visible"/>
                                          </p:to>
                                        </p:set>
                                        <p:anim calcmode="lin" valueType="num">
                                          <p:cBhvr additive="base">
                                            <p:cTn id="42" dur="500" fill="hold"/>
                                            <p:tgtEl>
                                              <p:spTgt spid="9"/>
                                            </p:tgtEl>
                                            <p:attrNameLst>
                                              <p:attrName>ppt_x</p:attrName>
                                            </p:attrNameLst>
                                          </p:cBhvr>
                                          <p:tavLst>
                                            <p:tav tm="0">
                                              <p:val>
                                                <p:strVal val="#ppt_x"/>
                                              </p:val>
                                            </p:tav>
                                            <p:tav tm="100000">
                                              <p:val>
                                                <p:strVal val="#ppt_x"/>
                                              </p:val>
                                            </p:tav>
                                          </p:tavLst>
                                        </p:anim>
                                        <p:anim calcmode="lin" valueType="num">
                                          <p:cBhvr additive="base">
                                            <p:cTn id="43" dur="500" fill="hold"/>
                                            <p:tgtEl>
                                              <p:spTgt spid="9"/>
                                            </p:tgtEl>
                                            <p:attrNameLst>
                                              <p:attrName>ppt_y</p:attrName>
                                            </p:attrNameLst>
                                          </p:cBhvr>
                                          <p:tavLst>
                                            <p:tav tm="0">
                                              <p:val>
                                                <p:strVal val="0-#ppt_h/2"/>
                                              </p:val>
                                            </p:tav>
                                            <p:tav tm="100000">
                                              <p:val>
                                                <p:strVal val="#ppt_y"/>
                                              </p:val>
                                            </p:tav>
                                          </p:tavLst>
                                        </p:anim>
                                      </p:childTnLst>
                                    </p:cTn>
                                  </p:par>
                                  <p:par>
                                    <p:cTn id="44" presetID="2" presetClass="entr" presetSubtype="1" fill="hold" grpId="0" nodeType="withEffect">
                                      <p:stCondLst>
                                        <p:cond delay="3000"/>
                                      </p:stCondLst>
                                      <p:childTnLst>
                                        <p:set>
                                          <p:cBhvr>
                                            <p:cTn id="45" dur="1" fill="hold">
                                              <p:stCondLst>
                                                <p:cond delay="0"/>
                                              </p:stCondLst>
                                            </p:cTn>
                                            <p:tgtEl>
                                              <p:spTgt spid="10"/>
                                            </p:tgtEl>
                                            <p:attrNameLst>
                                              <p:attrName>style.visibility</p:attrName>
                                            </p:attrNameLst>
                                          </p:cBhvr>
                                          <p:to>
                                            <p:strVal val="visible"/>
                                          </p:to>
                                        </p:set>
                                        <p:anim calcmode="lin" valueType="num">
                                          <p:cBhvr additive="base">
                                            <p:cTn id="46" dur="500" fill="hold"/>
                                            <p:tgtEl>
                                              <p:spTgt spid="10"/>
                                            </p:tgtEl>
                                            <p:attrNameLst>
                                              <p:attrName>ppt_x</p:attrName>
                                            </p:attrNameLst>
                                          </p:cBhvr>
                                          <p:tavLst>
                                            <p:tav tm="0">
                                              <p:val>
                                                <p:strVal val="#ppt_x"/>
                                              </p:val>
                                            </p:tav>
                                            <p:tav tm="100000">
                                              <p:val>
                                                <p:strVal val="#ppt_x"/>
                                              </p:val>
                                            </p:tav>
                                          </p:tavLst>
                                        </p:anim>
                                        <p:anim calcmode="lin" valueType="num">
                                          <p:cBhvr additive="base">
                                            <p:cTn id="47" dur="500" fill="hold"/>
                                            <p:tgtEl>
                                              <p:spTgt spid="10"/>
                                            </p:tgtEl>
                                            <p:attrNameLst>
                                              <p:attrName>ppt_y</p:attrName>
                                            </p:attrNameLst>
                                          </p:cBhvr>
                                          <p:tavLst>
                                            <p:tav tm="0">
                                              <p:val>
                                                <p:strVal val="0-#ppt_h/2"/>
                                              </p:val>
                                            </p:tav>
                                            <p:tav tm="100000">
                                              <p:val>
                                                <p:strVal val="#ppt_y"/>
                                              </p:val>
                                            </p:tav>
                                          </p:tavLst>
                                        </p:anim>
                                      </p:childTnLst>
                                    </p:cTn>
                                  </p:par>
                                  <p:par>
                                    <p:cTn id="48" presetID="2" presetClass="entr" presetSubtype="1" fill="hold" grpId="0" nodeType="withEffect">
                                      <p:stCondLst>
                                        <p:cond delay="800"/>
                                      </p:stCondLst>
                                      <p:childTnLst>
                                        <p:set>
                                          <p:cBhvr>
                                            <p:cTn id="49" dur="1" fill="hold">
                                              <p:stCondLst>
                                                <p:cond delay="0"/>
                                              </p:stCondLst>
                                            </p:cTn>
                                            <p:tgtEl>
                                              <p:spTgt spid="11"/>
                                            </p:tgtEl>
                                            <p:attrNameLst>
                                              <p:attrName>style.visibility</p:attrName>
                                            </p:attrNameLst>
                                          </p:cBhvr>
                                          <p:to>
                                            <p:strVal val="visible"/>
                                          </p:to>
                                        </p:set>
                                        <p:anim calcmode="lin" valueType="num">
                                          <p:cBhvr additive="base">
                                            <p:cTn id="50" dur="500" fill="hold"/>
                                            <p:tgtEl>
                                              <p:spTgt spid="11"/>
                                            </p:tgtEl>
                                            <p:attrNameLst>
                                              <p:attrName>ppt_x</p:attrName>
                                            </p:attrNameLst>
                                          </p:cBhvr>
                                          <p:tavLst>
                                            <p:tav tm="0">
                                              <p:val>
                                                <p:strVal val="#ppt_x"/>
                                              </p:val>
                                            </p:tav>
                                            <p:tav tm="100000">
                                              <p:val>
                                                <p:strVal val="#ppt_x"/>
                                              </p:val>
                                            </p:tav>
                                          </p:tavLst>
                                        </p:anim>
                                        <p:anim calcmode="lin" valueType="num">
                                          <p:cBhvr additive="base">
                                            <p:cTn id="51" dur="500" fill="hold"/>
                                            <p:tgtEl>
                                              <p:spTgt spid="11"/>
                                            </p:tgtEl>
                                            <p:attrNameLst>
                                              <p:attrName>ppt_y</p:attrName>
                                            </p:attrNameLst>
                                          </p:cBhvr>
                                          <p:tavLst>
                                            <p:tav tm="0">
                                              <p:val>
                                                <p:strVal val="0-#ppt_h/2"/>
                                              </p:val>
                                            </p:tav>
                                            <p:tav tm="100000">
                                              <p:val>
                                                <p:strVal val="#ppt_y"/>
                                              </p:val>
                                            </p:tav>
                                          </p:tavLst>
                                        </p:anim>
                                      </p:childTnLst>
                                    </p:cTn>
                                  </p:par>
                                  <p:par>
                                    <p:cTn id="52" presetID="2" presetClass="entr" presetSubtype="1" fill="hold" grpId="0" nodeType="withEffect">
                                      <p:stCondLst>
                                        <p:cond delay="3000"/>
                                      </p:stCondLst>
                                      <p:childTnLst>
                                        <p:set>
                                          <p:cBhvr>
                                            <p:cTn id="53" dur="1" fill="hold">
                                              <p:stCondLst>
                                                <p:cond delay="0"/>
                                              </p:stCondLst>
                                            </p:cTn>
                                            <p:tgtEl>
                                              <p:spTgt spid="12"/>
                                            </p:tgtEl>
                                            <p:attrNameLst>
                                              <p:attrName>style.visibility</p:attrName>
                                            </p:attrNameLst>
                                          </p:cBhvr>
                                          <p:to>
                                            <p:strVal val="visible"/>
                                          </p:to>
                                        </p:set>
                                        <p:anim calcmode="lin" valueType="num">
                                          <p:cBhvr additive="base">
                                            <p:cTn id="54" dur="500" fill="hold"/>
                                            <p:tgtEl>
                                              <p:spTgt spid="12"/>
                                            </p:tgtEl>
                                            <p:attrNameLst>
                                              <p:attrName>ppt_x</p:attrName>
                                            </p:attrNameLst>
                                          </p:cBhvr>
                                          <p:tavLst>
                                            <p:tav tm="0">
                                              <p:val>
                                                <p:strVal val="#ppt_x"/>
                                              </p:val>
                                            </p:tav>
                                            <p:tav tm="100000">
                                              <p:val>
                                                <p:strVal val="#ppt_x"/>
                                              </p:val>
                                            </p:tav>
                                          </p:tavLst>
                                        </p:anim>
                                        <p:anim calcmode="lin" valueType="num">
                                          <p:cBhvr additive="base">
                                            <p:cTn id="55" dur="500" fill="hold"/>
                                            <p:tgtEl>
                                              <p:spTgt spid="12"/>
                                            </p:tgtEl>
                                            <p:attrNameLst>
                                              <p:attrName>ppt_y</p:attrName>
                                            </p:attrNameLst>
                                          </p:cBhvr>
                                          <p:tavLst>
                                            <p:tav tm="0">
                                              <p:val>
                                                <p:strVal val="0-#ppt_h/2"/>
                                              </p:val>
                                            </p:tav>
                                            <p:tav tm="100000">
                                              <p:val>
                                                <p:strVal val="#ppt_y"/>
                                              </p:val>
                                            </p:tav>
                                          </p:tavLst>
                                        </p:anim>
                                      </p:childTnLst>
                                    </p:cTn>
                                  </p:par>
                                  <p:par>
                                    <p:cTn id="56" presetID="2" presetClass="entr" presetSubtype="1" fill="hold" grpId="0" nodeType="withEffect">
                                      <p:stCondLst>
                                        <p:cond delay="2000"/>
                                      </p:stCondLst>
                                      <p:childTnLst>
                                        <p:set>
                                          <p:cBhvr>
                                            <p:cTn id="57" dur="1" fill="hold">
                                              <p:stCondLst>
                                                <p:cond delay="0"/>
                                              </p:stCondLst>
                                            </p:cTn>
                                            <p:tgtEl>
                                              <p:spTgt spid="13"/>
                                            </p:tgtEl>
                                            <p:attrNameLst>
                                              <p:attrName>style.visibility</p:attrName>
                                            </p:attrNameLst>
                                          </p:cBhvr>
                                          <p:to>
                                            <p:strVal val="visible"/>
                                          </p:to>
                                        </p:set>
                                        <p:anim calcmode="lin" valueType="num">
                                          <p:cBhvr additive="base">
                                            <p:cTn id="58" dur="500" fill="hold"/>
                                            <p:tgtEl>
                                              <p:spTgt spid="13"/>
                                            </p:tgtEl>
                                            <p:attrNameLst>
                                              <p:attrName>ppt_x</p:attrName>
                                            </p:attrNameLst>
                                          </p:cBhvr>
                                          <p:tavLst>
                                            <p:tav tm="0">
                                              <p:val>
                                                <p:strVal val="#ppt_x"/>
                                              </p:val>
                                            </p:tav>
                                            <p:tav tm="100000">
                                              <p:val>
                                                <p:strVal val="#ppt_x"/>
                                              </p:val>
                                            </p:tav>
                                          </p:tavLst>
                                        </p:anim>
                                        <p:anim calcmode="lin" valueType="num">
                                          <p:cBhvr additive="base">
                                            <p:cTn id="59" dur="500" fill="hold"/>
                                            <p:tgtEl>
                                              <p:spTgt spid="13"/>
                                            </p:tgtEl>
                                            <p:attrNameLst>
                                              <p:attrName>ppt_y</p:attrName>
                                            </p:attrNameLst>
                                          </p:cBhvr>
                                          <p:tavLst>
                                            <p:tav tm="0">
                                              <p:val>
                                                <p:strVal val="0-#ppt_h/2"/>
                                              </p:val>
                                            </p:tav>
                                            <p:tav tm="100000">
                                              <p:val>
                                                <p:strVal val="#ppt_y"/>
                                              </p:val>
                                            </p:tav>
                                          </p:tavLst>
                                        </p:anim>
                                      </p:childTnLst>
                                    </p:cTn>
                                  </p:par>
                                  <p:par>
                                    <p:cTn id="60" presetID="2" presetClass="entr" presetSubtype="1" fill="hold" grpId="0" nodeType="withEffect">
                                      <p:stCondLst>
                                        <p:cond delay="3000"/>
                                      </p:stCondLst>
                                      <p:childTnLst>
                                        <p:set>
                                          <p:cBhvr>
                                            <p:cTn id="61" dur="1" fill="hold">
                                              <p:stCondLst>
                                                <p:cond delay="0"/>
                                              </p:stCondLst>
                                            </p:cTn>
                                            <p:tgtEl>
                                              <p:spTgt spid="14"/>
                                            </p:tgtEl>
                                            <p:attrNameLst>
                                              <p:attrName>style.visibility</p:attrName>
                                            </p:attrNameLst>
                                          </p:cBhvr>
                                          <p:to>
                                            <p:strVal val="visible"/>
                                          </p:to>
                                        </p:set>
                                        <p:anim calcmode="lin" valueType="num">
                                          <p:cBhvr additive="base">
                                            <p:cTn id="62" dur="500" fill="hold"/>
                                            <p:tgtEl>
                                              <p:spTgt spid="14"/>
                                            </p:tgtEl>
                                            <p:attrNameLst>
                                              <p:attrName>ppt_x</p:attrName>
                                            </p:attrNameLst>
                                          </p:cBhvr>
                                          <p:tavLst>
                                            <p:tav tm="0">
                                              <p:val>
                                                <p:strVal val="#ppt_x"/>
                                              </p:val>
                                            </p:tav>
                                            <p:tav tm="100000">
                                              <p:val>
                                                <p:strVal val="#ppt_x"/>
                                              </p:val>
                                            </p:tav>
                                          </p:tavLst>
                                        </p:anim>
                                        <p:anim calcmode="lin" valueType="num">
                                          <p:cBhvr additive="base">
                                            <p:cTn id="63" dur="500" fill="hold"/>
                                            <p:tgtEl>
                                              <p:spTgt spid="14"/>
                                            </p:tgtEl>
                                            <p:attrNameLst>
                                              <p:attrName>ppt_y</p:attrName>
                                            </p:attrNameLst>
                                          </p:cBhvr>
                                          <p:tavLst>
                                            <p:tav tm="0">
                                              <p:val>
                                                <p:strVal val="0-#ppt_h/2"/>
                                              </p:val>
                                            </p:tav>
                                            <p:tav tm="100000">
                                              <p:val>
                                                <p:strVal val="#ppt_y"/>
                                              </p:val>
                                            </p:tav>
                                          </p:tavLst>
                                        </p:anim>
                                      </p:childTnLst>
                                    </p:cTn>
                                  </p:par>
                                  <p:par>
                                    <p:cTn id="64" presetID="2" presetClass="entr" presetSubtype="1" fill="hold" grpId="0" nodeType="withEffect">
                                      <p:stCondLst>
                                        <p:cond delay="1500"/>
                                      </p:stCondLst>
                                      <p:childTnLst>
                                        <p:set>
                                          <p:cBhvr>
                                            <p:cTn id="65" dur="1" fill="hold">
                                              <p:stCondLst>
                                                <p:cond delay="0"/>
                                              </p:stCondLst>
                                            </p:cTn>
                                            <p:tgtEl>
                                              <p:spTgt spid="15"/>
                                            </p:tgtEl>
                                            <p:attrNameLst>
                                              <p:attrName>style.visibility</p:attrName>
                                            </p:attrNameLst>
                                          </p:cBhvr>
                                          <p:to>
                                            <p:strVal val="visible"/>
                                          </p:to>
                                        </p:set>
                                        <p:anim calcmode="lin" valueType="num">
                                          <p:cBhvr additive="base">
                                            <p:cTn id="66" dur="500" fill="hold"/>
                                            <p:tgtEl>
                                              <p:spTgt spid="15"/>
                                            </p:tgtEl>
                                            <p:attrNameLst>
                                              <p:attrName>ppt_x</p:attrName>
                                            </p:attrNameLst>
                                          </p:cBhvr>
                                          <p:tavLst>
                                            <p:tav tm="0">
                                              <p:val>
                                                <p:strVal val="#ppt_x"/>
                                              </p:val>
                                            </p:tav>
                                            <p:tav tm="100000">
                                              <p:val>
                                                <p:strVal val="#ppt_x"/>
                                              </p:val>
                                            </p:tav>
                                          </p:tavLst>
                                        </p:anim>
                                        <p:anim calcmode="lin" valueType="num">
                                          <p:cBhvr additive="base">
                                            <p:cTn id="67" dur="500" fill="hold"/>
                                            <p:tgtEl>
                                              <p:spTgt spid="15"/>
                                            </p:tgtEl>
                                            <p:attrNameLst>
                                              <p:attrName>ppt_y</p:attrName>
                                            </p:attrNameLst>
                                          </p:cBhvr>
                                          <p:tavLst>
                                            <p:tav tm="0">
                                              <p:val>
                                                <p:strVal val="0-#ppt_h/2"/>
                                              </p:val>
                                            </p:tav>
                                            <p:tav tm="100000">
                                              <p:val>
                                                <p:strVal val="#ppt_y"/>
                                              </p:val>
                                            </p:tav>
                                          </p:tavLst>
                                        </p:anim>
                                      </p:childTnLst>
                                    </p:cTn>
                                  </p:par>
                                  <p:par>
                                    <p:cTn id="68" presetID="2" presetClass="entr" presetSubtype="1" fill="hold" grpId="0" nodeType="withEffect">
                                      <p:stCondLst>
                                        <p:cond delay="3000"/>
                                      </p:stCondLst>
                                      <p:childTnLst>
                                        <p:set>
                                          <p:cBhvr>
                                            <p:cTn id="69" dur="1" fill="hold">
                                              <p:stCondLst>
                                                <p:cond delay="0"/>
                                              </p:stCondLst>
                                            </p:cTn>
                                            <p:tgtEl>
                                              <p:spTgt spid="16"/>
                                            </p:tgtEl>
                                            <p:attrNameLst>
                                              <p:attrName>style.visibility</p:attrName>
                                            </p:attrNameLst>
                                          </p:cBhvr>
                                          <p:to>
                                            <p:strVal val="visible"/>
                                          </p:to>
                                        </p:set>
                                        <p:anim calcmode="lin" valueType="num">
                                          <p:cBhvr additive="base">
                                            <p:cTn id="70" dur="500" fill="hold"/>
                                            <p:tgtEl>
                                              <p:spTgt spid="16"/>
                                            </p:tgtEl>
                                            <p:attrNameLst>
                                              <p:attrName>ppt_x</p:attrName>
                                            </p:attrNameLst>
                                          </p:cBhvr>
                                          <p:tavLst>
                                            <p:tav tm="0">
                                              <p:val>
                                                <p:strVal val="#ppt_x"/>
                                              </p:val>
                                            </p:tav>
                                            <p:tav tm="100000">
                                              <p:val>
                                                <p:strVal val="#ppt_x"/>
                                              </p:val>
                                            </p:tav>
                                          </p:tavLst>
                                        </p:anim>
                                        <p:anim calcmode="lin" valueType="num">
                                          <p:cBhvr additive="base">
                                            <p:cTn id="71" dur="500" fill="hold"/>
                                            <p:tgtEl>
                                              <p:spTgt spid="1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2" grpId="0"/>
          <p:bldP spid="2" grpId="1"/>
          <p:bldP spid="6" grpId="0"/>
          <p:bldP spid="7" grpId="0"/>
          <p:bldP spid="8" grpId="0"/>
          <p:bldP spid="9" grpId="0"/>
          <p:bldP spid="10" grpId="0"/>
          <p:bldP spid="11" grpId="0"/>
          <p:bldP spid="12" grpId="0"/>
          <p:bldP spid="13" grpId="0"/>
          <p:bldP spid="14" grpId="0"/>
          <p:bldP spid="15" grpId="0"/>
          <p:bldP spid="16" grpId="0"/>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1330766" y="44624"/>
            <a:ext cx="5042228" cy="523220"/>
          </a:xfrm>
          <a:prstGeom prst="rect">
            <a:avLst/>
          </a:prstGeom>
          <a:noFill/>
        </p:spPr>
        <p:txBody>
          <a:bodyPr wrap="square"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r>
              <a:rPr lang="en-US" altLang="zh-CN" sz="2800" dirty="0" smtClean="0">
                <a:solidFill>
                  <a:schemeClr val="accent2"/>
                </a:solidFill>
                <a:latin typeface="微软雅黑"/>
                <a:ea typeface="微软雅黑"/>
              </a:rPr>
              <a:t>2.2 </a:t>
            </a:r>
            <a:r>
              <a:rPr lang="zh-CN" altLang="en-US" sz="2800" dirty="0" smtClean="0">
                <a:solidFill>
                  <a:schemeClr val="accent2"/>
                </a:solidFill>
                <a:latin typeface="微软雅黑"/>
                <a:ea typeface="微软雅黑"/>
              </a:rPr>
              <a:t>需求分析</a:t>
            </a:r>
            <a:endParaRPr lang="zh-CN" altLang="en-US" sz="2800" dirty="0">
              <a:solidFill>
                <a:schemeClr val="accent2"/>
              </a:solidFill>
              <a:latin typeface="微软雅黑"/>
              <a:ea typeface="微软雅黑"/>
            </a:endParaRPr>
          </a:p>
        </p:txBody>
      </p:sp>
      <p:sp>
        <p:nvSpPr>
          <p:cNvPr id="56" name="TextBox 55"/>
          <p:cNvSpPr txBox="1"/>
          <p:nvPr/>
        </p:nvSpPr>
        <p:spPr>
          <a:xfrm>
            <a:off x="140263" y="106179"/>
            <a:ext cx="1064260" cy="400110"/>
          </a:xfrm>
          <a:prstGeom prst="rect">
            <a:avLst/>
          </a:prstGeom>
          <a:noFill/>
        </p:spPr>
        <p:txBody>
          <a:bodyPr wrap="square" rtlCol="0">
            <a:spAutoFit/>
          </a:bodyPr>
          <a:lstStyle/>
          <a:p>
            <a:pPr algn="r"/>
            <a:r>
              <a:rPr lang="en-US" altLang="zh-CN" sz="2000" dirty="0" smtClean="0">
                <a:solidFill>
                  <a:schemeClr val="accent2"/>
                </a:solidFill>
              </a:rPr>
              <a:t>Part</a:t>
            </a:r>
            <a:r>
              <a:rPr lang="en-US" altLang="zh-CN" dirty="0" smtClean="0">
                <a:solidFill>
                  <a:schemeClr val="accent2"/>
                </a:solidFill>
              </a:rPr>
              <a:t>  2</a:t>
            </a:r>
            <a:endParaRPr lang="zh-CN" altLang="en-US" dirty="0">
              <a:solidFill>
                <a:schemeClr val="accent2"/>
              </a:solidFill>
            </a:endParaRPr>
          </a:p>
        </p:txBody>
      </p:sp>
      <p:sp>
        <p:nvSpPr>
          <p:cNvPr id="26" name="Freeform 11"/>
          <p:cNvSpPr>
            <a:spLocks/>
          </p:cNvSpPr>
          <p:nvPr/>
        </p:nvSpPr>
        <p:spPr bwMode="auto">
          <a:xfrm>
            <a:off x="5377631" y="1731168"/>
            <a:ext cx="995363" cy="4243387"/>
          </a:xfrm>
          <a:custGeom>
            <a:avLst/>
            <a:gdLst>
              <a:gd name="T0" fmla="*/ 0 w 1412"/>
              <a:gd name="T1" fmla="*/ 82 h 6009"/>
              <a:gd name="T2" fmla="*/ 0 w 1412"/>
              <a:gd name="T3" fmla="*/ 0 h 6009"/>
              <a:gd name="T4" fmla="*/ 283 w 1412"/>
              <a:gd name="T5" fmla="*/ 71 h 6009"/>
              <a:gd name="T6" fmla="*/ 518 w 1412"/>
              <a:gd name="T7" fmla="*/ 182 h 6009"/>
              <a:gd name="T8" fmla="*/ 723 w 1412"/>
              <a:gd name="T9" fmla="*/ 367 h 6009"/>
              <a:gd name="T10" fmla="*/ 863 w 1412"/>
              <a:gd name="T11" fmla="*/ 597 h 6009"/>
              <a:gd name="T12" fmla="*/ 935 w 1412"/>
              <a:gd name="T13" fmla="*/ 848 h 6009"/>
              <a:gd name="T14" fmla="*/ 966 w 1412"/>
              <a:gd name="T15" fmla="*/ 1141 h 6009"/>
              <a:gd name="T16" fmla="*/ 931 w 1412"/>
              <a:gd name="T17" fmla="*/ 1500 h 6009"/>
              <a:gd name="T18" fmla="*/ 856 w 1412"/>
              <a:gd name="T19" fmla="*/ 1831 h 6009"/>
              <a:gd name="T20" fmla="*/ 828 w 1412"/>
              <a:gd name="T21" fmla="*/ 2176 h 6009"/>
              <a:gd name="T22" fmla="*/ 869 w 1412"/>
              <a:gd name="T23" fmla="*/ 2502 h 6009"/>
              <a:gd name="T24" fmla="*/ 961 w 1412"/>
              <a:gd name="T25" fmla="*/ 2687 h 6009"/>
              <a:gd name="T26" fmla="*/ 1110 w 1412"/>
              <a:gd name="T27" fmla="*/ 2815 h 6009"/>
              <a:gd name="T28" fmla="*/ 1244 w 1412"/>
              <a:gd name="T29" fmla="*/ 2889 h 6009"/>
              <a:gd name="T30" fmla="*/ 1412 w 1412"/>
              <a:gd name="T31" fmla="*/ 2920 h 6009"/>
              <a:gd name="T32" fmla="*/ 1412 w 1412"/>
              <a:gd name="T33" fmla="*/ 3079 h 6009"/>
              <a:gd name="T34" fmla="*/ 1156 w 1412"/>
              <a:gd name="T35" fmla="*/ 3164 h 6009"/>
              <a:gd name="T36" fmla="*/ 999 w 1412"/>
              <a:gd name="T37" fmla="*/ 3291 h 6009"/>
              <a:gd name="T38" fmla="*/ 880 w 1412"/>
              <a:gd name="T39" fmla="*/ 3508 h 6009"/>
              <a:gd name="T40" fmla="*/ 826 w 1412"/>
              <a:gd name="T41" fmla="*/ 3804 h 6009"/>
              <a:gd name="T42" fmla="*/ 850 w 1412"/>
              <a:gd name="T43" fmla="*/ 4193 h 6009"/>
              <a:gd name="T44" fmla="*/ 884 w 1412"/>
              <a:gd name="T45" fmla="*/ 4452 h 6009"/>
              <a:gd name="T46" fmla="*/ 935 w 1412"/>
              <a:gd name="T47" fmla="*/ 4752 h 6009"/>
              <a:gd name="T48" fmla="*/ 944 w 1412"/>
              <a:gd name="T49" fmla="*/ 5046 h 6009"/>
              <a:gd name="T50" fmla="*/ 893 w 1412"/>
              <a:gd name="T51" fmla="*/ 5331 h 6009"/>
              <a:gd name="T52" fmla="*/ 792 w 1412"/>
              <a:gd name="T53" fmla="*/ 5553 h 6009"/>
              <a:gd name="T54" fmla="*/ 639 w 1412"/>
              <a:gd name="T55" fmla="*/ 5737 h 6009"/>
              <a:gd name="T56" fmla="*/ 458 w 1412"/>
              <a:gd name="T57" fmla="*/ 5879 h 6009"/>
              <a:gd name="T58" fmla="*/ 310 w 1412"/>
              <a:gd name="T59" fmla="*/ 5967 h 6009"/>
              <a:gd name="T60" fmla="*/ 212 w 1412"/>
              <a:gd name="T61" fmla="*/ 6005 h 6009"/>
              <a:gd name="T62" fmla="*/ 171 w 1412"/>
              <a:gd name="T63" fmla="*/ 5973 h 6009"/>
              <a:gd name="T64" fmla="*/ 208 w 1412"/>
              <a:gd name="T65" fmla="*/ 5905 h 6009"/>
              <a:gd name="T66" fmla="*/ 300 w 1412"/>
              <a:gd name="T67" fmla="*/ 5840 h 6009"/>
              <a:gd name="T68" fmla="*/ 445 w 1412"/>
              <a:gd name="T69" fmla="*/ 5705 h 6009"/>
              <a:gd name="T70" fmla="*/ 564 w 1412"/>
              <a:gd name="T71" fmla="*/ 5512 h 6009"/>
              <a:gd name="T72" fmla="*/ 625 w 1412"/>
              <a:gd name="T73" fmla="*/ 5315 h 6009"/>
              <a:gd name="T74" fmla="*/ 638 w 1412"/>
              <a:gd name="T75" fmla="*/ 5121 h 6009"/>
              <a:gd name="T76" fmla="*/ 618 w 1412"/>
              <a:gd name="T77" fmla="*/ 4825 h 6009"/>
              <a:gd name="T78" fmla="*/ 584 w 1412"/>
              <a:gd name="T79" fmla="*/ 4415 h 6009"/>
              <a:gd name="T80" fmla="*/ 578 w 1412"/>
              <a:gd name="T81" fmla="*/ 4048 h 6009"/>
              <a:gd name="T82" fmla="*/ 632 w 1412"/>
              <a:gd name="T83" fmla="*/ 3704 h 6009"/>
              <a:gd name="T84" fmla="*/ 772 w 1412"/>
              <a:gd name="T85" fmla="*/ 3412 h 6009"/>
              <a:gd name="T86" fmla="*/ 941 w 1412"/>
              <a:gd name="T87" fmla="*/ 3215 h 6009"/>
              <a:gd name="T88" fmla="*/ 1273 w 1412"/>
              <a:gd name="T89" fmla="*/ 3012 h 6009"/>
              <a:gd name="T90" fmla="*/ 1034 w 1412"/>
              <a:gd name="T91" fmla="*/ 2880 h 6009"/>
              <a:gd name="T92" fmla="*/ 884 w 1412"/>
              <a:gd name="T93" fmla="*/ 2767 h 6009"/>
              <a:gd name="T94" fmla="*/ 739 w 1412"/>
              <a:gd name="T95" fmla="*/ 2564 h 6009"/>
              <a:gd name="T96" fmla="*/ 611 w 1412"/>
              <a:gd name="T97" fmla="*/ 2279 h 6009"/>
              <a:gd name="T98" fmla="*/ 558 w 1412"/>
              <a:gd name="T99" fmla="*/ 1973 h 6009"/>
              <a:gd name="T100" fmla="*/ 562 w 1412"/>
              <a:gd name="T101" fmla="*/ 1648 h 6009"/>
              <a:gd name="T102" fmla="*/ 605 w 1412"/>
              <a:gd name="T103" fmla="*/ 1308 h 6009"/>
              <a:gd name="T104" fmla="*/ 646 w 1412"/>
              <a:gd name="T105" fmla="*/ 904 h 6009"/>
              <a:gd name="T106" fmla="*/ 619 w 1412"/>
              <a:gd name="T107" fmla="*/ 644 h 6009"/>
              <a:gd name="T108" fmla="*/ 520 w 1412"/>
              <a:gd name="T109" fmla="*/ 441 h 6009"/>
              <a:gd name="T110" fmla="*/ 341 w 1412"/>
              <a:gd name="T111" fmla="*/ 240 h 6009"/>
              <a:gd name="T112" fmla="*/ 152 w 1412"/>
              <a:gd name="T113" fmla="*/ 132 h 6009"/>
              <a:gd name="T114" fmla="*/ 0 w 1412"/>
              <a:gd name="T115" fmla="*/ 82 h 60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412" h="6009">
                <a:moveTo>
                  <a:pt x="0" y="82"/>
                </a:moveTo>
                <a:lnTo>
                  <a:pt x="0" y="0"/>
                </a:lnTo>
                <a:cubicBezTo>
                  <a:pt x="108" y="24"/>
                  <a:pt x="202" y="47"/>
                  <a:pt x="283" y="71"/>
                </a:cubicBezTo>
                <a:cubicBezTo>
                  <a:pt x="364" y="95"/>
                  <a:pt x="442" y="132"/>
                  <a:pt x="518" y="182"/>
                </a:cubicBezTo>
                <a:cubicBezTo>
                  <a:pt x="594" y="231"/>
                  <a:pt x="662" y="293"/>
                  <a:pt x="723" y="367"/>
                </a:cubicBezTo>
                <a:cubicBezTo>
                  <a:pt x="784" y="443"/>
                  <a:pt x="830" y="519"/>
                  <a:pt x="863" y="597"/>
                </a:cubicBezTo>
                <a:cubicBezTo>
                  <a:pt x="894" y="675"/>
                  <a:pt x="917" y="759"/>
                  <a:pt x="935" y="848"/>
                </a:cubicBezTo>
                <a:cubicBezTo>
                  <a:pt x="952" y="937"/>
                  <a:pt x="963" y="1036"/>
                  <a:pt x="966" y="1141"/>
                </a:cubicBezTo>
                <a:cubicBezTo>
                  <a:pt x="970" y="1248"/>
                  <a:pt x="959" y="1368"/>
                  <a:pt x="931" y="1500"/>
                </a:cubicBezTo>
                <a:lnTo>
                  <a:pt x="856" y="1831"/>
                </a:lnTo>
                <a:cubicBezTo>
                  <a:pt x="834" y="1941"/>
                  <a:pt x="826" y="2055"/>
                  <a:pt x="828" y="2176"/>
                </a:cubicBezTo>
                <a:cubicBezTo>
                  <a:pt x="828" y="2308"/>
                  <a:pt x="841" y="2417"/>
                  <a:pt x="869" y="2502"/>
                </a:cubicBezTo>
                <a:cubicBezTo>
                  <a:pt x="896" y="2587"/>
                  <a:pt x="926" y="2649"/>
                  <a:pt x="961" y="2687"/>
                </a:cubicBezTo>
                <a:cubicBezTo>
                  <a:pt x="994" y="2724"/>
                  <a:pt x="1044" y="2767"/>
                  <a:pt x="1110" y="2815"/>
                </a:cubicBezTo>
                <a:cubicBezTo>
                  <a:pt x="1176" y="2862"/>
                  <a:pt x="1221" y="2887"/>
                  <a:pt x="1244" y="2889"/>
                </a:cubicBezTo>
                <a:lnTo>
                  <a:pt x="1412" y="2920"/>
                </a:lnTo>
                <a:lnTo>
                  <a:pt x="1412" y="3079"/>
                </a:lnTo>
                <a:cubicBezTo>
                  <a:pt x="1298" y="3106"/>
                  <a:pt x="1213" y="3134"/>
                  <a:pt x="1156" y="3164"/>
                </a:cubicBezTo>
                <a:cubicBezTo>
                  <a:pt x="1099" y="3193"/>
                  <a:pt x="1047" y="3236"/>
                  <a:pt x="999" y="3291"/>
                </a:cubicBezTo>
                <a:cubicBezTo>
                  <a:pt x="952" y="3347"/>
                  <a:pt x="912" y="3419"/>
                  <a:pt x="880" y="3508"/>
                </a:cubicBezTo>
                <a:cubicBezTo>
                  <a:pt x="847" y="3596"/>
                  <a:pt x="829" y="3695"/>
                  <a:pt x="826" y="3804"/>
                </a:cubicBezTo>
                <a:cubicBezTo>
                  <a:pt x="823" y="3914"/>
                  <a:pt x="830" y="4043"/>
                  <a:pt x="850" y="4193"/>
                </a:cubicBezTo>
                <a:cubicBezTo>
                  <a:pt x="860" y="4296"/>
                  <a:pt x="872" y="4383"/>
                  <a:pt x="884" y="4452"/>
                </a:cubicBezTo>
                <a:lnTo>
                  <a:pt x="935" y="4752"/>
                </a:lnTo>
                <a:cubicBezTo>
                  <a:pt x="948" y="4855"/>
                  <a:pt x="951" y="4953"/>
                  <a:pt x="944" y="5046"/>
                </a:cubicBezTo>
                <a:cubicBezTo>
                  <a:pt x="936" y="5150"/>
                  <a:pt x="919" y="5246"/>
                  <a:pt x="893" y="5331"/>
                </a:cubicBezTo>
                <a:cubicBezTo>
                  <a:pt x="866" y="5416"/>
                  <a:pt x="832" y="5491"/>
                  <a:pt x="792" y="5553"/>
                </a:cubicBezTo>
                <a:cubicBezTo>
                  <a:pt x="753" y="5617"/>
                  <a:pt x="702" y="5678"/>
                  <a:pt x="639" y="5737"/>
                </a:cubicBezTo>
                <a:cubicBezTo>
                  <a:pt x="578" y="5796"/>
                  <a:pt x="517" y="5843"/>
                  <a:pt x="458" y="5879"/>
                </a:cubicBezTo>
                <a:lnTo>
                  <a:pt x="310" y="5967"/>
                </a:lnTo>
                <a:cubicBezTo>
                  <a:pt x="268" y="5997"/>
                  <a:pt x="235" y="6009"/>
                  <a:pt x="212" y="6005"/>
                </a:cubicBezTo>
                <a:cubicBezTo>
                  <a:pt x="189" y="6001"/>
                  <a:pt x="175" y="5990"/>
                  <a:pt x="171" y="5973"/>
                </a:cubicBezTo>
                <a:cubicBezTo>
                  <a:pt x="166" y="5954"/>
                  <a:pt x="179" y="5932"/>
                  <a:pt x="208" y="5905"/>
                </a:cubicBezTo>
                <a:cubicBezTo>
                  <a:pt x="219" y="5896"/>
                  <a:pt x="249" y="5874"/>
                  <a:pt x="300" y="5840"/>
                </a:cubicBezTo>
                <a:cubicBezTo>
                  <a:pt x="351" y="5804"/>
                  <a:pt x="399" y="5760"/>
                  <a:pt x="445" y="5705"/>
                </a:cubicBezTo>
                <a:cubicBezTo>
                  <a:pt x="492" y="5650"/>
                  <a:pt x="532" y="5587"/>
                  <a:pt x="564" y="5512"/>
                </a:cubicBezTo>
                <a:cubicBezTo>
                  <a:pt x="596" y="5439"/>
                  <a:pt x="617" y="5373"/>
                  <a:pt x="625" y="5315"/>
                </a:cubicBezTo>
                <a:cubicBezTo>
                  <a:pt x="634" y="5258"/>
                  <a:pt x="638" y="5192"/>
                  <a:pt x="638" y="5121"/>
                </a:cubicBezTo>
                <a:cubicBezTo>
                  <a:pt x="636" y="5058"/>
                  <a:pt x="629" y="4960"/>
                  <a:pt x="618" y="4825"/>
                </a:cubicBezTo>
                <a:cubicBezTo>
                  <a:pt x="606" y="4690"/>
                  <a:pt x="595" y="4553"/>
                  <a:pt x="584" y="4415"/>
                </a:cubicBezTo>
                <a:cubicBezTo>
                  <a:pt x="574" y="4277"/>
                  <a:pt x="572" y="4156"/>
                  <a:pt x="578" y="4048"/>
                </a:cubicBezTo>
                <a:cubicBezTo>
                  <a:pt x="584" y="3907"/>
                  <a:pt x="603" y="3792"/>
                  <a:pt x="632" y="3704"/>
                </a:cubicBezTo>
                <a:cubicBezTo>
                  <a:pt x="661" y="3616"/>
                  <a:pt x="708" y="3518"/>
                  <a:pt x="772" y="3412"/>
                </a:cubicBezTo>
                <a:cubicBezTo>
                  <a:pt x="837" y="3305"/>
                  <a:pt x="893" y="3239"/>
                  <a:pt x="941" y="3215"/>
                </a:cubicBezTo>
                <a:lnTo>
                  <a:pt x="1273" y="3012"/>
                </a:lnTo>
                <a:cubicBezTo>
                  <a:pt x="1174" y="2959"/>
                  <a:pt x="1094" y="2915"/>
                  <a:pt x="1034" y="2880"/>
                </a:cubicBezTo>
                <a:cubicBezTo>
                  <a:pt x="975" y="2844"/>
                  <a:pt x="924" y="2806"/>
                  <a:pt x="884" y="2767"/>
                </a:cubicBezTo>
                <a:cubicBezTo>
                  <a:pt x="844" y="2729"/>
                  <a:pt x="796" y="2661"/>
                  <a:pt x="739" y="2564"/>
                </a:cubicBezTo>
                <a:cubicBezTo>
                  <a:pt x="683" y="2467"/>
                  <a:pt x="639" y="2372"/>
                  <a:pt x="611" y="2279"/>
                </a:cubicBezTo>
                <a:cubicBezTo>
                  <a:pt x="582" y="2187"/>
                  <a:pt x="565" y="2085"/>
                  <a:pt x="558" y="1973"/>
                </a:cubicBezTo>
                <a:cubicBezTo>
                  <a:pt x="550" y="1862"/>
                  <a:pt x="552" y="1753"/>
                  <a:pt x="562" y="1648"/>
                </a:cubicBezTo>
                <a:cubicBezTo>
                  <a:pt x="566" y="1592"/>
                  <a:pt x="580" y="1478"/>
                  <a:pt x="605" y="1308"/>
                </a:cubicBezTo>
                <a:cubicBezTo>
                  <a:pt x="629" y="1139"/>
                  <a:pt x="643" y="1004"/>
                  <a:pt x="646" y="904"/>
                </a:cubicBezTo>
                <a:cubicBezTo>
                  <a:pt x="649" y="805"/>
                  <a:pt x="641" y="718"/>
                  <a:pt x="619" y="644"/>
                </a:cubicBezTo>
                <a:cubicBezTo>
                  <a:pt x="603" y="589"/>
                  <a:pt x="569" y="522"/>
                  <a:pt x="520" y="441"/>
                </a:cubicBezTo>
                <a:cubicBezTo>
                  <a:pt x="470" y="360"/>
                  <a:pt x="411" y="293"/>
                  <a:pt x="341" y="240"/>
                </a:cubicBezTo>
                <a:cubicBezTo>
                  <a:pt x="272" y="187"/>
                  <a:pt x="208" y="152"/>
                  <a:pt x="152" y="132"/>
                </a:cubicBezTo>
                <a:lnTo>
                  <a:pt x="0" y="82"/>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27" name="组合 26"/>
          <p:cNvGrpSpPr/>
          <p:nvPr/>
        </p:nvGrpSpPr>
        <p:grpSpPr>
          <a:xfrm>
            <a:off x="2043414" y="1354137"/>
            <a:ext cx="3233739" cy="696912"/>
            <a:chOff x="1800275" y="1490663"/>
            <a:chExt cx="3233739" cy="696912"/>
          </a:xfrm>
        </p:grpSpPr>
        <p:sp>
          <p:nvSpPr>
            <p:cNvPr id="28" name="Freeform 5"/>
            <p:cNvSpPr>
              <a:spLocks/>
            </p:cNvSpPr>
            <p:nvPr/>
          </p:nvSpPr>
          <p:spPr bwMode="auto">
            <a:xfrm>
              <a:off x="1800275" y="1490663"/>
              <a:ext cx="3233738" cy="696912"/>
            </a:xfrm>
            <a:custGeom>
              <a:avLst/>
              <a:gdLst>
                <a:gd name="T0" fmla="*/ 156 w 4587"/>
                <a:gd name="T1" fmla="*/ 0 h 986"/>
                <a:gd name="T2" fmla="*/ 4432 w 4587"/>
                <a:gd name="T3" fmla="*/ 0 h 986"/>
                <a:gd name="T4" fmla="*/ 4587 w 4587"/>
                <a:gd name="T5" fmla="*/ 156 h 986"/>
                <a:gd name="T6" fmla="*/ 4587 w 4587"/>
                <a:gd name="T7" fmla="*/ 830 h 986"/>
                <a:gd name="T8" fmla="*/ 4432 w 4587"/>
                <a:gd name="T9" fmla="*/ 986 h 986"/>
                <a:gd name="T10" fmla="*/ 156 w 4587"/>
                <a:gd name="T11" fmla="*/ 986 h 986"/>
                <a:gd name="T12" fmla="*/ 0 w 4587"/>
                <a:gd name="T13" fmla="*/ 830 h 986"/>
                <a:gd name="T14" fmla="*/ 0 w 4587"/>
                <a:gd name="T15" fmla="*/ 156 h 986"/>
                <a:gd name="T16" fmla="*/ 156 w 4587"/>
                <a:gd name="T17" fmla="*/ 0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87" h="986">
                  <a:moveTo>
                    <a:pt x="156" y="0"/>
                  </a:moveTo>
                  <a:lnTo>
                    <a:pt x="4432" y="0"/>
                  </a:lnTo>
                  <a:cubicBezTo>
                    <a:pt x="4517" y="0"/>
                    <a:pt x="4587" y="70"/>
                    <a:pt x="4587" y="156"/>
                  </a:cubicBezTo>
                  <a:lnTo>
                    <a:pt x="4587" y="830"/>
                  </a:lnTo>
                  <a:cubicBezTo>
                    <a:pt x="4587" y="916"/>
                    <a:pt x="4517" y="986"/>
                    <a:pt x="4432" y="986"/>
                  </a:cubicBezTo>
                  <a:lnTo>
                    <a:pt x="156" y="986"/>
                  </a:lnTo>
                  <a:cubicBezTo>
                    <a:pt x="70" y="986"/>
                    <a:pt x="0" y="916"/>
                    <a:pt x="0" y="830"/>
                  </a:cubicBezTo>
                  <a:lnTo>
                    <a:pt x="0" y="156"/>
                  </a:lnTo>
                  <a:cubicBezTo>
                    <a:pt x="0" y="70"/>
                    <a:pt x="70" y="0"/>
                    <a:pt x="156" y="0"/>
                  </a:cubicBezTo>
                  <a:close/>
                </a:path>
              </a:pathLst>
            </a:custGeom>
            <a:solidFill>
              <a:srgbClr val="FFFFFF"/>
            </a:solidFill>
            <a:ln w="10" cap="flat">
              <a:solidFill>
                <a:schemeClr val="accent1">
                  <a:lumMod val="60000"/>
                  <a:lumOff val="4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chemeClr val="accent1"/>
                </a:solidFill>
              </a:endParaRPr>
            </a:p>
          </p:txBody>
        </p:sp>
        <p:sp>
          <p:nvSpPr>
            <p:cNvPr id="29" name="TextBox 28"/>
            <p:cNvSpPr txBox="1"/>
            <p:nvPr/>
          </p:nvSpPr>
          <p:spPr>
            <a:xfrm>
              <a:off x="1812154" y="1657035"/>
              <a:ext cx="3221860" cy="461665"/>
            </a:xfrm>
            <a:prstGeom prst="rect">
              <a:avLst/>
            </a:prstGeom>
            <a:noFill/>
          </p:spPr>
          <p:txBody>
            <a:bodyPr wrap="square" rtlCol="0">
              <a:spAutoFit/>
            </a:bodyPr>
            <a:lstStyle>
              <a:defPPr>
                <a:defRPr lang="zh-CN"/>
              </a:defPPr>
              <a:lvl1pPr>
                <a:defRPr sz="2800" b="1">
                  <a:solidFill>
                    <a:schemeClr val="bg1"/>
                  </a:solidFill>
                  <a:latin typeface="+mn-ea"/>
                  <a:ea typeface="+mn-ea"/>
                </a:defRPr>
              </a:lvl1pPr>
            </a:lstStyle>
            <a:p>
              <a:pPr algn="ctr"/>
              <a:r>
                <a:rPr lang="zh-CN" altLang="en-US" sz="2400" dirty="0">
                  <a:solidFill>
                    <a:schemeClr val="accent1"/>
                  </a:solidFill>
                </a:rPr>
                <a:t>找政府办事难问题</a:t>
              </a:r>
            </a:p>
          </p:txBody>
        </p:sp>
      </p:grpSp>
      <p:grpSp>
        <p:nvGrpSpPr>
          <p:cNvPr id="30" name="组合 29"/>
          <p:cNvGrpSpPr/>
          <p:nvPr/>
        </p:nvGrpSpPr>
        <p:grpSpPr>
          <a:xfrm>
            <a:off x="2043414" y="2187574"/>
            <a:ext cx="3233739" cy="695325"/>
            <a:chOff x="1800275" y="2324100"/>
            <a:chExt cx="3233739" cy="695325"/>
          </a:xfrm>
        </p:grpSpPr>
        <p:sp>
          <p:nvSpPr>
            <p:cNvPr id="31" name="Freeform 6"/>
            <p:cNvSpPr>
              <a:spLocks/>
            </p:cNvSpPr>
            <p:nvPr/>
          </p:nvSpPr>
          <p:spPr bwMode="auto">
            <a:xfrm>
              <a:off x="1800275" y="2324100"/>
              <a:ext cx="3233738" cy="695325"/>
            </a:xfrm>
            <a:custGeom>
              <a:avLst/>
              <a:gdLst>
                <a:gd name="T0" fmla="*/ 156 w 4587"/>
                <a:gd name="T1" fmla="*/ 0 h 986"/>
                <a:gd name="T2" fmla="*/ 4432 w 4587"/>
                <a:gd name="T3" fmla="*/ 0 h 986"/>
                <a:gd name="T4" fmla="*/ 4587 w 4587"/>
                <a:gd name="T5" fmla="*/ 156 h 986"/>
                <a:gd name="T6" fmla="*/ 4587 w 4587"/>
                <a:gd name="T7" fmla="*/ 830 h 986"/>
                <a:gd name="T8" fmla="*/ 4432 w 4587"/>
                <a:gd name="T9" fmla="*/ 986 h 986"/>
                <a:gd name="T10" fmla="*/ 156 w 4587"/>
                <a:gd name="T11" fmla="*/ 986 h 986"/>
                <a:gd name="T12" fmla="*/ 0 w 4587"/>
                <a:gd name="T13" fmla="*/ 830 h 986"/>
                <a:gd name="T14" fmla="*/ 0 w 4587"/>
                <a:gd name="T15" fmla="*/ 156 h 986"/>
                <a:gd name="T16" fmla="*/ 156 w 4587"/>
                <a:gd name="T17" fmla="*/ 0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87" h="986">
                  <a:moveTo>
                    <a:pt x="156" y="0"/>
                  </a:moveTo>
                  <a:lnTo>
                    <a:pt x="4432" y="0"/>
                  </a:lnTo>
                  <a:cubicBezTo>
                    <a:pt x="4517" y="0"/>
                    <a:pt x="4587" y="70"/>
                    <a:pt x="4587" y="156"/>
                  </a:cubicBezTo>
                  <a:lnTo>
                    <a:pt x="4587" y="830"/>
                  </a:lnTo>
                  <a:cubicBezTo>
                    <a:pt x="4587" y="916"/>
                    <a:pt x="4517" y="986"/>
                    <a:pt x="4432" y="986"/>
                  </a:cubicBezTo>
                  <a:lnTo>
                    <a:pt x="156" y="986"/>
                  </a:lnTo>
                  <a:cubicBezTo>
                    <a:pt x="70" y="986"/>
                    <a:pt x="0" y="916"/>
                    <a:pt x="0" y="830"/>
                  </a:cubicBezTo>
                  <a:lnTo>
                    <a:pt x="0" y="156"/>
                  </a:lnTo>
                  <a:cubicBezTo>
                    <a:pt x="0" y="70"/>
                    <a:pt x="70" y="0"/>
                    <a:pt x="156" y="0"/>
                  </a:cubicBezTo>
                  <a:close/>
                </a:path>
              </a:pathLst>
            </a:custGeom>
            <a:solidFill>
              <a:srgbClr val="FFFFFF"/>
            </a:solidFill>
            <a:ln w="10" cap="flat">
              <a:solidFill>
                <a:schemeClr val="accent1">
                  <a:lumMod val="60000"/>
                  <a:lumOff val="4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chemeClr val="accent1"/>
                </a:solidFill>
              </a:endParaRPr>
            </a:p>
          </p:txBody>
        </p:sp>
        <p:sp>
          <p:nvSpPr>
            <p:cNvPr id="32" name="TextBox 31"/>
            <p:cNvSpPr txBox="1"/>
            <p:nvPr/>
          </p:nvSpPr>
          <p:spPr>
            <a:xfrm>
              <a:off x="1812154" y="2440929"/>
              <a:ext cx="3221860" cy="461665"/>
            </a:xfrm>
            <a:prstGeom prst="rect">
              <a:avLst/>
            </a:prstGeom>
            <a:noFill/>
          </p:spPr>
          <p:txBody>
            <a:bodyPr wrap="square" rtlCol="0">
              <a:spAutoFit/>
            </a:bodyPr>
            <a:lstStyle>
              <a:defPPr>
                <a:defRPr lang="zh-CN"/>
              </a:defPPr>
              <a:lvl1pPr>
                <a:defRPr sz="2800" b="1">
                  <a:solidFill>
                    <a:schemeClr val="bg1"/>
                  </a:solidFill>
                  <a:latin typeface="+mn-ea"/>
                  <a:ea typeface="+mn-ea"/>
                </a:defRPr>
              </a:lvl1pPr>
            </a:lstStyle>
            <a:p>
              <a:pPr algn="ctr"/>
              <a:r>
                <a:rPr lang="zh-CN" altLang="en-US" sz="2400" dirty="0">
                  <a:solidFill>
                    <a:schemeClr val="accent1"/>
                  </a:solidFill>
                </a:rPr>
                <a:t>食品安全问题</a:t>
              </a:r>
            </a:p>
          </p:txBody>
        </p:sp>
      </p:grpSp>
      <p:grpSp>
        <p:nvGrpSpPr>
          <p:cNvPr id="33" name="组合 32"/>
          <p:cNvGrpSpPr/>
          <p:nvPr/>
        </p:nvGrpSpPr>
        <p:grpSpPr>
          <a:xfrm>
            <a:off x="2043414" y="3019424"/>
            <a:ext cx="3233739" cy="696912"/>
            <a:chOff x="1800275" y="3155950"/>
            <a:chExt cx="3233739" cy="696912"/>
          </a:xfrm>
        </p:grpSpPr>
        <p:sp>
          <p:nvSpPr>
            <p:cNvPr id="34" name="Freeform 7"/>
            <p:cNvSpPr>
              <a:spLocks/>
            </p:cNvSpPr>
            <p:nvPr/>
          </p:nvSpPr>
          <p:spPr bwMode="auto">
            <a:xfrm>
              <a:off x="1800275" y="3155950"/>
              <a:ext cx="3233738" cy="696912"/>
            </a:xfrm>
            <a:custGeom>
              <a:avLst/>
              <a:gdLst>
                <a:gd name="T0" fmla="*/ 156 w 4587"/>
                <a:gd name="T1" fmla="*/ 0 h 986"/>
                <a:gd name="T2" fmla="*/ 4432 w 4587"/>
                <a:gd name="T3" fmla="*/ 0 h 986"/>
                <a:gd name="T4" fmla="*/ 4587 w 4587"/>
                <a:gd name="T5" fmla="*/ 156 h 986"/>
                <a:gd name="T6" fmla="*/ 4587 w 4587"/>
                <a:gd name="T7" fmla="*/ 830 h 986"/>
                <a:gd name="T8" fmla="*/ 4432 w 4587"/>
                <a:gd name="T9" fmla="*/ 986 h 986"/>
                <a:gd name="T10" fmla="*/ 156 w 4587"/>
                <a:gd name="T11" fmla="*/ 986 h 986"/>
                <a:gd name="T12" fmla="*/ 0 w 4587"/>
                <a:gd name="T13" fmla="*/ 830 h 986"/>
                <a:gd name="T14" fmla="*/ 0 w 4587"/>
                <a:gd name="T15" fmla="*/ 156 h 986"/>
                <a:gd name="T16" fmla="*/ 156 w 4587"/>
                <a:gd name="T17" fmla="*/ 0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87" h="986">
                  <a:moveTo>
                    <a:pt x="156" y="0"/>
                  </a:moveTo>
                  <a:lnTo>
                    <a:pt x="4432" y="0"/>
                  </a:lnTo>
                  <a:cubicBezTo>
                    <a:pt x="4517" y="0"/>
                    <a:pt x="4587" y="70"/>
                    <a:pt x="4587" y="156"/>
                  </a:cubicBezTo>
                  <a:lnTo>
                    <a:pt x="4587" y="830"/>
                  </a:lnTo>
                  <a:cubicBezTo>
                    <a:pt x="4587" y="916"/>
                    <a:pt x="4517" y="986"/>
                    <a:pt x="4432" y="986"/>
                  </a:cubicBezTo>
                  <a:lnTo>
                    <a:pt x="156" y="986"/>
                  </a:lnTo>
                  <a:cubicBezTo>
                    <a:pt x="70" y="986"/>
                    <a:pt x="0" y="916"/>
                    <a:pt x="0" y="830"/>
                  </a:cubicBezTo>
                  <a:lnTo>
                    <a:pt x="0" y="156"/>
                  </a:lnTo>
                  <a:cubicBezTo>
                    <a:pt x="0" y="70"/>
                    <a:pt x="70" y="0"/>
                    <a:pt x="156" y="0"/>
                  </a:cubicBezTo>
                  <a:close/>
                </a:path>
              </a:pathLst>
            </a:custGeom>
            <a:solidFill>
              <a:srgbClr val="FFFFFF"/>
            </a:solidFill>
            <a:ln w="10" cap="flat">
              <a:solidFill>
                <a:schemeClr val="accent1">
                  <a:lumMod val="60000"/>
                  <a:lumOff val="4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chemeClr val="accent1"/>
                </a:solidFill>
              </a:endParaRPr>
            </a:p>
          </p:txBody>
        </p:sp>
        <p:sp>
          <p:nvSpPr>
            <p:cNvPr id="35" name="TextBox 34"/>
            <p:cNvSpPr txBox="1"/>
            <p:nvPr/>
          </p:nvSpPr>
          <p:spPr>
            <a:xfrm>
              <a:off x="1812154" y="3273573"/>
              <a:ext cx="3221860" cy="461665"/>
            </a:xfrm>
            <a:prstGeom prst="rect">
              <a:avLst/>
            </a:prstGeom>
            <a:noFill/>
          </p:spPr>
          <p:txBody>
            <a:bodyPr wrap="square" rtlCol="0">
              <a:spAutoFit/>
            </a:bodyPr>
            <a:lstStyle>
              <a:defPPr>
                <a:defRPr lang="zh-CN"/>
              </a:defPPr>
              <a:lvl1pPr>
                <a:defRPr sz="2800" b="1">
                  <a:solidFill>
                    <a:schemeClr val="bg1"/>
                  </a:solidFill>
                  <a:latin typeface="+mn-ea"/>
                  <a:ea typeface="+mn-ea"/>
                </a:defRPr>
              </a:lvl1pPr>
            </a:lstStyle>
            <a:p>
              <a:pPr algn="ctr"/>
              <a:r>
                <a:rPr lang="zh-CN" altLang="en-US" sz="2400" dirty="0">
                  <a:solidFill>
                    <a:schemeClr val="accent1"/>
                  </a:solidFill>
                </a:rPr>
                <a:t>电商诚信问题</a:t>
              </a:r>
            </a:p>
          </p:txBody>
        </p:sp>
      </p:grpSp>
      <p:grpSp>
        <p:nvGrpSpPr>
          <p:cNvPr id="36" name="组合 35"/>
          <p:cNvGrpSpPr/>
          <p:nvPr/>
        </p:nvGrpSpPr>
        <p:grpSpPr>
          <a:xfrm>
            <a:off x="2043414" y="3852862"/>
            <a:ext cx="3233739" cy="695325"/>
            <a:chOff x="1800275" y="3989388"/>
            <a:chExt cx="3233739" cy="695325"/>
          </a:xfrm>
        </p:grpSpPr>
        <p:sp>
          <p:nvSpPr>
            <p:cNvPr id="37" name="Freeform 8"/>
            <p:cNvSpPr>
              <a:spLocks/>
            </p:cNvSpPr>
            <p:nvPr/>
          </p:nvSpPr>
          <p:spPr bwMode="auto">
            <a:xfrm>
              <a:off x="1800275" y="3989388"/>
              <a:ext cx="3233738" cy="695325"/>
            </a:xfrm>
            <a:custGeom>
              <a:avLst/>
              <a:gdLst>
                <a:gd name="T0" fmla="*/ 156 w 4587"/>
                <a:gd name="T1" fmla="*/ 0 h 985"/>
                <a:gd name="T2" fmla="*/ 4432 w 4587"/>
                <a:gd name="T3" fmla="*/ 0 h 985"/>
                <a:gd name="T4" fmla="*/ 4587 w 4587"/>
                <a:gd name="T5" fmla="*/ 155 h 985"/>
                <a:gd name="T6" fmla="*/ 4587 w 4587"/>
                <a:gd name="T7" fmla="*/ 830 h 985"/>
                <a:gd name="T8" fmla="*/ 4432 w 4587"/>
                <a:gd name="T9" fmla="*/ 985 h 985"/>
                <a:gd name="T10" fmla="*/ 156 w 4587"/>
                <a:gd name="T11" fmla="*/ 985 h 985"/>
                <a:gd name="T12" fmla="*/ 0 w 4587"/>
                <a:gd name="T13" fmla="*/ 830 h 985"/>
                <a:gd name="T14" fmla="*/ 0 w 4587"/>
                <a:gd name="T15" fmla="*/ 155 h 985"/>
                <a:gd name="T16" fmla="*/ 156 w 4587"/>
                <a:gd name="T17" fmla="*/ 0 h 9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87" h="985">
                  <a:moveTo>
                    <a:pt x="156" y="0"/>
                  </a:moveTo>
                  <a:lnTo>
                    <a:pt x="4432" y="0"/>
                  </a:lnTo>
                  <a:cubicBezTo>
                    <a:pt x="4517" y="0"/>
                    <a:pt x="4587" y="70"/>
                    <a:pt x="4587" y="155"/>
                  </a:cubicBezTo>
                  <a:lnTo>
                    <a:pt x="4587" y="830"/>
                  </a:lnTo>
                  <a:cubicBezTo>
                    <a:pt x="4587" y="915"/>
                    <a:pt x="4517" y="985"/>
                    <a:pt x="4432" y="985"/>
                  </a:cubicBezTo>
                  <a:lnTo>
                    <a:pt x="156" y="985"/>
                  </a:lnTo>
                  <a:cubicBezTo>
                    <a:pt x="70" y="985"/>
                    <a:pt x="0" y="915"/>
                    <a:pt x="0" y="830"/>
                  </a:cubicBezTo>
                  <a:lnTo>
                    <a:pt x="0" y="155"/>
                  </a:lnTo>
                  <a:cubicBezTo>
                    <a:pt x="0" y="70"/>
                    <a:pt x="70" y="0"/>
                    <a:pt x="156" y="0"/>
                  </a:cubicBezTo>
                  <a:close/>
                </a:path>
              </a:pathLst>
            </a:custGeom>
            <a:solidFill>
              <a:srgbClr val="FFFFFF"/>
            </a:solidFill>
            <a:ln w="10" cap="flat">
              <a:solidFill>
                <a:schemeClr val="accent1">
                  <a:lumMod val="60000"/>
                  <a:lumOff val="4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chemeClr val="accent1"/>
                </a:solidFill>
              </a:endParaRPr>
            </a:p>
          </p:txBody>
        </p:sp>
        <p:sp>
          <p:nvSpPr>
            <p:cNvPr id="38" name="TextBox 37"/>
            <p:cNvSpPr txBox="1"/>
            <p:nvPr/>
          </p:nvSpPr>
          <p:spPr>
            <a:xfrm>
              <a:off x="1812154" y="4106217"/>
              <a:ext cx="3221860" cy="461665"/>
            </a:xfrm>
            <a:prstGeom prst="rect">
              <a:avLst/>
            </a:prstGeom>
            <a:noFill/>
          </p:spPr>
          <p:txBody>
            <a:bodyPr wrap="square" rtlCol="0">
              <a:spAutoFit/>
            </a:bodyPr>
            <a:lstStyle>
              <a:defPPr>
                <a:defRPr lang="zh-CN"/>
              </a:defPPr>
              <a:lvl1pPr>
                <a:defRPr sz="2800" b="1">
                  <a:solidFill>
                    <a:schemeClr val="bg1"/>
                  </a:solidFill>
                  <a:latin typeface="+mn-ea"/>
                  <a:ea typeface="+mn-ea"/>
                </a:defRPr>
              </a:lvl1pPr>
            </a:lstStyle>
            <a:p>
              <a:pPr algn="ctr"/>
              <a:r>
                <a:rPr lang="zh-CN" altLang="en-US" sz="2400" dirty="0" smtClean="0">
                  <a:solidFill>
                    <a:schemeClr val="accent1"/>
                  </a:solidFill>
                </a:rPr>
                <a:t>店</a:t>
              </a:r>
              <a:r>
                <a:rPr lang="zh-CN" altLang="en-US" sz="2400" dirty="0">
                  <a:solidFill>
                    <a:schemeClr val="accent1"/>
                  </a:solidFill>
                </a:rPr>
                <a:t>大欺</a:t>
              </a:r>
              <a:r>
                <a:rPr lang="zh-CN" altLang="en-US" sz="2400" dirty="0" smtClean="0">
                  <a:solidFill>
                    <a:schemeClr val="accent1"/>
                  </a:solidFill>
                </a:rPr>
                <a:t>客问题</a:t>
              </a:r>
              <a:endParaRPr lang="zh-CN" altLang="en-US" sz="2400" dirty="0">
                <a:solidFill>
                  <a:schemeClr val="accent1"/>
                </a:solidFill>
              </a:endParaRPr>
            </a:p>
          </p:txBody>
        </p:sp>
      </p:grpSp>
      <p:grpSp>
        <p:nvGrpSpPr>
          <p:cNvPr id="39" name="组合 38"/>
          <p:cNvGrpSpPr/>
          <p:nvPr/>
        </p:nvGrpSpPr>
        <p:grpSpPr>
          <a:xfrm>
            <a:off x="2043414" y="4686299"/>
            <a:ext cx="3233738" cy="695325"/>
            <a:chOff x="1800275" y="4822825"/>
            <a:chExt cx="3233738" cy="695325"/>
          </a:xfrm>
        </p:grpSpPr>
        <p:sp>
          <p:nvSpPr>
            <p:cNvPr id="40" name="Freeform 9"/>
            <p:cNvSpPr>
              <a:spLocks/>
            </p:cNvSpPr>
            <p:nvPr/>
          </p:nvSpPr>
          <p:spPr bwMode="auto">
            <a:xfrm>
              <a:off x="1800275" y="4822825"/>
              <a:ext cx="3233738" cy="695325"/>
            </a:xfrm>
            <a:custGeom>
              <a:avLst/>
              <a:gdLst>
                <a:gd name="T0" fmla="*/ 156 w 4587"/>
                <a:gd name="T1" fmla="*/ 0 h 985"/>
                <a:gd name="T2" fmla="*/ 4432 w 4587"/>
                <a:gd name="T3" fmla="*/ 0 h 985"/>
                <a:gd name="T4" fmla="*/ 4587 w 4587"/>
                <a:gd name="T5" fmla="*/ 155 h 985"/>
                <a:gd name="T6" fmla="*/ 4587 w 4587"/>
                <a:gd name="T7" fmla="*/ 830 h 985"/>
                <a:gd name="T8" fmla="*/ 4432 w 4587"/>
                <a:gd name="T9" fmla="*/ 985 h 985"/>
                <a:gd name="T10" fmla="*/ 156 w 4587"/>
                <a:gd name="T11" fmla="*/ 985 h 985"/>
                <a:gd name="T12" fmla="*/ 0 w 4587"/>
                <a:gd name="T13" fmla="*/ 830 h 985"/>
                <a:gd name="T14" fmla="*/ 0 w 4587"/>
                <a:gd name="T15" fmla="*/ 155 h 985"/>
                <a:gd name="T16" fmla="*/ 156 w 4587"/>
                <a:gd name="T17" fmla="*/ 0 h 9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87" h="985">
                  <a:moveTo>
                    <a:pt x="156" y="0"/>
                  </a:moveTo>
                  <a:lnTo>
                    <a:pt x="4432" y="0"/>
                  </a:lnTo>
                  <a:cubicBezTo>
                    <a:pt x="4517" y="0"/>
                    <a:pt x="4587" y="70"/>
                    <a:pt x="4587" y="155"/>
                  </a:cubicBezTo>
                  <a:lnTo>
                    <a:pt x="4587" y="830"/>
                  </a:lnTo>
                  <a:cubicBezTo>
                    <a:pt x="4587" y="915"/>
                    <a:pt x="4517" y="985"/>
                    <a:pt x="4432" y="985"/>
                  </a:cubicBezTo>
                  <a:lnTo>
                    <a:pt x="156" y="985"/>
                  </a:lnTo>
                  <a:cubicBezTo>
                    <a:pt x="70" y="985"/>
                    <a:pt x="0" y="915"/>
                    <a:pt x="0" y="830"/>
                  </a:cubicBezTo>
                  <a:lnTo>
                    <a:pt x="0" y="155"/>
                  </a:lnTo>
                  <a:cubicBezTo>
                    <a:pt x="0" y="70"/>
                    <a:pt x="70" y="0"/>
                    <a:pt x="156" y="0"/>
                  </a:cubicBezTo>
                  <a:close/>
                </a:path>
              </a:pathLst>
            </a:custGeom>
            <a:solidFill>
              <a:srgbClr val="FFFFFF"/>
            </a:solidFill>
            <a:ln w="10" cap="flat">
              <a:solidFill>
                <a:schemeClr val="accent1">
                  <a:lumMod val="60000"/>
                  <a:lumOff val="4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chemeClr val="accent1"/>
                </a:solidFill>
              </a:endParaRPr>
            </a:p>
          </p:txBody>
        </p:sp>
        <p:sp>
          <p:nvSpPr>
            <p:cNvPr id="41" name="TextBox 40"/>
            <p:cNvSpPr txBox="1"/>
            <p:nvPr/>
          </p:nvSpPr>
          <p:spPr>
            <a:xfrm>
              <a:off x="1812153" y="4939654"/>
              <a:ext cx="3221860" cy="461665"/>
            </a:xfrm>
            <a:prstGeom prst="rect">
              <a:avLst/>
            </a:prstGeom>
            <a:noFill/>
          </p:spPr>
          <p:txBody>
            <a:bodyPr wrap="square" rtlCol="0">
              <a:spAutoFit/>
            </a:bodyPr>
            <a:lstStyle>
              <a:defPPr>
                <a:defRPr lang="zh-CN"/>
              </a:defPPr>
              <a:lvl1pPr>
                <a:defRPr sz="2800" b="1">
                  <a:solidFill>
                    <a:schemeClr val="bg1"/>
                  </a:solidFill>
                  <a:latin typeface="+mn-ea"/>
                  <a:ea typeface="+mn-ea"/>
                </a:defRPr>
              </a:lvl1pPr>
            </a:lstStyle>
            <a:p>
              <a:pPr algn="ctr"/>
              <a:r>
                <a:rPr lang="zh-CN" altLang="en-US" sz="2400" dirty="0">
                  <a:solidFill>
                    <a:schemeClr val="accent1"/>
                  </a:solidFill>
                </a:rPr>
                <a:t>物业服务水平问题</a:t>
              </a:r>
            </a:p>
          </p:txBody>
        </p:sp>
      </p:grpSp>
      <p:grpSp>
        <p:nvGrpSpPr>
          <p:cNvPr id="42" name="组合 41"/>
          <p:cNvGrpSpPr/>
          <p:nvPr/>
        </p:nvGrpSpPr>
        <p:grpSpPr>
          <a:xfrm>
            <a:off x="2043414" y="5518149"/>
            <a:ext cx="3233738" cy="696912"/>
            <a:chOff x="1800275" y="5654675"/>
            <a:chExt cx="3233738" cy="696912"/>
          </a:xfrm>
        </p:grpSpPr>
        <p:sp>
          <p:nvSpPr>
            <p:cNvPr id="43" name="Freeform 10"/>
            <p:cNvSpPr>
              <a:spLocks/>
            </p:cNvSpPr>
            <p:nvPr/>
          </p:nvSpPr>
          <p:spPr bwMode="auto">
            <a:xfrm>
              <a:off x="1800275" y="5654675"/>
              <a:ext cx="3233738" cy="696912"/>
            </a:xfrm>
            <a:custGeom>
              <a:avLst/>
              <a:gdLst>
                <a:gd name="T0" fmla="*/ 156 w 4587"/>
                <a:gd name="T1" fmla="*/ 0 h 986"/>
                <a:gd name="T2" fmla="*/ 4432 w 4587"/>
                <a:gd name="T3" fmla="*/ 0 h 986"/>
                <a:gd name="T4" fmla="*/ 4587 w 4587"/>
                <a:gd name="T5" fmla="*/ 156 h 986"/>
                <a:gd name="T6" fmla="*/ 4587 w 4587"/>
                <a:gd name="T7" fmla="*/ 830 h 986"/>
                <a:gd name="T8" fmla="*/ 4432 w 4587"/>
                <a:gd name="T9" fmla="*/ 986 h 986"/>
                <a:gd name="T10" fmla="*/ 156 w 4587"/>
                <a:gd name="T11" fmla="*/ 986 h 986"/>
                <a:gd name="T12" fmla="*/ 0 w 4587"/>
                <a:gd name="T13" fmla="*/ 830 h 986"/>
                <a:gd name="T14" fmla="*/ 0 w 4587"/>
                <a:gd name="T15" fmla="*/ 156 h 986"/>
                <a:gd name="T16" fmla="*/ 156 w 4587"/>
                <a:gd name="T17" fmla="*/ 0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87" h="986">
                  <a:moveTo>
                    <a:pt x="156" y="0"/>
                  </a:moveTo>
                  <a:lnTo>
                    <a:pt x="4432" y="0"/>
                  </a:lnTo>
                  <a:cubicBezTo>
                    <a:pt x="4517" y="0"/>
                    <a:pt x="4587" y="70"/>
                    <a:pt x="4587" y="156"/>
                  </a:cubicBezTo>
                  <a:lnTo>
                    <a:pt x="4587" y="830"/>
                  </a:lnTo>
                  <a:cubicBezTo>
                    <a:pt x="4587" y="916"/>
                    <a:pt x="4517" y="986"/>
                    <a:pt x="4432" y="986"/>
                  </a:cubicBezTo>
                  <a:lnTo>
                    <a:pt x="156" y="986"/>
                  </a:lnTo>
                  <a:cubicBezTo>
                    <a:pt x="70" y="986"/>
                    <a:pt x="0" y="916"/>
                    <a:pt x="0" y="830"/>
                  </a:cubicBezTo>
                  <a:lnTo>
                    <a:pt x="0" y="156"/>
                  </a:lnTo>
                  <a:cubicBezTo>
                    <a:pt x="0" y="70"/>
                    <a:pt x="70" y="0"/>
                    <a:pt x="156" y="0"/>
                  </a:cubicBezTo>
                  <a:close/>
                </a:path>
              </a:pathLst>
            </a:custGeom>
            <a:solidFill>
              <a:srgbClr val="FFFFFF"/>
            </a:solidFill>
            <a:ln w="10" cap="flat">
              <a:solidFill>
                <a:schemeClr val="accent1">
                  <a:lumMod val="60000"/>
                  <a:lumOff val="4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chemeClr val="accent1"/>
                </a:solidFill>
              </a:endParaRPr>
            </a:p>
          </p:txBody>
        </p:sp>
        <p:sp>
          <p:nvSpPr>
            <p:cNvPr id="44" name="TextBox 43"/>
            <p:cNvSpPr txBox="1"/>
            <p:nvPr/>
          </p:nvSpPr>
          <p:spPr>
            <a:xfrm>
              <a:off x="1813126" y="5654675"/>
              <a:ext cx="3220887" cy="523220"/>
            </a:xfrm>
            <a:prstGeom prst="rect">
              <a:avLst/>
            </a:prstGeom>
            <a:noFill/>
          </p:spPr>
          <p:txBody>
            <a:bodyPr wrap="square" rtlCol="0">
              <a:spAutoFit/>
            </a:bodyPr>
            <a:lstStyle>
              <a:defPPr>
                <a:defRPr lang="zh-CN"/>
              </a:defPPr>
              <a:lvl1pPr>
                <a:defRPr sz="2800" b="1">
                  <a:solidFill>
                    <a:schemeClr val="bg1"/>
                  </a:solidFill>
                  <a:latin typeface="+mn-ea"/>
                  <a:ea typeface="+mn-ea"/>
                </a:defRPr>
              </a:lvl1pPr>
            </a:lstStyle>
            <a:p>
              <a:pPr algn="ctr"/>
              <a:r>
                <a:rPr lang="en-US" altLang="zh-CN" dirty="0" smtClean="0">
                  <a:solidFill>
                    <a:schemeClr val="accent1"/>
                  </a:solidFill>
                </a:rPr>
                <a:t>……</a:t>
              </a:r>
              <a:endParaRPr lang="zh-CN" altLang="en-US" dirty="0">
                <a:solidFill>
                  <a:schemeClr val="accent1"/>
                </a:solidFill>
              </a:endParaRPr>
            </a:p>
          </p:txBody>
        </p:sp>
      </p:grpSp>
      <p:grpSp>
        <p:nvGrpSpPr>
          <p:cNvPr id="45" name="组合 44"/>
          <p:cNvGrpSpPr/>
          <p:nvPr/>
        </p:nvGrpSpPr>
        <p:grpSpPr>
          <a:xfrm>
            <a:off x="6629552" y="2208602"/>
            <a:ext cx="3105388" cy="3109278"/>
            <a:chOff x="6386413" y="2345128"/>
            <a:chExt cx="3105388" cy="3109278"/>
          </a:xfrm>
        </p:grpSpPr>
        <p:sp>
          <p:nvSpPr>
            <p:cNvPr id="46" name="Oval 15"/>
            <p:cNvSpPr>
              <a:spLocks noChangeArrowheads="1"/>
            </p:cNvSpPr>
            <p:nvPr/>
          </p:nvSpPr>
          <p:spPr bwMode="auto">
            <a:xfrm>
              <a:off x="6386413" y="2345128"/>
              <a:ext cx="3105388" cy="3109278"/>
            </a:xfrm>
            <a:prstGeom prst="ellipse">
              <a:avLst/>
            </a:prstGeom>
            <a:solidFill>
              <a:schemeClr val="bg2"/>
            </a:solidFill>
            <a:ln w="10" cap="flat">
              <a:solidFill>
                <a:schemeClr val="accent2"/>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7" name="TextBox 46"/>
            <p:cNvSpPr txBox="1"/>
            <p:nvPr/>
          </p:nvSpPr>
          <p:spPr>
            <a:xfrm>
              <a:off x="6890469" y="2712115"/>
              <a:ext cx="2446876" cy="2554545"/>
            </a:xfrm>
            <a:prstGeom prst="rect">
              <a:avLst/>
            </a:prstGeom>
            <a:noFill/>
          </p:spPr>
          <p:txBody>
            <a:bodyPr wrap="square" rtlCol="0">
              <a:spAutoFit/>
            </a:bodyPr>
            <a:lstStyle/>
            <a:p>
              <a:r>
                <a:rPr lang="zh-CN" altLang="en-US" sz="8000" b="1" dirty="0" smtClean="0">
                  <a:solidFill>
                    <a:schemeClr val="accent2"/>
                  </a:solidFill>
                  <a:latin typeface="+mj-ea"/>
                  <a:ea typeface="+mj-ea"/>
                </a:rPr>
                <a:t>现实需求</a:t>
              </a:r>
              <a:endParaRPr lang="zh-CN" altLang="en-US" sz="8000" b="1" dirty="0">
                <a:solidFill>
                  <a:schemeClr val="accent2"/>
                </a:solidFill>
                <a:latin typeface="+mj-ea"/>
                <a:ea typeface="+mj-ea"/>
              </a:endParaRPr>
            </a:p>
          </p:txBody>
        </p:sp>
      </p:grpSp>
    </p:spTree>
    <p:extLst>
      <p:ext uri="{BB962C8B-B14F-4D97-AF65-F5344CB8AC3E}">
        <p14:creationId xmlns:p14="http://schemas.microsoft.com/office/powerpoint/2010/main" val="1176632019"/>
      </p:ext>
    </p:extLst>
  </p:cSld>
  <p:clrMapOvr>
    <a:masterClrMapping/>
  </p:clrMapOvr>
  <p:transition spd="slow" advTm="514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5"/>
                                        </p:tgtEl>
                                        <p:attrNameLst>
                                          <p:attrName>style.visibility</p:attrName>
                                        </p:attrNameLst>
                                      </p:cBhvr>
                                      <p:to>
                                        <p:strVal val="visible"/>
                                      </p:to>
                                    </p:set>
                                    <p:anim calcmode="lin" valueType="num">
                                      <p:cBhvr>
                                        <p:cTn id="7" dur="40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55"/>
                                        </p:tgtEl>
                                        <p:attrNameLst>
                                          <p:attrName>ppt_y</p:attrName>
                                        </p:attrNameLst>
                                      </p:cBhvr>
                                      <p:tavLst>
                                        <p:tav tm="0">
                                          <p:val>
                                            <p:strVal val="#ppt_y"/>
                                          </p:val>
                                        </p:tav>
                                        <p:tav tm="100000">
                                          <p:val>
                                            <p:strVal val="#ppt_y"/>
                                          </p:val>
                                        </p:tav>
                                      </p:tavLst>
                                    </p:anim>
                                    <p:anim calcmode="lin" valueType="num">
                                      <p:cBhvr>
                                        <p:cTn id="9" dur="40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5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55"/>
                                        </p:tgtEl>
                                      </p:cBhvr>
                                    </p:animEffect>
                                  </p:childTnLst>
                                </p:cTn>
                              </p:par>
                            </p:childTnLst>
                          </p:cTn>
                        </p:par>
                        <p:par>
                          <p:cTn id="12" fill="hold">
                            <p:stCondLst>
                              <p:cond delay="640"/>
                            </p:stCondLst>
                            <p:childTnLst>
                              <p:par>
                                <p:cTn id="13" presetID="2" presetClass="entr" presetSubtype="12" fill="hold" nodeType="after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500" fill="hold"/>
                                        <p:tgtEl>
                                          <p:spTgt spid="27"/>
                                        </p:tgtEl>
                                        <p:attrNameLst>
                                          <p:attrName>ppt_x</p:attrName>
                                        </p:attrNameLst>
                                      </p:cBhvr>
                                      <p:tavLst>
                                        <p:tav tm="0">
                                          <p:val>
                                            <p:strVal val="0-#ppt_w/2"/>
                                          </p:val>
                                        </p:tav>
                                        <p:tav tm="100000">
                                          <p:val>
                                            <p:strVal val="#ppt_x"/>
                                          </p:val>
                                        </p:tav>
                                      </p:tavLst>
                                    </p:anim>
                                    <p:anim calcmode="lin" valueType="num">
                                      <p:cBhvr additive="base">
                                        <p:cTn id="16" dur="500" fill="hold"/>
                                        <p:tgtEl>
                                          <p:spTgt spid="27"/>
                                        </p:tgtEl>
                                        <p:attrNameLst>
                                          <p:attrName>ppt_y</p:attrName>
                                        </p:attrNameLst>
                                      </p:cBhvr>
                                      <p:tavLst>
                                        <p:tav tm="0">
                                          <p:val>
                                            <p:strVal val="1+#ppt_h/2"/>
                                          </p:val>
                                        </p:tav>
                                        <p:tav tm="100000">
                                          <p:val>
                                            <p:strVal val="#ppt_y"/>
                                          </p:val>
                                        </p:tav>
                                      </p:tavLst>
                                    </p:anim>
                                  </p:childTnLst>
                                </p:cTn>
                              </p:par>
                              <p:par>
                                <p:cTn id="17" presetID="2" presetClass="entr" presetSubtype="12" fill="hold" nodeType="withEffect">
                                  <p:stCondLst>
                                    <p:cond delay="100"/>
                                  </p:stCondLst>
                                  <p:childTnLst>
                                    <p:set>
                                      <p:cBhvr>
                                        <p:cTn id="18" dur="1" fill="hold">
                                          <p:stCondLst>
                                            <p:cond delay="0"/>
                                          </p:stCondLst>
                                        </p:cTn>
                                        <p:tgtEl>
                                          <p:spTgt spid="30"/>
                                        </p:tgtEl>
                                        <p:attrNameLst>
                                          <p:attrName>style.visibility</p:attrName>
                                        </p:attrNameLst>
                                      </p:cBhvr>
                                      <p:to>
                                        <p:strVal val="visible"/>
                                      </p:to>
                                    </p:set>
                                    <p:anim calcmode="lin" valueType="num">
                                      <p:cBhvr additive="base">
                                        <p:cTn id="19" dur="500" fill="hold"/>
                                        <p:tgtEl>
                                          <p:spTgt spid="30"/>
                                        </p:tgtEl>
                                        <p:attrNameLst>
                                          <p:attrName>ppt_x</p:attrName>
                                        </p:attrNameLst>
                                      </p:cBhvr>
                                      <p:tavLst>
                                        <p:tav tm="0">
                                          <p:val>
                                            <p:strVal val="0-#ppt_w/2"/>
                                          </p:val>
                                        </p:tav>
                                        <p:tav tm="100000">
                                          <p:val>
                                            <p:strVal val="#ppt_x"/>
                                          </p:val>
                                        </p:tav>
                                      </p:tavLst>
                                    </p:anim>
                                    <p:anim calcmode="lin" valueType="num">
                                      <p:cBhvr additive="base">
                                        <p:cTn id="20" dur="500" fill="hold"/>
                                        <p:tgtEl>
                                          <p:spTgt spid="30"/>
                                        </p:tgtEl>
                                        <p:attrNameLst>
                                          <p:attrName>ppt_y</p:attrName>
                                        </p:attrNameLst>
                                      </p:cBhvr>
                                      <p:tavLst>
                                        <p:tav tm="0">
                                          <p:val>
                                            <p:strVal val="1+#ppt_h/2"/>
                                          </p:val>
                                        </p:tav>
                                        <p:tav tm="100000">
                                          <p:val>
                                            <p:strVal val="#ppt_y"/>
                                          </p:val>
                                        </p:tav>
                                      </p:tavLst>
                                    </p:anim>
                                  </p:childTnLst>
                                </p:cTn>
                              </p:par>
                              <p:par>
                                <p:cTn id="21" presetID="2" presetClass="entr" presetSubtype="12" fill="hold" nodeType="withEffect">
                                  <p:stCondLst>
                                    <p:cond delay="200"/>
                                  </p:stCondLst>
                                  <p:childTnLst>
                                    <p:set>
                                      <p:cBhvr>
                                        <p:cTn id="22" dur="1" fill="hold">
                                          <p:stCondLst>
                                            <p:cond delay="0"/>
                                          </p:stCondLst>
                                        </p:cTn>
                                        <p:tgtEl>
                                          <p:spTgt spid="33"/>
                                        </p:tgtEl>
                                        <p:attrNameLst>
                                          <p:attrName>style.visibility</p:attrName>
                                        </p:attrNameLst>
                                      </p:cBhvr>
                                      <p:to>
                                        <p:strVal val="visible"/>
                                      </p:to>
                                    </p:set>
                                    <p:anim calcmode="lin" valueType="num">
                                      <p:cBhvr additive="base">
                                        <p:cTn id="23" dur="500" fill="hold"/>
                                        <p:tgtEl>
                                          <p:spTgt spid="33"/>
                                        </p:tgtEl>
                                        <p:attrNameLst>
                                          <p:attrName>ppt_x</p:attrName>
                                        </p:attrNameLst>
                                      </p:cBhvr>
                                      <p:tavLst>
                                        <p:tav tm="0">
                                          <p:val>
                                            <p:strVal val="0-#ppt_w/2"/>
                                          </p:val>
                                        </p:tav>
                                        <p:tav tm="100000">
                                          <p:val>
                                            <p:strVal val="#ppt_x"/>
                                          </p:val>
                                        </p:tav>
                                      </p:tavLst>
                                    </p:anim>
                                    <p:anim calcmode="lin" valueType="num">
                                      <p:cBhvr additive="base">
                                        <p:cTn id="24" dur="500" fill="hold"/>
                                        <p:tgtEl>
                                          <p:spTgt spid="33"/>
                                        </p:tgtEl>
                                        <p:attrNameLst>
                                          <p:attrName>ppt_y</p:attrName>
                                        </p:attrNameLst>
                                      </p:cBhvr>
                                      <p:tavLst>
                                        <p:tav tm="0">
                                          <p:val>
                                            <p:strVal val="1+#ppt_h/2"/>
                                          </p:val>
                                        </p:tav>
                                        <p:tav tm="100000">
                                          <p:val>
                                            <p:strVal val="#ppt_y"/>
                                          </p:val>
                                        </p:tav>
                                      </p:tavLst>
                                    </p:anim>
                                  </p:childTnLst>
                                </p:cTn>
                              </p:par>
                              <p:par>
                                <p:cTn id="25" presetID="2" presetClass="entr" presetSubtype="12" fill="hold" nodeType="withEffect">
                                  <p:stCondLst>
                                    <p:cond delay="300"/>
                                  </p:stCondLst>
                                  <p:childTnLst>
                                    <p:set>
                                      <p:cBhvr>
                                        <p:cTn id="26" dur="1" fill="hold">
                                          <p:stCondLst>
                                            <p:cond delay="0"/>
                                          </p:stCondLst>
                                        </p:cTn>
                                        <p:tgtEl>
                                          <p:spTgt spid="36"/>
                                        </p:tgtEl>
                                        <p:attrNameLst>
                                          <p:attrName>style.visibility</p:attrName>
                                        </p:attrNameLst>
                                      </p:cBhvr>
                                      <p:to>
                                        <p:strVal val="visible"/>
                                      </p:to>
                                    </p:set>
                                    <p:anim calcmode="lin" valueType="num">
                                      <p:cBhvr additive="base">
                                        <p:cTn id="27" dur="500" fill="hold"/>
                                        <p:tgtEl>
                                          <p:spTgt spid="36"/>
                                        </p:tgtEl>
                                        <p:attrNameLst>
                                          <p:attrName>ppt_x</p:attrName>
                                        </p:attrNameLst>
                                      </p:cBhvr>
                                      <p:tavLst>
                                        <p:tav tm="0">
                                          <p:val>
                                            <p:strVal val="0-#ppt_w/2"/>
                                          </p:val>
                                        </p:tav>
                                        <p:tav tm="100000">
                                          <p:val>
                                            <p:strVal val="#ppt_x"/>
                                          </p:val>
                                        </p:tav>
                                      </p:tavLst>
                                    </p:anim>
                                    <p:anim calcmode="lin" valueType="num">
                                      <p:cBhvr additive="base">
                                        <p:cTn id="28" dur="500" fill="hold"/>
                                        <p:tgtEl>
                                          <p:spTgt spid="36"/>
                                        </p:tgtEl>
                                        <p:attrNameLst>
                                          <p:attrName>ppt_y</p:attrName>
                                        </p:attrNameLst>
                                      </p:cBhvr>
                                      <p:tavLst>
                                        <p:tav tm="0">
                                          <p:val>
                                            <p:strVal val="1+#ppt_h/2"/>
                                          </p:val>
                                        </p:tav>
                                        <p:tav tm="100000">
                                          <p:val>
                                            <p:strVal val="#ppt_y"/>
                                          </p:val>
                                        </p:tav>
                                      </p:tavLst>
                                    </p:anim>
                                  </p:childTnLst>
                                </p:cTn>
                              </p:par>
                              <p:par>
                                <p:cTn id="29" presetID="2" presetClass="entr" presetSubtype="12" fill="hold" nodeType="withEffect">
                                  <p:stCondLst>
                                    <p:cond delay="400"/>
                                  </p:stCondLst>
                                  <p:childTnLst>
                                    <p:set>
                                      <p:cBhvr>
                                        <p:cTn id="30" dur="1" fill="hold">
                                          <p:stCondLst>
                                            <p:cond delay="0"/>
                                          </p:stCondLst>
                                        </p:cTn>
                                        <p:tgtEl>
                                          <p:spTgt spid="39"/>
                                        </p:tgtEl>
                                        <p:attrNameLst>
                                          <p:attrName>style.visibility</p:attrName>
                                        </p:attrNameLst>
                                      </p:cBhvr>
                                      <p:to>
                                        <p:strVal val="visible"/>
                                      </p:to>
                                    </p:set>
                                    <p:anim calcmode="lin" valueType="num">
                                      <p:cBhvr additive="base">
                                        <p:cTn id="31" dur="500" fill="hold"/>
                                        <p:tgtEl>
                                          <p:spTgt spid="39"/>
                                        </p:tgtEl>
                                        <p:attrNameLst>
                                          <p:attrName>ppt_x</p:attrName>
                                        </p:attrNameLst>
                                      </p:cBhvr>
                                      <p:tavLst>
                                        <p:tav tm="0">
                                          <p:val>
                                            <p:strVal val="0-#ppt_w/2"/>
                                          </p:val>
                                        </p:tav>
                                        <p:tav tm="100000">
                                          <p:val>
                                            <p:strVal val="#ppt_x"/>
                                          </p:val>
                                        </p:tav>
                                      </p:tavLst>
                                    </p:anim>
                                    <p:anim calcmode="lin" valueType="num">
                                      <p:cBhvr additive="base">
                                        <p:cTn id="32" dur="500" fill="hold"/>
                                        <p:tgtEl>
                                          <p:spTgt spid="39"/>
                                        </p:tgtEl>
                                        <p:attrNameLst>
                                          <p:attrName>ppt_y</p:attrName>
                                        </p:attrNameLst>
                                      </p:cBhvr>
                                      <p:tavLst>
                                        <p:tav tm="0">
                                          <p:val>
                                            <p:strVal val="1+#ppt_h/2"/>
                                          </p:val>
                                        </p:tav>
                                        <p:tav tm="100000">
                                          <p:val>
                                            <p:strVal val="#ppt_y"/>
                                          </p:val>
                                        </p:tav>
                                      </p:tavLst>
                                    </p:anim>
                                  </p:childTnLst>
                                </p:cTn>
                              </p:par>
                              <p:par>
                                <p:cTn id="33" presetID="2" presetClass="entr" presetSubtype="12" fill="hold" nodeType="withEffect">
                                  <p:stCondLst>
                                    <p:cond delay="500"/>
                                  </p:stCondLst>
                                  <p:childTnLst>
                                    <p:set>
                                      <p:cBhvr>
                                        <p:cTn id="34" dur="1" fill="hold">
                                          <p:stCondLst>
                                            <p:cond delay="0"/>
                                          </p:stCondLst>
                                        </p:cTn>
                                        <p:tgtEl>
                                          <p:spTgt spid="42"/>
                                        </p:tgtEl>
                                        <p:attrNameLst>
                                          <p:attrName>style.visibility</p:attrName>
                                        </p:attrNameLst>
                                      </p:cBhvr>
                                      <p:to>
                                        <p:strVal val="visible"/>
                                      </p:to>
                                    </p:set>
                                    <p:anim calcmode="lin" valueType="num">
                                      <p:cBhvr additive="base">
                                        <p:cTn id="35" dur="500" fill="hold"/>
                                        <p:tgtEl>
                                          <p:spTgt spid="42"/>
                                        </p:tgtEl>
                                        <p:attrNameLst>
                                          <p:attrName>ppt_x</p:attrName>
                                        </p:attrNameLst>
                                      </p:cBhvr>
                                      <p:tavLst>
                                        <p:tav tm="0">
                                          <p:val>
                                            <p:strVal val="0-#ppt_w/2"/>
                                          </p:val>
                                        </p:tav>
                                        <p:tav tm="100000">
                                          <p:val>
                                            <p:strVal val="#ppt_x"/>
                                          </p:val>
                                        </p:tav>
                                      </p:tavLst>
                                    </p:anim>
                                    <p:anim calcmode="lin" valueType="num">
                                      <p:cBhvr additive="base">
                                        <p:cTn id="36" dur="500" fill="hold"/>
                                        <p:tgtEl>
                                          <p:spTgt spid="42"/>
                                        </p:tgtEl>
                                        <p:attrNameLst>
                                          <p:attrName>ppt_y</p:attrName>
                                        </p:attrNameLst>
                                      </p:cBhvr>
                                      <p:tavLst>
                                        <p:tav tm="0">
                                          <p:val>
                                            <p:strVal val="1+#ppt_h/2"/>
                                          </p:val>
                                        </p:tav>
                                        <p:tav tm="100000">
                                          <p:val>
                                            <p:strVal val="#ppt_y"/>
                                          </p:val>
                                        </p:tav>
                                      </p:tavLst>
                                    </p:anim>
                                  </p:childTnLst>
                                </p:cTn>
                              </p:par>
                            </p:childTnLst>
                          </p:cTn>
                        </p:par>
                        <p:par>
                          <p:cTn id="37" fill="hold">
                            <p:stCondLst>
                              <p:cond delay="1640"/>
                            </p:stCondLst>
                            <p:childTnLst>
                              <p:par>
                                <p:cTn id="38" presetID="16" presetClass="entr" presetSubtype="26" fill="hold" grpId="0" nodeType="afterEffect">
                                  <p:stCondLst>
                                    <p:cond delay="0"/>
                                  </p:stCondLst>
                                  <p:childTnLst>
                                    <p:set>
                                      <p:cBhvr>
                                        <p:cTn id="39" dur="1" fill="hold">
                                          <p:stCondLst>
                                            <p:cond delay="0"/>
                                          </p:stCondLst>
                                        </p:cTn>
                                        <p:tgtEl>
                                          <p:spTgt spid="26"/>
                                        </p:tgtEl>
                                        <p:attrNameLst>
                                          <p:attrName>style.visibility</p:attrName>
                                        </p:attrNameLst>
                                      </p:cBhvr>
                                      <p:to>
                                        <p:strVal val="visible"/>
                                      </p:to>
                                    </p:set>
                                    <p:animEffect transition="in" filter="barn(inHorizontal)">
                                      <p:cBhvr>
                                        <p:cTn id="40" dur="500"/>
                                        <p:tgtEl>
                                          <p:spTgt spid="26"/>
                                        </p:tgtEl>
                                      </p:cBhvr>
                                    </p:animEffect>
                                  </p:childTnLst>
                                </p:cTn>
                              </p:par>
                            </p:childTnLst>
                          </p:cTn>
                        </p:par>
                        <p:par>
                          <p:cTn id="41" fill="hold">
                            <p:stCondLst>
                              <p:cond delay="2140"/>
                            </p:stCondLst>
                            <p:childTnLst>
                              <p:par>
                                <p:cTn id="42" presetID="42" presetClass="entr" presetSubtype="0" fill="hold" nodeType="afterEffect">
                                  <p:stCondLst>
                                    <p:cond delay="0"/>
                                  </p:stCondLst>
                                  <p:childTnLst>
                                    <p:set>
                                      <p:cBhvr>
                                        <p:cTn id="43" dur="1" fill="hold">
                                          <p:stCondLst>
                                            <p:cond delay="0"/>
                                          </p:stCondLst>
                                        </p:cTn>
                                        <p:tgtEl>
                                          <p:spTgt spid="45"/>
                                        </p:tgtEl>
                                        <p:attrNameLst>
                                          <p:attrName>style.visibility</p:attrName>
                                        </p:attrNameLst>
                                      </p:cBhvr>
                                      <p:to>
                                        <p:strVal val="visible"/>
                                      </p:to>
                                    </p:set>
                                    <p:animEffect transition="in" filter="fade">
                                      <p:cBhvr>
                                        <p:cTn id="44" dur="1000"/>
                                        <p:tgtEl>
                                          <p:spTgt spid="45"/>
                                        </p:tgtEl>
                                      </p:cBhvr>
                                    </p:animEffect>
                                    <p:anim calcmode="lin" valueType="num">
                                      <p:cBhvr>
                                        <p:cTn id="45" dur="1000" fill="hold"/>
                                        <p:tgtEl>
                                          <p:spTgt spid="45"/>
                                        </p:tgtEl>
                                        <p:attrNameLst>
                                          <p:attrName>ppt_x</p:attrName>
                                        </p:attrNameLst>
                                      </p:cBhvr>
                                      <p:tavLst>
                                        <p:tav tm="0">
                                          <p:val>
                                            <p:strVal val="#ppt_x"/>
                                          </p:val>
                                        </p:tav>
                                        <p:tav tm="100000">
                                          <p:val>
                                            <p:strVal val="#ppt_x"/>
                                          </p:val>
                                        </p:tav>
                                      </p:tavLst>
                                    </p:anim>
                                    <p:anim calcmode="lin" valueType="num">
                                      <p:cBhvr>
                                        <p:cTn id="46"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2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1330766" y="44624"/>
            <a:ext cx="5042228" cy="523220"/>
          </a:xfrm>
          <a:prstGeom prst="rect">
            <a:avLst/>
          </a:prstGeom>
          <a:noFill/>
        </p:spPr>
        <p:txBody>
          <a:bodyPr wrap="square"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r>
              <a:rPr lang="en-US" altLang="zh-CN" sz="2800" dirty="0" smtClean="0">
                <a:solidFill>
                  <a:schemeClr val="accent2"/>
                </a:solidFill>
                <a:latin typeface="微软雅黑"/>
                <a:ea typeface="微软雅黑"/>
              </a:rPr>
              <a:t>2.3 </a:t>
            </a:r>
            <a:r>
              <a:rPr lang="zh-CN" altLang="en-US" sz="2800" dirty="0" smtClean="0">
                <a:solidFill>
                  <a:schemeClr val="accent2"/>
                </a:solidFill>
                <a:latin typeface="微软雅黑"/>
                <a:ea typeface="微软雅黑"/>
              </a:rPr>
              <a:t>解决了什么问题？</a:t>
            </a:r>
            <a:endParaRPr lang="zh-CN" altLang="en-US" sz="2800" dirty="0">
              <a:solidFill>
                <a:schemeClr val="accent2"/>
              </a:solidFill>
              <a:latin typeface="微软雅黑"/>
              <a:ea typeface="微软雅黑"/>
            </a:endParaRPr>
          </a:p>
        </p:txBody>
      </p:sp>
      <p:sp>
        <p:nvSpPr>
          <p:cNvPr id="56" name="TextBox 55"/>
          <p:cNvSpPr txBox="1"/>
          <p:nvPr/>
        </p:nvSpPr>
        <p:spPr>
          <a:xfrm>
            <a:off x="140263" y="106179"/>
            <a:ext cx="1064260" cy="400110"/>
          </a:xfrm>
          <a:prstGeom prst="rect">
            <a:avLst/>
          </a:prstGeom>
          <a:noFill/>
        </p:spPr>
        <p:txBody>
          <a:bodyPr wrap="square" rtlCol="0">
            <a:spAutoFit/>
          </a:bodyPr>
          <a:lstStyle/>
          <a:p>
            <a:pPr algn="r"/>
            <a:r>
              <a:rPr lang="en-US" altLang="zh-CN" sz="2000" dirty="0" smtClean="0">
                <a:solidFill>
                  <a:schemeClr val="accent2"/>
                </a:solidFill>
              </a:rPr>
              <a:t>Part</a:t>
            </a:r>
            <a:r>
              <a:rPr lang="en-US" altLang="zh-CN" dirty="0" smtClean="0">
                <a:solidFill>
                  <a:schemeClr val="accent2"/>
                </a:solidFill>
              </a:rPr>
              <a:t>  2</a:t>
            </a:r>
            <a:endParaRPr lang="zh-CN" altLang="en-US" dirty="0">
              <a:solidFill>
                <a:schemeClr val="accent2"/>
              </a:solidFill>
            </a:endParaRPr>
          </a:p>
        </p:txBody>
      </p:sp>
      <p:sp>
        <p:nvSpPr>
          <p:cNvPr id="4" name="Freeform 13"/>
          <p:cNvSpPr>
            <a:spLocks/>
          </p:cNvSpPr>
          <p:nvPr/>
        </p:nvSpPr>
        <p:spPr bwMode="auto">
          <a:xfrm>
            <a:off x="8860314" y="2638120"/>
            <a:ext cx="661988" cy="2606405"/>
          </a:xfrm>
          <a:custGeom>
            <a:avLst/>
            <a:gdLst>
              <a:gd name="T0" fmla="*/ 819 w 819"/>
              <a:gd name="T1" fmla="*/ 1728 h 3366"/>
              <a:gd name="T2" fmla="*/ 559 w 819"/>
              <a:gd name="T3" fmla="*/ 1854 h 3366"/>
              <a:gd name="T4" fmla="*/ 492 w 819"/>
              <a:gd name="T5" fmla="*/ 2144 h 3366"/>
              <a:gd name="T6" fmla="*/ 492 w 819"/>
              <a:gd name="T7" fmla="*/ 2785 h 3366"/>
              <a:gd name="T8" fmla="*/ 372 w 819"/>
              <a:gd name="T9" fmla="*/ 3239 h 3366"/>
              <a:gd name="T10" fmla="*/ 0 w 819"/>
              <a:gd name="T11" fmla="*/ 3366 h 3366"/>
              <a:gd name="T12" fmla="*/ 0 w 819"/>
              <a:gd name="T13" fmla="*/ 3262 h 3366"/>
              <a:gd name="T14" fmla="*/ 283 w 819"/>
              <a:gd name="T15" fmla="*/ 3150 h 3366"/>
              <a:gd name="T16" fmla="*/ 357 w 819"/>
              <a:gd name="T17" fmla="*/ 2845 h 3366"/>
              <a:gd name="T18" fmla="*/ 357 w 819"/>
              <a:gd name="T19" fmla="*/ 2115 h 3366"/>
              <a:gd name="T20" fmla="*/ 454 w 819"/>
              <a:gd name="T21" fmla="*/ 1802 h 3366"/>
              <a:gd name="T22" fmla="*/ 685 w 819"/>
              <a:gd name="T23" fmla="*/ 1698 h 3366"/>
              <a:gd name="T24" fmla="*/ 685 w 819"/>
              <a:gd name="T25" fmla="*/ 1668 h 3366"/>
              <a:gd name="T26" fmla="*/ 462 w 819"/>
              <a:gd name="T27" fmla="*/ 1578 h 3366"/>
              <a:gd name="T28" fmla="*/ 357 w 819"/>
              <a:gd name="T29" fmla="*/ 1251 h 3366"/>
              <a:gd name="T30" fmla="*/ 357 w 819"/>
              <a:gd name="T31" fmla="*/ 521 h 3366"/>
              <a:gd name="T32" fmla="*/ 283 w 819"/>
              <a:gd name="T33" fmla="*/ 208 h 3366"/>
              <a:gd name="T34" fmla="*/ 0 w 819"/>
              <a:gd name="T35" fmla="*/ 104 h 3366"/>
              <a:gd name="T36" fmla="*/ 0 w 819"/>
              <a:gd name="T37" fmla="*/ 0 h 3366"/>
              <a:gd name="T38" fmla="*/ 372 w 819"/>
              <a:gd name="T39" fmla="*/ 126 h 3366"/>
              <a:gd name="T40" fmla="*/ 492 w 819"/>
              <a:gd name="T41" fmla="*/ 581 h 3366"/>
              <a:gd name="T42" fmla="*/ 492 w 819"/>
              <a:gd name="T43" fmla="*/ 1221 h 3366"/>
              <a:gd name="T44" fmla="*/ 566 w 819"/>
              <a:gd name="T45" fmla="*/ 1519 h 3366"/>
              <a:gd name="T46" fmla="*/ 819 w 819"/>
              <a:gd name="T47" fmla="*/ 1638 h 3366"/>
              <a:gd name="T48" fmla="*/ 819 w 819"/>
              <a:gd name="T49" fmla="*/ 1728 h 3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19" h="3366">
                <a:moveTo>
                  <a:pt x="819" y="1728"/>
                </a:moveTo>
                <a:cubicBezTo>
                  <a:pt x="690" y="1738"/>
                  <a:pt x="603" y="1780"/>
                  <a:pt x="559" y="1854"/>
                </a:cubicBezTo>
                <a:cubicBezTo>
                  <a:pt x="514" y="1928"/>
                  <a:pt x="492" y="2026"/>
                  <a:pt x="492" y="2144"/>
                </a:cubicBezTo>
                <a:lnTo>
                  <a:pt x="492" y="2785"/>
                </a:lnTo>
                <a:cubicBezTo>
                  <a:pt x="492" y="3004"/>
                  <a:pt x="452" y="3155"/>
                  <a:pt x="372" y="3239"/>
                </a:cubicBezTo>
                <a:cubicBezTo>
                  <a:pt x="293" y="3324"/>
                  <a:pt x="169" y="3366"/>
                  <a:pt x="0" y="3366"/>
                </a:cubicBezTo>
                <a:lnTo>
                  <a:pt x="0" y="3262"/>
                </a:lnTo>
                <a:cubicBezTo>
                  <a:pt x="139" y="3262"/>
                  <a:pt x="234" y="3224"/>
                  <a:pt x="283" y="3150"/>
                </a:cubicBezTo>
                <a:cubicBezTo>
                  <a:pt x="333" y="3075"/>
                  <a:pt x="357" y="2974"/>
                  <a:pt x="357" y="2845"/>
                </a:cubicBezTo>
                <a:lnTo>
                  <a:pt x="357" y="2115"/>
                </a:lnTo>
                <a:cubicBezTo>
                  <a:pt x="357" y="1976"/>
                  <a:pt x="390" y="1871"/>
                  <a:pt x="454" y="1802"/>
                </a:cubicBezTo>
                <a:cubicBezTo>
                  <a:pt x="519" y="1733"/>
                  <a:pt x="596" y="1698"/>
                  <a:pt x="685" y="1698"/>
                </a:cubicBezTo>
                <a:lnTo>
                  <a:pt x="685" y="1668"/>
                </a:lnTo>
                <a:cubicBezTo>
                  <a:pt x="606" y="1668"/>
                  <a:pt x="531" y="1638"/>
                  <a:pt x="462" y="1578"/>
                </a:cubicBezTo>
                <a:cubicBezTo>
                  <a:pt x="392" y="1519"/>
                  <a:pt x="357" y="1410"/>
                  <a:pt x="357" y="1251"/>
                </a:cubicBezTo>
                <a:lnTo>
                  <a:pt x="357" y="521"/>
                </a:lnTo>
                <a:cubicBezTo>
                  <a:pt x="357" y="382"/>
                  <a:pt x="333" y="277"/>
                  <a:pt x="283" y="208"/>
                </a:cubicBezTo>
                <a:cubicBezTo>
                  <a:pt x="234" y="139"/>
                  <a:pt x="139" y="104"/>
                  <a:pt x="0" y="104"/>
                </a:cubicBezTo>
                <a:lnTo>
                  <a:pt x="0" y="0"/>
                </a:lnTo>
                <a:cubicBezTo>
                  <a:pt x="169" y="0"/>
                  <a:pt x="293" y="42"/>
                  <a:pt x="372" y="126"/>
                </a:cubicBezTo>
                <a:cubicBezTo>
                  <a:pt x="452" y="211"/>
                  <a:pt x="492" y="362"/>
                  <a:pt x="492" y="581"/>
                </a:cubicBezTo>
                <a:lnTo>
                  <a:pt x="492" y="1221"/>
                </a:lnTo>
                <a:cubicBezTo>
                  <a:pt x="492" y="1360"/>
                  <a:pt x="516" y="1459"/>
                  <a:pt x="566" y="1519"/>
                </a:cubicBezTo>
                <a:cubicBezTo>
                  <a:pt x="615" y="1578"/>
                  <a:pt x="700" y="1618"/>
                  <a:pt x="819" y="1638"/>
                </a:cubicBezTo>
                <a:lnTo>
                  <a:pt x="819" y="1728"/>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1"/>
              </a:solidFill>
            </a:endParaRPr>
          </a:p>
        </p:txBody>
      </p:sp>
      <p:sp>
        <p:nvSpPr>
          <p:cNvPr id="5" name="Freeform 14"/>
          <p:cNvSpPr>
            <a:spLocks/>
          </p:cNvSpPr>
          <p:nvPr/>
        </p:nvSpPr>
        <p:spPr bwMode="auto">
          <a:xfrm>
            <a:off x="2550016" y="2638120"/>
            <a:ext cx="663575" cy="2606405"/>
          </a:xfrm>
          <a:custGeom>
            <a:avLst/>
            <a:gdLst>
              <a:gd name="T0" fmla="*/ 0 w 820"/>
              <a:gd name="T1" fmla="*/ 1728 h 3366"/>
              <a:gd name="T2" fmla="*/ 261 w 820"/>
              <a:gd name="T3" fmla="*/ 1854 h 3366"/>
              <a:gd name="T4" fmla="*/ 328 w 820"/>
              <a:gd name="T5" fmla="*/ 2144 h 3366"/>
              <a:gd name="T6" fmla="*/ 328 w 820"/>
              <a:gd name="T7" fmla="*/ 2785 h 3366"/>
              <a:gd name="T8" fmla="*/ 448 w 820"/>
              <a:gd name="T9" fmla="*/ 3239 h 3366"/>
              <a:gd name="T10" fmla="*/ 820 w 820"/>
              <a:gd name="T11" fmla="*/ 3366 h 3366"/>
              <a:gd name="T12" fmla="*/ 820 w 820"/>
              <a:gd name="T13" fmla="*/ 3262 h 3366"/>
              <a:gd name="T14" fmla="*/ 537 w 820"/>
              <a:gd name="T15" fmla="*/ 3150 h 3366"/>
              <a:gd name="T16" fmla="*/ 462 w 820"/>
              <a:gd name="T17" fmla="*/ 2845 h 3366"/>
              <a:gd name="T18" fmla="*/ 462 w 820"/>
              <a:gd name="T19" fmla="*/ 2115 h 3366"/>
              <a:gd name="T20" fmla="*/ 366 w 820"/>
              <a:gd name="T21" fmla="*/ 1802 h 3366"/>
              <a:gd name="T22" fmla="*/ 134 w 820"/>
              <a:gd name="T23" fmla="*/ 1698 h 3366"/>
              <a:gd name="T24" fmla="*/ 134 w 820"/>
              <a:gd name="T25" fmla="*/ 1668 h 3366"/>
              <a:gd name="T26" fmla="*/ 358 w 820"/>
              <a:gd name="T27" fmla="*/ 1578 h 3366"/>
              <a:gd name="T28" fmla="*/ 462 w 820"/>
              <a:gd name="T29" fmla="*/ 1251 h 3366"/>
              <a:gd name="T30" fmla="*/ 462 w 820"/>
              <a:gd name="T31" fmla="*/ 521 h 3366"/>
              <a:gd name="T32" fmla="*/ 537 w 820"/>
              <a:gd name="T33" fmla="*/ 208 h 3366"/>
              <a:gd name="T34" fmla="*/ 820 w 820"/>
              <a:gd name="T35" fmla="*/ 104 h 3366"/>
              <a:gd name="T36" fmla="*/ 820 w 820"/>
              <a:gd name="T37" fmla="*/ 0 h 3366"/>
              <a:gd name="T38" fmla="*/ 448 w 820"/>
              <a:gd name="T39" fmla="*/ 126 h 3366"/>
              <a:gd name="T40" fmla="*/ 328 w 820"/>
              <a:gd name="T41" fmla="*/ 581 h 3366"/>
              <a:gd name="T42" fmla="*/ 328 w 820"/>
              <a:gd name="T43" fmla="*/ 1221 h 3366"/>
              <a:gd name="T44" fmla="*/ 254 w 820"/>
              <a:gd name="T45" fmla="*/ 1519 h 3366"/>
              <a:gd name="T46" fmla="*/ 0 w 820"/>
              <a:gd name="T47" fmla="*/ 1638 h 3366"/>
              <a:gd name="T48" fmla="*/ 0 w 820"/>
              <a:gd name="T49" fmla="*/ 1728 h 3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0" h="3366">
                <a:moveTo>
                  <a:pt x="0" y="1728"/>
                </a:moveTo>
                <a:cubicBezTo>
                  <a:pt x="129" y="1738"/>
                  <a:pt x="216" y="1780"/>
                  <a:pt x="261" y="1854"/>
                </a:cubicBezTo>
                <a:cubicBezTo>
                  <a:pt x="306" y="1928"/>
                  <a:pt x="328" y="2026"/>
                  <a:pt x="328" y="2144"/>
                </a:cubicBezTo>
                <a:lnTo>
                  <a:pt x="328" y="2785"/>
                </a:lnTo>
                <a:cubicBezTo>
                  <a:pt x="328" y="3004"/>
                  <a:pt x="368" y="3155"/>
                  <a:pt x="448" y="3239"/>
                </a:cubicBezTo>
                <a:cubicBezTo>
                  <a:pt x="527" y="3324"/>
                  <a:pt x="651" y="3366"/>
                  <a:pt x="820" y="3366"/>
                </a:cubicBezTo>
                <a:lnTo>
                  <a:pt x="820" y="3262"/>
                </a:lnTo>
                <a:cubicBezTo>
                  <a:pt x="681" y="3262"/>
                  <a:pt x="586" y="3224"/>
                  <a:pt x="537" y="3150"/>
                </a:cubicBezTo>
                <a:cubicBezTo>
                  <a:pt x="487" y="3075"/>
                  <a:pt x="462" y="2974"/>
                  <a:pt x="462" y="2845"/>
                </a:cubicBezTo>
                <a:lnTo>
                  <a:pt x="462" y="2115"/>
                </a:lnTo>
                <a:cubicBezTo>
                  <a:pt x="462" y="1976"/>
                  <a:pt x="430" y="1871"/>
                  <a:pt x="366" y="1802"/>
                </a:cubicBezTo>
                <a:cubicBezTo>
                  <a:pt x="301" y="1733"/>
                  <a:pt x="224" y="1698"/>
                  <a:pt x="134" y="1698"/>
                </a:cubicBezTo>
                <a:lnTo>
                  <a:pt x="134" y="1668"/>
                </a:lnTo>
                <a:cubicBezTo>
                  <a:pt x="214" y="1668"/>
                  <a:pt x="289" y="1638"/>
                  <a:pt x="358" y="1578"/>
                </a:cubicBezTo>
                <a:cubicBezTo>
                  <a:pt x="427" y="1519"/>
                  <a:pt x="462" y="1410"/>
                  <a:pt x="462" y="1251"/>
                </a:cubicBezTo>
                <a:lnTo>
                  <a:pt x="462" y="521"/>
                </a:lnTo>
                <a:cubicBezTo>
                  <a:pt x="462" y="382"/>
                  <a:pt x="487" y="277"/>
                  <a:pt x="537" y="208"/>
                </a:cubicBezTo>
                <a:cubicBezTo>
                  <a:pt x="586" y="139"/>
                  <a:pt x="681" y="104"/>
                  <a:pt x="820" y="104"/>
                </a:cubicBezTo>
                <a:lnTo>
                  <a:pt x="820" y="0"/>
                </a:lnTo>
                <a:cubicBezTo>
                  <a:pt x="651" y="0"/>
                  <a:pt x="527" y="42"/>
                  <a:pt x="448" y="126"/>
                </a:cubicBezTo>
                <a:cubicBezTo>
                  <a:pt x="368" y="211"/>
                  <a:pt x="328" y="362"/>
                  <a:pt x="328" y="581"/>
                </a:cubicBezTo>
                <a:lnTo>
                  <a:pt x="328" y="1221"/>
                </a:lnTo>
                <a:cubicBezTo>
                  <a:pt x="328" y="1360"/>
                  <a:pt x="303" y="1459"/>
                  <a:pt x="254" y="1519"/>
                </a:cubicBezTo>
                <a:cubicBezTo>
                  <a:pt x="204" y="1578"/>
                  <a:pt x="120" y="1618"/>
                  <a:pt x="0" y="1638"/>
                </a:cubicBezTo>
                <a:lnTo>
                  <a:pt x="0" y="1728"/>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1"/>
              </a:solidFill>
            </a:endParaRPr>
          </a:p>
        </p:txBody>
      </p:sp>
      <p:sp>
        <p:nvSpPr>
          <p:cNvPr id="6" name="Oval 15"/>
          <p:cNvSpPr>
            <a:spLocks noChangeArrowheads="1"/>
          </p:cNvSpPr>
          <p:nvPr/>
        </p:nvSpPr>
        <p:spPr bwMode="auto">
          <a:xfrm>
            <a:off x="9864705" y="2652237"/>
            <a:ext cx="1145780" cy="1147216"/>
          </a:xfrm>
          <a:prstGeom prst="ellipse">
            <a:avLst/>
          </a:prstGeom>
          <a:solidFill>
            <a:schemeClr val="bg1"/>
          </a:solidFill>
          <a:ln w="10" cap="flat">
            <a:solidFill>
              <a:schemeClr val="accent2"/>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chemeClr val="accent1"/>
              </a:solidFill>
            </a:endParaRPr>
          </a:p>
        </p:txBody>
      </p:sp>
      <p:sp>
        <p:nvSpPr>
          <p:cNvPr id="7" name="Oval 16"/>
          <p:cNvSpPr>
            <a:spLocks noChangeArrowheads="1"/>
          </p:cNvSpPr>
          <p:nvPr/>
        </p:nvSpPr>
        <p:spPr bwMode="auto">
          <a:xfrm>
            <a:off x="1043287" y="2790004"/>
            <a:ext cx="1145780" cy="1147216"/>
          </a:xfrm>
          <a:prstGeom prst="ellipse">
            <a:avLst/>
          </a:prstGeom>
          <a:solidFill>
            <a:schemeClr val="bg2"/>
          </a:solidFill>
          <a:ln w="10" cap="flat">
            <a:solidFill>
              <a:schemeClr val="accent2"/>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chemeClr val="accent1"/>
              </a:solidFill>
            </a:endParaRPr>
          </a:p>
        </p:txBody>
      </p:sp>
      <p:sp>
        <p:nvSpPr>
          <p:cNvPr id="8" name="Freeform 17"/>
          <p:cNvSpPr>
            <a:spLocks/>
          </p:cNvSpPr>
          <p:nvPr/>
        </p:nvSpPr>
        <p:spPr bwMode="auto">
          <a:xfrm>
            <a:off x="3264957" y="2511878"/>
            <a:ext cx="5351463" cy="2890543"/>
          </a:xfrm>
          <a:custGeom>
            <a:avLst/>
            <a:gdLst>
              <a:gd name="T0" fmla="*/ 171 w 6523"/>
              <a:gd name="T1" fmla="*/ 0 h 3787"/>
              <a:gd name="T2" fmla="*/ 6352 w 6523"/>
              <a:gd name="T3" fmla="*/ 0 h 3787"/>
              <a:gd name="T4" fmla="*/ 6523 w 6523"/>
              <a:gd name="T5" fmla="*/ 171 h 3787"/>
              <a:gd name="T6" fmla="*/ 6523 w 6523"/>
              <a:gd name="T7" fmla="*/ 3616 h 3787"/>
              <a:gd name="T8" fmla="*/ 6352 w 6523"/>
              <a:gd name="T9" fmla="*/ 3787 h 3787"/>
              <a:gd name="T10" fmla="*/ 171 w 6523"/>
              <a:gd name="T11" fmla="*/ 3787 h 3787"/>
              <a:gd name="T12" fmla="*/ 0 w 6523"/>
              <a:gd name="T13" fmla="*/ 3616 h 3787"/>
              <a:gd name="T14" fmla="*/ 0 w 6523"/>
              <a:gd name="T15" fmla="*/ 171 h 3787"/>
              <a:gd name="T16" fmla="*/ 171 w 6523"/>
              <a:gd name="T17" fmla="*/ 0 h 37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23" h="3787">
                <a:moveTo>
                  <a:pt x="171" y="0"/>
                </a:moveTo>
                <a:lnTo>
                  <a:pt x="6352" y="0"/>
                </a:lnTo>
                <a:cubicBezTo>
                  <a:pt x="6446" y="0"/>
                  <a:pt x="6523" y="77"/>
                  <a:pt x="6523" y="171"/>
                </a:cubicBezTo>
                <a:lnTo>
                  <a:pt x="6523" y="3616"/>
                </a:lnTo>
                <a:cubicBezTo>
                  <a:pt x="6523" y="3710"/>
                  <a:pt x="6446" y="3787"/>
                  <a:pt x="6352" y="3787"/>
                </a:cubicBezTo>
                <a:lnTo>
                  <a:pt x="171" y="3787"/>
                </a:lnTo>
                <a:cubicBezTo>
                  <a:pt x="77" y="3787"/>
                  <a:pt x="0" y="3710"/>
                  <a:pt x="0" y="3616"/>
                </a:cubicBezTo>
                <a:lnTo>
                  <a:pt x="0" y="171"/>
                </a:lnTo>
                <a:cubicBezTo>
                  <a:pt x="0" y="77"/>
                  <a:pt x="77" y="0"/>
                  <a:pt x="171" y="0"/>
                </a:cubicBezTo>
                <a:close/>
              </a:path>
            </a:pathLst>
          </a:custGeom>
          <a:noFill/>
          <a:ln w="10" cap="flat">
            <a:solidFill>
              <a:schemeClr val="accent1"/>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accent1"/>
              </a:solidFill>
            </a:endParaRPr>
          </a:p>
        </p:txBody>
      </p:sp>
      <p:sp>
        <p:nvSpPr>
          <p:cNvPr id="9" name="Freeform 18"/>
          <p:cNvSpPr>
            <a:spLocks noEditPoints="1"/>
          </p:cNvSpPr>
          <p:nvPr/>
        </p:nvSpPr>
        <p:spPr bwMode="auto">
          <a:xfrm>
            <a:off x="3906307" y="2032145"/>
            <a:ext cx="493713" cy="340033"/>
          </a:xfrm>
          <a:custGeom>
            <a:avLst/>
            <a:gdLst>
              <a:gd name="T0" fmla="*/ 153 w 611"/>
              <a:gd name="T1" fmla="*/ 610 h 610"/>
              <a:gd name="T2" fmla="*/ 153 w 611"/>
              <a:gd name="T3" fmla="*/ 305 h 610"/>
              <a:gd name="T4" fmla="*/ 0 w 611"/>
              <a:gd name="T5" fmla="*/ 305 h 610"/>
              <a:gd name="T6" fmla="*/ 305 w 611"/>
              <a:gd name="T7" fmla="*/ 0 h 610"/>
              <a:gd name="T8" fmla="*/ 611 w 611"/>
              <a:gd name="T9" fmla="*/ 305 h 610"/>
              <a:gd name="T10" fmla="*/ 458 w 611"/>
              <a:gd name="T11" fmla="*/ 305 h 610"/>
              <a:gd name="T12" fmla="*/ 458 w 611"/>
              <a:gd name="T13" fmla="*/ 610 h 610"/>
              <a:gd name="T14" fmla="*/ 153 w 611"/>
              <a:gd name="T15" fmla="*/ 610 h 610"/>
              <a:gd name="T16" fmla="*/ 305 w 611"/>
              <a:gd name="T17" fmla="*/ 610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1" h="610">
                <a:moveTo>
                  <a:pt x="153" y="610"/>
                </a:moveTo>
                <a:lnTo>
                  <a:pt x="153" y="305"/>
                </a:lnTo>
                <a:lnTo>
                  <a:pt x="0" y="305"/>
                </a:lnTo>
                <a:lnTo>
                  <a:pt x="305" y="0"/>
                </a:lnTo>
                <a:lnTo>
                  <a:pt x="611" y="305"/>
                </a:lnTo>
                <a:lnTo>
                  <a:pt x="458" y="305"/>
                </a:lnTo>
                <a:lnTo>
                  <a:pt x="458" y="610"/>
                </a:lnTo>
                <a:lnTo>
                  <a:pt x="153" y="610"/>
                </a:lnTo>
                <a:close/>
                <a:moveTo>
                  <a:pt x="305" y="610"/>
                </a:moveTo>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1"/>
              </a:solidFill>
            </a:endParaRPr>
          </a:p>
        </p:txBody>
      </p:sp>
      <p:sp>
        <p:nvSpPr>
          <p:cNvPr id="10" name="Freeform 19"/>
          <p:cNvSpPr>
            <a:spLocks noEditPoints="1"/>
          </p:cNvSpPr>
          <p:nvPr/>
        </p:nvSpPr>
        <p:spPr bwMode="auto">
          <a:xfrm>
            <a:off x="5693832" y="2032145"/>
            <a:ext cx="493713" cy="340033"/>
          </a:xfrm>
          <a:custGeom>
            <a:avLst/>
            <a:gdLst>
              <a:gd name="T0" fmla="*/ 153 w 611"/>
              <a:gd name="T1" fmla="*/ 610 h 610"/>
              <a:gd name="T2" fmla="*/ 153 w 611"/>
              <a:gd name="T3" fmla="*/ 305 h 610"/>
              <a:gd name="T4" fmla="*/ 0 w 611"/>
              <a:gd name="T5" fmla="*/ 305 h 610"/>
              <a:gd name="T6" fmla="*/ 305 w 611"/>
              <a:gd name="T7" fmla="*/ 0 h 610"/>
              <a:gd name="T8" fmla="*/ 611 w 611"/>
              <a:gd name="T9" fmla="*/ 305 h 610"/>
              <a:gd name="T10" fmla="*/ 458 w 611"/>
              <a:gd name="T11" fmla="*/ 305 h 610"/>
              <a:gd name="T12" fmla="*/ 458 w 611"/>
              <a:gd name="T13" fmla="*/ 610 h 610"/>
              <a:gd name="T14" fmla="*/ 153 w 611"/>
              <a:gd name="T15" fmla="*/ 610 h 610"/>
              <a:gd name="T16" fmla="*/ 305 w 611"/>
              <a:gd name="T17" fmla="*/ 610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1" h="610">
                <a:moveTo>
                  <a:pt x="153" y="610"/>
                </a:moveTo>
                <a:lnTo>
                  <a:pt x="153" y="305"/>
                </a:lnTo>
                <a:lnTo>
                  <a:pt x="0" y="305"/>
                </a:lnTo>
                <a:lnTo>
                  <a:pt x="305" y="0"/>
                </a:lnTo>
                <a:lnTo>
                  <a:pt x="611" y="305"/>
                </a:lnTo>
                <a:lnTo>
                  <a:pt x="458" y="305"/>
                </a:lnTo>
                <a:lnTo>
                  <a:pt x="458" y="610"/>
                </a:lnTo>
                <a:lnTo>
                  <a:pt x="153" y="610"/>
                </a:lnTo>
                <a:close/>
                <a:moveTo>
                  <a:pt x="305" y="610"/>
                </a:moveTo>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1"/>
              </a:solidFill>
            </a:endParaRPr>
          </a:p>
        </p:txBody>
      </p:sp>
      <p:sp>
        <p:nvSpPr>
          <p:cNvPr id="11" name="Freeform 20"/>
          <p:cNvSpPr>
            <a:spLocks noEditPoints="1"/>
          </p:cNvSpPr>
          <p:nvPr/>
        </p:nvSpPr>
        <p:spPr bwMode="auto">
          <a:xfrm>
            <a:off x="7530570" y="2032145"/>
            <a:ext cx="493713" cy="340033"/>
          </a:xfrm>
          <a:custGeom>
            <a:avLst/>
            <a:gdLst>
              <a:gd name="T0" fmla="*/ 153 w 611"/>
              <a:gd name="T1" fmla="*/ 610 h 610"/>
              <a:gd name="T2" fmla="*/ 153 w 611"/>
              <a:gd name="T3" fmla="*/ 305 h 610"/>
              <a:gd name="T4" fmla="*/ 0 w 611"/>
              <a:gd name="T5" fmla="*/ 305 h 610"/>
              <a:gd name="T6" fmla="*/ 305 w 611"/>
              <a:gd name="T7" fmla="*/ 0 h 610"/>
              <a:gd name="T8" fmla="*/ 611 w 611"/>
              <a:gd name="T9" fmla="*/ 305 h 610"/>
              <a:gd name="T10" fmla="*/ 458 w 611"/>
              <a:gd name="T11" fmla="*/ 305 h 610"/>
              <a:gd name="T12" fmla="*/ 458 w 611"/>
              <a:gd name="T13" fmla="*/ 610 h 610"/>
              <a:gd name="T14" fmla="*/ 153 w 611"/>
              <a:gd name="T15" fmla="*/ 610 h 610"/>
              <a:gd name="T16" fmla="*/ 305 w 611"/>
              <a:gd name="T17" fmla="*/ 610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1" h="610">
                <a:moveTo>
                  <a:pt x="153" y="610"/>
                </a:moveTo>
                <a:lnTo>
                  <a:pt x="153" y="305"/>
                </a:lnTo>
                <a:lnTo>
                  <a:pt x="0" y="305"/>
                </a:lnTo>
                <a:lnTo>
                  <a:pt x="305" y="0"/>
                </a:lnTo>
                <a:lnTo>
                  <a:pt x="611" y="305"/>
                </a:lnTo>
                <a:lnTo>
                  <a:pt x="458" y="305"/>
                </a:lnTo>
                <a:lnTo>
                  <a:pt x="458" y="610"/>
                </a:lnTo>
                <a:lnTo>
                  <a:pt x="153" y="610"/>
                </a:lnTo>
                <a:close/>
                <a:moveTo>
                  <a:pt x="305" y="610"/>
                </a:moveTo>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1"/>
              </a:solidFill>
            </a:endParaRPr>
          </a:p>
        </p:txBody>
      </p:sp>
      <p:sp>
        <p:nvSpPr>
          <p:cNvPr id="12" name="Freeform 21"/>
          <p:cNvSpPr>
            <a:spLocks/>
          </p:cNvSpPr>
          <p:nvPr/>
        </p:nvSpPr>
        <p:spPr bwMode="auto">
          <a:xfrm>
            <a:off x="3195012" y="1538462"/>
            <a:ext cx="5554639" cy="423082"/>
          </a:xfrm>
          <a:custGeom>
            <a:avLst/>
            <a:gdLst>
              <a:gd name="T0" fmla="*/ 36 w 2150"/>
              <a:gd name="T1" fmla="*/ 0 h 412"/>
              <a:gd name="T2" fmla="*/ 2113 w 2150"/>
              <a:gd name="T3" fmla="*/ 0 h 412"/>
              <a:gd name="T4" fmla="*/ 2150 w 2150"/>
              <a:gd name="T5" fmla="*/ 36 h 412"/>
              <a:gd name="T6" fmla="*/ 2150 w 2150"/>
              <a:gd name="T7" fmla="*/ 375 h 412"/>
              <a:gd name="T8" fmla="*/ 2113 w 2150"/>
              <a:gd name="T9" fmla="*/ 412 h 412"/>
              <a:gd name="T10" fmla="*/ 36 w 2150"/>
              <a:gd name="T11" fmla="*/ 412 h 412"/>
              <a:gd name="T12" fmla="*/ 0 w 2150"/>
              <a:gd name="T13" fmla="*/ 375 h 412"/>
              <a:gd name="T14" fmla="*/ 0 w 2150"/>
              <a:gd name="T15" fmla="*/ 36 h 412"/>
              <a:gd name="T16" fmla="*/ 36 w 2150"/>
              <a:gd name="T17" fmla="*/ 0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50" h="412">
                <a:moveTo>
                  <a:pt x="36" y="0"/>
                </a:moveTo>
                <a:lnTo>
                  <a:pt x="2113" y="0"/>
                </a:lnTo>
                <a:cubicBezTo>
                  <a:pt x="2133" y="0"/>
                  <a:pt x="2150" y="16"/>
                  <a:pt x="2150" y="36"/>
                </a:cubicBezTo>
                <a:lnTo>
                  <a:pt x="2150" y="375"/>
                </a:lnTo>
                <a:cubicBezTo>
                  <a:pt x="2150" y="395"/>
                  <a:pt x="2133" y="412"/>
                  <a:pt x="2113" y="412"/>
                </a:cubicBezTo>
                <a:lnTo>
                  <a:pt x="36" y="412"/>
                </a:lnTo>
                <a:cubicBezTo>
                  <a:pt x="16" y="412"/>
                  <a:pt x="0" y="395"/>
                  <a:pt x="0" y="375"/>
                </a:cubicBezTo>
                <a:lnTo>
                  <a:pt x="0" y="36"/>
                </a:lnTo>
                <a:cubicBezTo>
                  <a:pt x="0" y="16"/>
                  <a:pt x="16" y="0"/>
                  <a:pt x="36" y="0"/>
                </a:cubicBezTo>
                <a:close/>
              </a:path>
            </a:pathLst>
          </a:custGeom>
          <a:solidFill>
            <a:schemeClr val="tx1"/>
          </a:solidFill>
          <a:ln w="10"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grpSp>
        <p:nvGrpSpPr>
          <p:cNvPr id="13" name="组合 12"/>
          <p:cNvGrpSpPr/>
          <p:nvPr/>
        </p:nvGrpSpPr>
        <p:grpSpPr>
          <a:xfrm>
            <a:off x="3670399" y="2675391"/>
            <a:ext cx="1931287" cy="525040"/>
            <a:chOff x="3670399" y="2817261"/>
            <a:chExt cx="1931287" cy="525040"/>
          </a:xfrm>
        </p:grpSpPr>
        <p:sp>
          <p:nvSpPr>
            <p:cNvPr id="14" name="Freeform 9"/>
            <p:cNvSpPr>
              <a:spLocks/>
            </p:cNvSpPr>
            <p:nvPr/>
          </p:nvSpPr>
          <p:spPr bwMode="auto">
            <a:xfrm>
              <a:off x="3670399" y="2817261"/>
              <a:ext cx="1931287" cy="525040"/>
            </a:xfrm>
            <a:custGeom>
              <a:avLst/>
              <a:gdLst>
                <a:gd name="T0" fmla="*/ 61 w 2740"/>
                <a:gd name="T1" fmla="*/ 0 h 692"/>
                <a:gd name="T2" fmla="*/ 2678 w 2740"/>
                <a:gd name="T3" fmla="*/ 0 h 692"/>
                <a:gd name="T4" fmla="*/ 2740 w 2740"/>
                <a:gd name="T5" fmla="*/ 62 h 692"/>
                <a:gd name="T6" fmla="*/ 2740 w 2740"/>
                <a:gd name="T7" fmla="*/ 631 h 692"/>
                <a:gd name="T8" fmla="*/ 2678 w 2740"/>
                <a:gd name="T9" fmla="*/ 692 h 692"/>
                <a:gd name="T10" fmla="*/ 61 w 2740"/>
                <a:gd name="T11" fmla="*/ 692 h 692"/>
                <a:gd name="T12" fmla="*/ 0 w 2740"/>
                <a:gd name="T13" fmla="*/ 631 h 692"/>
                <a:gd name="T14" fmla="*/ 0 w 2740"/>
                <a:gd name="T15" fmla="*/ 62 h 692"/>
                <a:gd name="T16" fmla="*/ 61 w 2740"/>
                <a:gd name="T17" fmla="*/ 0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40" h="692">
                  <a:moveTo>
                    <a:pt x="61" y="0"/>
                  </a:moveTo>
                  <a:lnTo>
                    <a:pt x="2678" y="0"/>
                  </a:lnTo>
                  <a:cubicBezTo>
                    <a:pt x="2712" y="0"/>
                    <a:pt x="2740" y="28"/>
                    <a:pt x="2740" y="62"/>
                  </a:cubicBezTo>
                  <a:lnTo>
                    <a:pt x="2740" y="631"/>
                  </a:lnTo>
                  <a:cubicBezTo>
                    <a:pt x="2740" y="665"/>
                    <a:pt x="2712" y="692"/>
                    <a:pt x="2678" y="692"/>
                  </a:cubicBezTo>
                  <a:lnTo>
                    <a:pt x="61" y="692"/>
                  </a:lnTo>
                  <a:cubicBezTo>
                    <a:pt x="28" y="692"/>
                    <a:pt x="0" y="665"/>
                    <a:pt x="0" y="631"/>
                  </a:cubicBezTo>
                  <a:lnTo>
                    <a:pt x="0" y="62"/>
                  </a:lnTo>
                  <a:cubicBezTo>
                    <a:pt x="0" y="28"/>
                    <a:pt x="28" y="0"/>
                    <a:pt x="61" y="0"/>
                  </a:cubicBezTo>
                  <a:close/>
                </a:path>
              </a:pathLst>
            </a:custGeom>
            <a:solidFill>
              <a:schemeClr val="accent1"/>
            </a:solidFill>
            <a:ln w="1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15" name="TextBox 14"/>
            <p:cNvSpPr txBox="1"/>
            <p:nvPr/>
          </p:nvSpPr>
          <p:spPr>
            <a:xfrm>
              <a:off x="3962529" y="2877105"/>
              <a:ext cx="1415772" cy="461665"/>
            </a:xfrm>
            <a:prstGeom prst="rect">
              <a:avLst/>
            </a:prstGeom>
            <a:noFill/>
          </p:spPr>
          <p:txBody>
            <a:bodyPr wrap="none" rtlCol="0">
              <a:spAutoFit/>
            </a:bodyPr>
            <a:lstStyle/>
            <a:p>
              <a:r>
                <a:rPr lang="zh-CN" altLang="en-US" sz="2400" dirty="0">
                  <a:solidFill>
                    <a:schemeClr val="accent2"/>
                  </a:solidFill>
                  <a:latin typeface="+mj-ea"/>
                  <a:ea typeface="+mj-ea"/>
                </a:rPr>
                <a:t>社区</a:t>
              </a:r>
              <a:r>
                <a:rPr lang="zh-CN" altLang="en-US" sz="2400" dirty="0" smtClean="0">
                  <a:solidFill>
                    <a:schemeClr val="accent2"/>
                  </a:solidFill>
                  <a:latin typeface="+mj-ea"/>
                  <a:ea typeface="+mj-ea"/>
                </a:rPr>
                <a:t>通讯</a:t>
              </a:r>
              <a:endParaRPr lang="zh-CN" altLang="en-US" sz="2400" dirty="0">
                <a:solidFill>
                  <a:schemeClr val="accent2"/>
                </a:solidFill>
                <a:latin typeface="+mj-ea"/>
                <a:ea typeface="+mj-ea"/>
              </a:endParaRPr>
            </a:p>
          </p:txBody>
        </p:sp>
      </p:grpSp>
      <p:grpSp>
        <p:nvGrpSpPr>
          <p:cNvPr id="16" name="组合 15"/>
          <p:cNvGrpSpPr/>
          <p:nvPr/>
        </p:nvGrpSpPr>
        <p:grpSpPr>
          <a:xfrm>
            <a:off x="5934506" y="2675391"/>
            <a:ext cx="1931287" cy="525040"/>
            <a:chOff x="5934506" y="2817261"/>
            <a:chExt cx="1931287" cy="525040"/>
          </a:xfrm>
        </p:grpSpPr>
        <p:sp>
          <p:nvSpPr>
            <p:cNvPr id="17" name="Freeform 5"/>
            <p:cNvSpPr>
              <a:spLocks/>
            </p:cNvSpPr>
            <p:nvPr/>
          </p:nvSpPr>
          <p:spPr bwMode="auto">
            <a:xfrm>
              <a:off x="5934506" y="2817261"/>
              <a:ext cx="1931287" cy="525040"/>
            </a:xfrm>
            <a:custGeom>
              <a:avLst/>
              <a:gdLst>
                <a:gd name="T0" fmla="*/ 61 w 2740"/>
                <a:gd name="T1" fmla="*/ 0 h 692"/>
                <a:gd name="T2" fmla="*/ 2678 w 2740"/>
                <a:gd name="T3" fmla="*/ 0 h 692"/>
                <a:gd name="T4" fmla="*/ 2740 w 2740"/>
                <a:gd name="T5" fmla="*/ 62 h 692"/>
                <a:gd name="T6" fmla="*/ 2740 w 2740"/>
                <a:gd name="T7" fmla="*/ 631 h 692"/>
                <a:gd name="T8" fmla="*/ 2678 w 2740"/>
                <a:gd name="T9" fmla="*/ 692 h 692"/>
                <a:gd name="T10" fmla="*/ 61 w 2740"/>
                <a:gd name="T11" fmla="*/ 692 h 692"/>
                <a:gd name="T12" fmla="*/ 0 w 2740"/>
                <a:gd name="T13" fmla="*/ 631 h 692"/>
                <a:gd name="T14" fmla="*/ 0 w 2740"/>
                <a:gd name="T15" fmla="*/ 62 h 692"/>
                <a:gd name="T16" fmla="*/ 61 w 2740"/>
                <a:gd name="T17" fmla="*/ 0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40" h="692">
                  <a:moveTo>
                    <a:pt x="61" y="0"/>
                  </a:moveTo>
                  <a:lnTo>
                    <a:pt x="2678" y="0"/>
                  </a:lnTo>
                  <a:cubicBezTo>
                    <a:pt x="2712" y="0"/>
                    <a:pt x="2740" y="28"/>
                    <a:pt x="2740" y="62"/>
                  </a:cubicBezTo>
                  <a:lnTo>
                    <a:pt x="2740" y="631"/>
                  </a:lnTo>
                  <a:cubicBezTo>
                    <a:pt x="2740" y="665"/>
                    <a:pt x="2712" y="692"/>
                    <a:pt x="2678" y="692"/>
                  </a:cubicBezTo>
                  <a:lnTo>
                    <a:pt x="61" y="692"/>
                  </a:lnTo>
                  <a:cubicBezTo>
                    <a:pt x="28" y="692"/>
                    <a:pt x="0" y="665"/>
                    <a:pt x="0" y="631"/>
                  </a:cubicBezTo>
                  <a:lnTo>
                    <a:pt x="0" y="62"/>
                  </a:lnTo>
                  <a:cubicBezTo>
                    <a:pt x="0" y="28"/>
                    <a:pt x="28" y="0"/>
                    <a:pt x="61" y="0"/>
                  </a:cubicBezTo>
                  <a:close/>
                </a:path>
              </a:pathLst>
            </a:custGeom>
            <a:solidFill>
              <a:schemeClr val="accent1"/>
            </a:solidFill>
            <a:ln w="1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18" name="TextBox 17"/>
            <p:cNvSpPr txBox="1"/>
            <p:nvPr/>
          </p:nvSpPr>
          <p:spPr>
            <a:xfrm>
              <a:off x="6242397" y="2866115"/>
              <a:ext cx="1415772" cy="461665"/>
            </a:xfrm>
            <a:prstGeom prst="rect">
              <a:avLst/>
            </a:prstGeom>
            <a:noFill/>
          </p:spPr>
          <p:txBody>
            <a:bodyPr wrap="none" rtlCol="0">
              <a:spAutoFit/>
            </a:bodyPr>
            <a:lstStyle/>
            <a:p>
              <a:r>
                <a:rPr lang="zh-CN" altLang="en-US" sz="2400" dirty="0" smtClean="0">
                  <a:solidFill>
                    <a:schemeClr val="accent2"/>
                  </a:solidFill>
                  <a:latin typeface="+mj-ea"/>
                  <a:ea typeface="+mj-ea"/>
                </a:rPr>
                <a:t>社区邮</a:t>
              </a:r>
              <a:r>
                <a:rPr lang="zh-CN" altLang="en-US" sz="2400" dirty="0">
                  <a:solidFill>
                    <a:schemeClr val="accent2"/>
                  </a:solidFill>
                  <a:latin typeface="+mj-ea"/>
                  <a:ea typeface="+mj-ea"/>
                </a:rPr>
                <a:t>递</a:t>
              </a:r>
            </a:p>
          </p:txBody>
        </p:sp>
      </p:grpSp>
      <p:grpSp>
        <p:nvGrpSpPr>
          <p:cNvPr id="19" name="组合 18"/>
          <p:cNvGrpSpPr/>
          <p:nvPr/>
        </p:nvGrpSpPr>
        <p:grpSpPr>
          <a:xfrm>
            <a:off x="3670399" y="3358091"/>
            <a:ext cx="1931287" cy="525040"/>
            <a:chOff x="3670399" y="3499961"/>
            <a:chExt cx="1931287" cy="525040"/>
          </a:xfrm>
        </p:grpSpPr>
        <p:sp>
          <p:nvSpPr>
            <p:cNvPr id="20" name="Freeform 10"/>
            <p:cNvSpPr>
              <a:spLocks/>
            </p:cNvSpPr>
            <p:nvPr/>
          </p:nvSpPr>
          <p:spPr bwMode="auto">
            <a:xfrm>
              <a:off x="3670399" y="3499961"/>
              <a:ext cx="1931287" cy="525040"/>
            </a:xfrm>
            <a:custGeom>
              <a:avLst/>
              <a:gdLst>
                <a:gd name="T0" fmla="*/ 61 w 2740"/>
                <a:gd name="T1" fmla="*/ 0 h 692"/>
                <a:gd name="T2" fmla="*/ 2678 w 2740"/>
                <a:gd name="T3" fmla="*/ 0 h 692"/>
                <a:gd name="T4" fmla="*/ 2740 w 2740"/>
                <a:gd name="T5" fmla="*/ 62 h 692"/>
                <a:gd name="T6" fmla="*/ 2740 w 2740"/>
                <a:gd name="T7" fmla="*/ 631 h 692"/>
                <a:gd name="T8" fmla="*/ 2678 w 2740"/>
                <a:gd name="T9" fmla="*/ 692 h 692"/>
                <a:gd name="T10" fmla="*/ 61 w 2740"/>
                <a:gd name="T11" fmla="*/ 692 h 692"/>
                <a:gd name="T12" fmla="*/ 0 w 2740"/>
                <a:gd name="T13" fmla="*/ 631 h 692"/>
                <a:gd name="T14" fmla="*/ 0 w 2740"/>
                <a:gd name="T15" fmla="*/ 62 h 692"/>
                <a:gd name="T16" fmla="*/ 61 w 2740"/>
                <a:gd name="T17" fmla="*/ 0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40" h="692">
                  <a:moveTo>
                    <a:pt x="61" y="0"/>
                  </a:moveTo>
                  <a:lnTo>
                    <a:pt x="2678" y="0"/>
                  </a:lnTo>
                  <a:cubicBezTo>
                    <a:pt x="2712" y="0"/>
                    <a:pt x="2740" y="28"/>
                    <a:pt x="2740" y="62"/>
                  </a:cubicBezTo>
                  <a:lnTo>
                    <a:pt x="2740" y="631"/>
                  </a:lnTo>
                  <a:cubicBezTo>
                    <a:pt x="2740" y="665"/>
                    <a:pt x="2712" y="692"/>
                    <a:pt x="2678" y="692"/>
                  </a:cubicBezTo>
                  <a:lnTo>
                    <a:pt x="61" y="692"/>
                  </a:lnTo>
                  <a:cubicBezTo>
                    <a:pt x="28" y="692"/>
                    <a:pt x="0" y="665"/>
                    <a:pt x="0" y="631"/>
                  </a:cubicBezTo>
                  <a:lnTo>
                    <a:pt x="0" y="62"/>
                  </a:lnTo>
                  <a:cubicBezTo>
                    <a:pt x="0" y="28"/>
                    <a:pt x="28" y="0"/>
                    <a:pt x="61" y="0"/>
                  </a:cubicBezTo>
                  <a:close/>
                </a:path>
              </a:pathLst>
            </a:custGeom>
            <a:solidFill>
              <a:schemeClr val="accent1"/>
            </a:solidFill>
            <a:ln w="1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21" name="TextBox 20"/>
            <p:cNvSpPr txBox="1"/>
            <p:nvPr/>
          </p:nvSpPr>
          <p:spPr>
            <a:xfrm>
              <a:off x="3940680" y="3556578"/>
              <a:ext cx="1415772" cy="461665"/>
            </a:xfrm>
            <a:prstGeom prst="rect">
              <a:avLst/>
            </a:prstGeom>
            <a:noFill/>
          </p:spPr>
          <p:txBody>
            <a:bodyPr wrap="none" rtlCol="0">
              <a:spAutoFit/>
            </a:bodyPr>
            <a:lstStyle/>
            <a:p>
              <a:r>
                <a:rPr lang="zh-CN" altLang="en-US" sz="2400" dirty="0" smtClean="0">
                  <a:solidFill>
                    <a:schemeClr val="accent2"/>
                  </a:solidFill>
                  <a:latin typeface="+mj-ea"/>
                  <a:ea typeface="+mj-ea"/>
                </a:rPr>
                <a:t>社区金融</a:t>
              </a:r>
              <a:endParaRPr lang="zh-CN" altLang="en-US" sz="2400" dirty="0">
                <a:solidFill>
                  <a:schemeClr val="accent2"/>
                </a:solidFill>
                <a:latin typeface="+mj-ea"/>
                <a:ea typeface="+mj-ea"/>
              </a:endParaRPr>
            </a:p>
          </p:txBody>
        </p:sp>
      </p:grpSp>
      <p:grpSp>
        <p:nvGrpSpPr>
          <p:cNvPr id="22" name="组合 21"/>
          <p:cNvGrpSpPr/>
          <p:nvPr/>
        </p:nvGrpSpPr>
        <p:grpSpPr>
          <a:xfrm>
            <a:off x="5934506" y="3358091"/>
            <a:ext cx="1931287" cy="525040"/>
            <a:chOff x="5934506" y="3499961"/>
            <a:chExt cx="1931287" cy="525040"/>
          </a:xfrm>
        </p:grpSpPr>
        <p:sp>
          <p:nvSpPr>
            <p:cNvPr id="23" name="Freeform 6"/>
            <p:cNvSpPr>
              <a:spLocks/>
            </p:cNvSpPr>
            <p:nvPr/>
          </p:nvSpPr>
          <p:spPr bwMode="auto">
            <a:xfrm>
              <a:off x="5934506" y="3499961"/>
              <a:ext cx="1931287" cy="525040"/>
            </a:xfrm>
            <a:custGeom>
              <a:avLst/>
              <a:gdLst>
                <a:gd name="T0" fmla="*/ 61 w 2740"/>
                <a:gd name="T1" fmla="*/ 0 h 692"/>
                <a:gd name="T2" fmla="*/ 2678 w 2740"/>
                <a:gd name="T3" fmla="*/ 0 h 692"/>
                <a:gd name="T4" fmla="*/ 2740 w 2740"/>
                <a:gd name="T5" fmla="*/ 62 h 692"/>
                <a:gd name="T6" fmla="*/ 2740 w 2740"/>
                <a:gd name="T7" fmla="*/ 631 h 692"/>
                <a:gd name="T8" fmla="*/ 2678 w 2740"/>
                <a:gd name="T9" fmla="*/ 692 h 692"/>
                <a:gd name="T10" fmla="*/ 61 w 2740"/>
                <a:gd name="T11" fmla="*/ 692 h 692"/>
                <a:gd name="T12" fmla="*/ 0 w 2740"/>
                <a:gd name="T13" fmla="*/ 631 h 692"/>
                <a:gd name="T14" fmla="*/ 0 w 2740"/>
                <a:gd name="T15" fmla="*/ 62 h 692"/>
                <a:gd name="T16" fmla="*/ 61 w 2740"/>
                <a:gd name="T17" fmla="*/ 0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40" h="692">
                  <a:moveTo>
                    <a:pt x="61" y="0"/>
                  </a:moveTo>
                  <a:lnTo>
                    <a:pt x="2678" y="0"/>
                  </a:lnTo>
                  <a:cubicBezTo>
                    <a:pt x="2712" y="0"/>
                    <a:pt x="2740" y="28"/>
                    <a:pt x="2740" y="62"/>
                  </a:cubicBezTo>
                  <a:lnTo>
                    <a:pt x="2740" y="631"/>
                  </a:lnTo>
                  <a:cubicBezTo>
                    <a:pt x="2740" y="665"/>
                    <a:pt x="2712" y="692"/>
                    <a:pt x="2678" y="692"/>
                  </a:cubicBezTo>
                  <a:lnTo>
                    <a:pt x="61" y="692"/>
                  </a:lnTo>
                  <a:cubicBezTo>
                    <a:pt x="28" y="692"/>
                    <a:pt x="0" y="665"/>
                    <a:pt x="0" y="631"/>
                  </a:cubicBezTo>
                  <a:lnTo>
                    <a:pt x="0" y="62"/>
                  </a:lnTo>
                  <a:cubicBezTo>
                    <a:pt x="0" y="28"/>
                    <a:pt x="28" y="0"/>
                    <a:pt x="61" y="0"/>
                  </a:cubicBezTo>
                  <a:close/>
                </a:path>
              </a:pathLst>
            </a:custGeom>
            <a:solidFill>
              <a:schemeClr val="accent1"/>
            </a:solidFill>
            <a:ln w="1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24" name="TextBox 23"/>
            <p:cNvSpPr txBox="1"/>
            <p:nvPr/>
          </p:nvSpPr>
          <p:spPr>
            <a:xfrm>
              <a:off x="6242397" y="3556578"/>
              <a:ext cx="1415772" cy="461665"/>
            </a:xfrm>
            <a:prstGeom prst="rect">
              <a:avLst/>
            </a:prstGeom>
            <a:noFill/>
          </p:spPr>
          <p:txBody>
            <a:bodyPr wrap="none" rtlCol="0">
              <a:spAutoFit/>
            </a:bodyPr>
            <a:lstStyle/>
            <a:p>
              <a:r>
                <a:rPr lang="zh-CN" altLang="en-US" sz="2400" dirty="0" smtClean="0">
                  <a:solidFill>
                    <a:schemeClr val="accent2"/>
                  </a:solidFill>
                  <a:latin typeface="+mj-ea"/>
                  <a:ea typeface="+mj-ea"/>
                </a:rPr>
                <a:t>社区保险</a:t>
              </a:r>
              <a:endParaRPr lang="zh-CN" altLang="en-US" sz="2400" dirty="0">
                <a:solidFill>
                  <a:schemeClr val="accent2"/>
                </a:solidFill>
                <a:latin typeface="+mj-ea"/>
                <a:ea typeface="+mj-ea"/>
              </a:endParaRPr>
            </a:p>
          </p:txBody>
        </p:sp>
      </p:grpSp>
      <p:grpSp>
        <p:nvGrpSpPr>
          <p:cNvPr id="25" name="组合 24"/>
          <p:cNvGrpSpPr/>
          <p:nvPr/>
        </p:nvGrpSpPr>
        <p:grpSpPr>
          <a:xfrm>
            <a:off x="3670399" y="4046740"/>
            <a:ext cx="1931287" cy="526527"/>
            <a:chOff x="3670399" y="4188610"/>
            <a:chExt cx="1931287" cy="526527"/>
          </a:xfrm>
        </p:grpSpPr>
        <p:sp>
          <p:nvSpPr>
            <p:cNvPr id="26" name="Freeform 11"/>
            <p:cNvSpPr>
              <a:spLocks/>
            </p:cNvSpPr>
            <p:nvPr/>
          </p:nvSpPr>
          <p:spPr bwMode="auto">
            <a:xfrm>
              <a:off x="3670399" y="4188610"/>
              <a:ext cx="1931287" cy="526527"/>
            </a:xfrm>
            <a:custGeom>
              <a:avLst/>
              <a:gdLst>
                <a:gd name="T0" fmla="*/ 61 w 2740"/>
                <a:gd name="T1" fmla="*/ 0 h 692"/>
                <a:gd name="T2" fmla="*/ 2678 w 2740"/>
                <a:gd name="T3" fmla="*/ 0 h 692"/>
                <a:gd name="T4" fmla="*/ 2740 w 2740"/>
                <a:gd name="T5" fmla="*/ 61 h 692"/>
                <a:gd name="T6" fmla="*/ 2740 w 2740"/>
                <a:gd name="T7" fmla="*/ 631 h 692"/>
                <a:gd name="T8" fmla="*/ 2678 w 2740"/>
                <a:gd name="T9" fmla="*/ 692 h 692"/>
                <a:gd name="T10" fmla="*/ 61 w 2740"/>
                <a:gd name="T11" fmla="*/ 692 h 692"/>
                <a:gd name="T12" fmla="*/ 0 w 2740"/>
                <a:gd name="T13" fmla="*/ 631 h 692"/>
                <a:gd name="T14" fmla="*/ 0 w 2740"/>
                <a:gd name="T15" fmla="*/ 61 h 692"/>
                <a:gd name="T16" fmla="*/ 61 w 2740"/>
                <a:gd name="T17" fmla="*/ 0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40" h="692">
                  <a:moveTo>
                    <a:pt x="61" y="0"/>
                  </a:moveTo>
                  <a:lnTo>
                    <a:pt x="2678" y="0"/>
                  </a:lnTo>
                  <a:cubicBezTo>
                    <a:pt x="2712" y="0"/>
                    <a:pt x="2740" y="27"/>
                    <a:pt x="2740" y="61"/>
                  </a:cubicBezTo>
                  <a:lnTo>
                    <a:pt x="2740" y="631"/>
                  </a:lnTo>
                  <a:cubicBezTo>
                    <a:pt x="2740" y="664"/>
                    <a:pt x="2712" y="692"/>
                    <a:pt x="2678" y="692"/>
                  </a:cubicBezTo>
                  <a:lnTo>
                    <a:pt x="61" y="692"/>
                  </a:lnTo>
                  <a:cubicBezTo>
                    <a:pt x="28" y="692"/>
                    <a:pt x="0" y="664"/>
                    <a:pt x="0" y="631"/>
                  </a:cubicBezTo>
                  <a:lnTo>
                    <a:pt x="0" y="61"/>
                  </a:lnTo>
                  <a:cubicBezTo>
                    <a:pt x="0" y="27"/>
                    <a:pt x="28" y="0"/>
                    <a:pt x="61" y="0"/>
                  </a:cubicBezTo>
                  <a:close/>
                </a:path>
              </a:pathLst>
            </a:custGeom>
            <a:solidFill>
              <a:schemeClr val="accent1"/>
            </a:solidFill>
            <a:ln w="1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27" name="TextBox 26"/>
            <p:cNvSpPr txBox="1"/>
            <p:nvPr/>
          </p:nvSpPr>
          <p:spPr>
            <a:xfrm>
              <a:off x="3940680" y="4234267"/>
              <a:ext cx="1415772" cy="461665"/>
            </a:xfrm>
            <a:prstGeom prst="rect">
              <a:avLst/>
            </a:prstGeom>
            <a:noFill/>
          </p:spPr>
          <p:txBody>
            <a:bodyPr wrap="none" rtlCol="0">
              <a:spAutoFit/>
            </a:bodyPr>
            <a:lstStyle/>
            <a:p>
              <a:r>
                <a:rPr lang="zh-CN" altLang="en-US" sz="2400" dirty="0" smtClean="0">
                  <a:solidFill>
                    <a:schemeClr val="accent2"/>
                  </a:solidFill>
                  <a:latin typeface="+mj-ea"/>
                  <a:ea typeface="+mj-ea"/>
                </a:rPr>
                <a:t>社区健康</a:t>
              </a:r>
              <a:endParaRPr lang="zh-CN" altLang="en-US" sz="2400" dirty="0">
                <a:solidFill>
                  <a:schemeClr val="accent2"/>
                </a:solidFill>
                <a:latin typeface="+mj-ea"/>
                <a:ea typeface="+mj-ea"/>
              </a:endParaRPr>
            </a:p>
          </p:txBody>
        </p:sp>
      </p:grpSp>
      <p:grpSp>
        <p:nvGrpSpPr>
          <p:cNvPr id="28" name="组合 27"/>
          <p:cNvGrpSpPr/>
          <p:nvPr/>
        </p:nvGrpSpPr>
        <p:grpSpPr>
          <a:xfrm>
            <a:off x="5934506" y="4046740"/>
            <a:ext cx="1931287" cy="526527"/>
            <a:chOff x="5934506" y="4188610"/>
            <a:chExt cx="1931287" cy="526527"/>
          </a:xfrm>
        </p:grpSpPr>
        <p:sp>
          <p:nvSpPr>
            <p:cNvPr id="29" name="Freeform 7"/>
            <p:cNvSpPr>
              <a:spLocks/>
            </p:cNvSpPr>
            <p:nvPr/>
          </p:nvSpPr>
          <p:spPr bwMode="auto">
            <a:xfrm>
              <a:off x="5934506" y="4188610"/>
              <a:ext cx="1931287" cy="526527"/>
            </a:xfrm>
            <a:custGeom>
              <a:avLst/>
              <a:gdLst>
                <a:gd name="T0" fmla="*/ 61 w 2740"/>
                <a:gd name="T1" fmla="*/ 0 h 692"/>
                <a:gd name="T2" fmla="*/ 2678 w 2740"/>
                <a:gd name="T3" fmla="*/ 0 h 692"/>
                <a:gd name="T4" fmla="*/ 2740 w 2740"/>
                <a:gd name="T5" fmla="*/ 61 h 692"/>
                <a:gd name="T6" fmla="*/ 2740 w 2740"/>
                <a:gd name="T7" fmla="*/ 631 h 692"/>
                <a:gd name="T8" fmla="*/ 2678 w 2740"/>
                <a:gd name="T9" fmla="*/ 692 h 692"/>
                <a:gd name="T10" fmla="*/ 61 w 2740"/>
                <a:gd name="T11" fmla="*/ 692 h 692"/>
                <a:gd name="T12" fmla="*/ 0 w 2740"/>
                <a:gd name="T13" fmla="*/ 631 h 692"/>
                <a:gd name="T14" fmla="*/ 0 w 2740"/>
                <a:gd name="T15" fmla="*/ 61 h 692"/>
                <a:gd name="T16" fmla="*/ 61 w 2740"/>
                <a:gd name="T17" fmla="*/ 0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40" h="692">
                  <a:moveTo>
                    <a:pt x="61" y="0"/>
                  </a:moveTo>
                  <a:lnTo>
                    <a:pt x="2678" y="0"/>
                  </a:lnTo>
                  <a:cubicBezTo>
                    <a:pt x="2712" y="0"/>
                    <a:pt x="2740" y="27"/>
                    <a:pt x="2740" y="61"/>
                  </a:cubicBezTo>
                  <a:lnTo>
                    <a:pt x="2740" y="631"/>
                  </a:lnTo>
                  <a:cubicBezTo>
                    <a:pt x="2740" y="664"/>
                    <a:pt x="2712" y="692"/>
                    <a:pt x="2678" y="692"/>
                  </a:cubicBezTo>
                  <a:lnTo>
                    <a:pt x="61" y="692"/>
                  </a:lnTo>
                  <a:cubicBezTo>
                    <a:pt x="28" y="692"/>
                    <a:pt x="0" y="664"/>
                    <a:pt x="0" y="631"/>
                  </a:cubicBezTo>
                  <a:lnTo>
                    <a:pt x="0" y="61"/>
                  </a:lnTo>
                  <a:cubicBezTo>
                    <a:pt x="0" y="27"/>
                    <a:pt x="28" y="0"/>
                    <a:pt x="61" y="0"/>
                  </a:cubicBezTo>
                  <a:close/>
                </a:path>
              </a:pathLst>
            </a:custGeom>
            <a:solidFill>
              <a:schemeClr val="accent1"/>
            </a:solidFill>
            <a:ln w="1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30" name="TextBox 29"/>
            <p:cNvSpPr txBox="1"/>
            <p:nvPr/>
          </p:nvSpPr>
          <p:spPr>
            <a:xfrm>
              <a:off x="6242397" y="4234267"/>
              <a:ext cx="1415772" cy="461665"/>
            </a:xfrm>
            <a:prstGeom prst="rect">
              <a:avLst/>
            </a:prstGeom>
            <a:noFill/>
          </p:spPr>
          <p:txBody>
            <a:bodyPr wrap="none" rtlCol="0">
              <a:spAutoFit/>
            </a:bodyPr>
            <a:lstStyle/>
            <a:p>
              <a:r>
                <a:rPr lang="zh-CN" altLang="en-US" sz="2400" dirty="0" smtClean="0">
                  <a:solidFill>
                    <a:schemeClr val="accent2"/>
                  </a:solidFill>
                  <a:latin typeface="+mj-ea"/>
                  <a:ea typeface="+mj-ea"/>
                </a:rPr>
                <a:t>社区票务</a:t>
              </a:r>
              <a:endParaRPr lang="zh-CN" altLang="en-US" sz="2400" dirty="0">
                <a:solidFill>
                  <a:schemeClr val="accent2"/>
                </a:solidFill>
                <a:latin typeface="+mj-ea"/>
                <a:ea typeface="+mj-ea"/>
              </a:endParaRPr>
            </a:p>
          </p:txBody>
        </p:sp>
      </p:grpSp>
      <p:grpSp>
        <p:nvGrpSpPr>
          <p:cNvPr id="31" name="组合 30"/>
          <p:cNvGrpSpPr/>
          <p:nvPr/>
        </p:nvGrpSpPr>
        <p:grpSpPr>
          <a:xfrm>
            <a:off x="3670399" y="4730927"/>
            <a:ext cx="1931287" cy="525040"/>
            <a:chOff x="3670399" y="4872797"/>
            <a:chExt cx="1931287" cy="525040"/>
          </a:xfrm>
        </p:grpSpPr>
        <p:sp>
          <p:nvSpPr>
            <p:cNvPr id="32" name="Freeform 12"/>
            <p:cNvSpPr>
              <a:spLocks/>
            </p:cNvSpPr>
            <p:nvPr/>
          </p:nvSpPr>
          <p:spPr bwMode="auto">
            <a:xfrm>
              <a:off x="3670399" y="4872797"/>
              <a:ext cx="1931287" cy="525040"/>
            </a:xfrm>
            <a:custGeom>
              <a:avLst/>
              <a:gdLst>
                <a:gd name="T0" fmla="*/ 61 w 2740"/>
                <a:gd name="T1" fmla="*/ 0 h 692"/>
                <a:gd name="T2" fmla="*/ 2678 w 2740"/>
                <a:gd name="T3" fmla="*/ 0 h 692"/>
                <a:gd name="T4" fmla="*/ 2740 w 2740"/>
                <a:gd name="T5" fmla="*/ 61 h 692"/>
                <a:gd name="T6" fmla="*/ 2740 w 2740"/>
                <a:gd name="T7" fmla="*/ 631 h 692"/>
                <a:gd name="T8" fmla="*/ 2678 w 2740"/>
                <a:gd name="T9" fmla="*/ 692 h 692"/>
                <a:gd name="T10" fmla="*/ 61 w 2740"/>
                <a:gd name="T11" fmla="*/ 692 h 692"/>
                <a:gd name="T12" fmla="*/ 0 w 2740"/>
                <a:gd name="T13" fmla="*/ 631 h 692"/>
                <a:gd name="T14" fmla="*/ 0 w 2740"/>
                <a:gd name="T15" fmla="*/ 61 h 692"/>
                <a:gd name="T16" fmla="*/ 61 w 2740"/>
                <a:gd name="T17" fmla="*/ 0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40" h="692">
                  <a:moveTo>
                    <a:pt x="61" y="0"/>
                  </a:moveTo>
                  <a:lnTo>
                    <a:pt x="2678" y="0"/>
                  </a:lnTo>
                  <a:cubicBezTo>
                    <a:pt x="2712" y="0"/>
                    <a:pt x="2740" y="27"/>
                    <a:pt x="2740" y="61"/>
                  </a:cubicBezTo>
                  <a:lnTo>
                    <a:pt x="2740" y="631"/>
                  </a:lnTo>
                  <a:cubicBezTo>
                    <a:pt x="2740" y="664"/>
                    <a:pt x="2712" y="692"/>
                    <a:pt x="2678" y="692"/>
                  </a:cubicBezTo>
                  <a:lnTo>
                    <a:pt x="61" y="692"/>
                  </a:lnTo>
                  <a:cubicBezTo>
                    <a:pt x="28" y="692"/>
                    <a:pt x="0" y="664"/>
                    <a:pt x="0" y="631"/>
                  </a:cubicBezTo>
                  <a:lnTo>
                    <a:pt x="0" y="61"/>
                  </a:lnTo>
                  <a:cubicBezTo>
                    <a:pt x="0" y="27"/>
                    <a:pt x="28" y="0"/>
                    <a:pt x="61" y="0"/>
                  </a:cubicBezTo>
                  <a:close/>
                </a:path>
              </a:pathLst>
            </a:custGeom>
            <a:solidFill>
              <a:schemeClr val="accent1"/>
            </a:solidFill>
            <a:ln w="1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33" name="TextBox 32"/>
            <p:cNvSpPr txBox="1"/>
            <p:nvPr/>
          </p:nvSpPr>
          <p:spPr>
            <a:xfrm>
              <a:off x="3940680" y="4924730"/>
              <a:ext cx="1415772" cy="461665"/>
            </a:xfrm>
            <a:prstGeom prst="rect">
              <a:avLst/>
            </a:prstGeom>
            <a:noFill/>
          </p:spPr>
          <p:txBody>
            <a:bodyPr wrap="none" rtlCol="0">
              <a:spAutoFit/>
            </a:bodyPr>
            <a:lstStyle/>
            <a:p>
              <a:r>
                <a:rPr lang="zh-CN" altLang="en-US" sz="2400" dirty="0" smtClean="0">
                  <a:solidFill>
                    <a:schemeClr val="accent2"/>
                  </a:solidFill>
                  <a:latin typeface="+mj-ea"/>
                  <a:ea typeface="+mj-ea"/>
                </a:rPr>
                <a:t>社区博彩</a:t>
              </a:r>
              <a:endParaRPr lang="zh-CN" altLang="en-US" sz="2400" dirty="0">
                <a:solidFill>
                  <a:schemeClr val="accent2"/>
                </a:solidFill>
                <a:latin typeface="+mj-ea"/>
                <a:ea typeface="+mj-ea"/>
              </a:endParaRPr>
            </a:p>
          </p:txBody>
        </p:sp>
      </p:grpSp>
      <p:grpSp>
        <p:nvGrpSpPr>
          <p:cNvPr id="34" name="组合 33"/>
          <p:cNvGrpSpPr/>
          <p:nvPr/>
        </p:nvGrpSpPr>
        <p:grpSpPr>
          <a:xfrm>
            <a:off x="5934506" y="4730927"/>
            <a:ext cx="1931287" cy="525040"/>
            <a:chOff x="5934506" y="4872797"/>
            <a:chExt cx="1931287" cy="525040"/>
          </a:xfrm>
        </p:grpSpPr>
        <p:sp>
          <p:nvSpPr>
            <p:cNvPr id="35" name="Freeform 8"/>
            <p:cNvSpPr>
              <a:spLocks/>
            </p:cNvSpPr>
            <p:nvPr/>
          </p:nvSpPr>
          <p:spPr bwMode="auto">
            <a:xfrm>
              <a:off x="5934506" y="4872797"/>
              <a:ext cx="1931287" cy="525040"/>
            </a:xfrm>
            <a:custGeom>
              <a:avLst/>
              <a:gdLst>
                <a:gd name="T0" fmla="*/ 61 w 2740"/>
                <a:gd name="T1" fmla="*/ 0 h 692"/>
                <a:gd name="T2" fmla="*/ 2678 w 2740"/>
                <a:gd name="T3" fmla="*/ 0 h 692"/>
                <a:gd name="T4" fmla="*/ 2740 w 2740"/>
                <a:gd name="T5" fmla="*/ 61 h 692"/>
                <a:gd name="T6" fmla="*/ 2740 w 2740"/>
                <a:gd name="T7" fmla="*/ 631 h 692"/>
                <a:gd name="T8" fmla="*/ 2678 w 2740"/>
                <a:gd name="T9" fmla="*/ 692 h 692"/>
                <a:gd name="T10" fmla="*/ 61 w 2740"/>
                <a:gd name="T11" fmla="*/ 692 h 692"/>
                <a:gd name="T12" fmla="*/ 0 w 2740"/>
                <a:gd name="T13" fmla="*/ 631 h 692"/>
                <a:gd name="T14" fmla="*/ 0 w 2740"/>
                <a:gd name="T15" fmla="*/ 61 h 692"/>
                <a:gd name="T16" fmla="*/ 61 w 2740"/>
                <a:gd name="T17" fmla="*/ 0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40" h="692">
                  <a:moveTo>
                    <a:pt x="61" y="0"/>
                  </a:moveTo>
                  <a:lnTo>
                    <a:pt x="2678" y="0"/>
                  </a:lnTo>
                  <a:cubicBezTo>
                    <a:pt x="2712" y="0"/>
                    <a:pt x="2740" y="27"/>
                    <a:pt x="2740" y="61"/>
                  </a:cubicBezTo>
                  <a:lnTo>
                    <a:pt x="2740" y="631"/>
                  </a:lnTo>
                  <a:cubicBezTo>
                    <a:pt x="2740" y="664"/>
                    <a:pt x="2712" y="692"/>
                    <a:pt x="2678" y="692"/>
                  </a:cubicBezTo>
                  <a:lnTo>
                    <a:pt x="61" y="692"/>
                  </a:lnTo>
                  <a:cubicBezTo>
                    <a:pt x="28" y="692"/>
                    <a:pt x="0" y="664"/>
                    <a:pt x="0" y="631"/>
                  </a:cubicBezTo>
                  <a:lnTo>
                    <a:pt x="0" y="61"/>
                  </a:lnTo>
                  <a:cubicBezTo>
                    <a:pt x="0" y="27"/>
                    <a:pt x="28" y="0"/>
                    <a:pt x="61" y="0"/>
                  </a:cubicBezTo>
                  <a:close/>
                </a:path>
              </a:pathLst>
            </a:custGeom>
            <a:solidFill>
              <a:schemeClr val="accent1"/>
            </a:solidFill>
            <a:ln w="1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36" name="TextBox 35"/>
            <p:cNvSpPr txBox="1"/>
            <p:nvPr/>
          </p:nvSpPr>
          <p:spPr>
            <a:xfrm>
              <a:off x="6242397" y="4924730"/>
              <a:ext cx="1415772" cy="461665"/>
            </a:xfrm>
            <a:prstGeom prst="rect">
              <a:avLst/>
            </a:prstGeom>
            <a:noFill/>
          </p:spPr>
          <p:txBody>
            <a:bodyPr wrap="none" rtlCol="0">
              <a:spAutoFit/>
            </a:bodyPr>
            <a:lstStyle/>
            <a:p>
              <a:r>
                <a:rPr lang="zh-CN" altLang="en-US" sz="2400" dirty="0" smtClean="0">
                  <a:solidFill>
                    <a:schemeClr val="accent2"/>
                  </a:solidFill>
                  <a:latin typeface="+mj-ea"/>
                  <a:ea typeface="+mj-ea"/>
                </a:rPr>
                <a:t>社区食品</a:t>
              </a:r>
              <a:endParaRPr lang="zh-CN" altLang="en-US" sz="2400" dirty="0">
                <a:solidFill>
                  <a:schemeClr val="accent2"/>
                </a:solidFill>
                <a:latin typeface="+mj-ea"/>
                <a:ea typeface="+mj-ea"/>
              </a:endParaRPr>
            </a:p>
          </p:txBody>
        </p:sp>
      </p:grpSp>
      <p:sp>
        <p:nvSpPr>
          <p:cNvPr id="37" name="TextBox 36"/>
          <p:cNvSpPr txBox="1"/>
          <p:nvPr/>
        </p:nvSpPr>
        <p:spPr>
          <a:xfrm>
            <a:off x="10015335" y="2763161"/>
            <a:ext cx="902811" cy="954107"/>
          </a:xfrm>
          <a:prstGeom prst="rect">
            <a:avLst/>
          </a:prstGeom>
          <a:noFill/>
        </p:spPr>
        <p:txBody>
          <a:bodyPr wrap="none" rtlCol="0">
            <a:spAutoFit/>
          </a:bodyPr>
          <a:lstStyle/>
          <a:p>
            <a:r>
              <a:rPr lang="zh-CN" altLang="en-US" sz="2800" b="1" dirty="0" smtClean="0">
                <a:solidFill>
                  <a:schemeClr val="accent2"/>
                </a:solidFill>
                <a:latin typeface="+mj-ea"/>
                <a:ea typeface="+mj-ea"/>
              </a:rPr>
              <a:t>社区</a:t>
            </a:r>
            <a:endParaRPr lang="en-US" altLang="zh-CN" sz="2800" b="1" dirty="0" smtClean="0">
              <a:solidFill>
                <a:schemeClr val="accent2"/>
              </a:solidFill>
              <a:latin typeface="+mj-ea"/>
              <a:ea typeface="+mj-ea"/>
            </a:endParaRPr>
          </a:p>
          <a:p>
            <a:r>
              <a:rPr lang="zh-CN" altLang="en-US" sz="2800" b="1" dirty="0" smtClean="0">
                <a:solidFill>
                  <a:schemeClr val="accent2"/>
                </a:solidFill>
                <a:latin typeface="+mj-ea"/>
                <a:ea typeface="+mj-ea"/>
              </a:rPr>
              <a:t>电商</a:t>
            </a:r>
            <a:endParaRPr lang="zh-CN" altLang="en-US" sz="2800" b="1" dirty="0">
              <a:solidFill>
                <a:schemeClr val="accent2"/>
              </a:solidFill>
              <a:latin typeface="+mj-ea"/>
              <a:ea typeface="+mj-ea"/>
            </a:endParaRPr>
          </a:p>
        </p:txBody>
      </p:sp>
      <p:sp>
        <p:nvSpPr>
          <p:cNvPr id="38" name="TextBox 37"/>
          <p:cNvSpPr txBox="1"/>
          <p:nvPr/>
        </p:nvSpPr>
        <p:spPr>
          <a:xfrm>
            <a:off x="1205627" y="2900928"/>
            <a:ext cx="902811" cy="954107"/>
          </a:xfrm>
          <a:prstGeom prst="rect">
            <a:avLst/>
          </a:prstGeom>
          <a:noFill/>
        </p:spPr>
        <p:txBody>
          <a:bodyPr wrap="none" rtlCol="0">
            <a:spAutoFit/>
          </a:bodyPr>
          <a:lstStyle/>
          <a:p>
            <a:r>
              <a:rPr lang="zh-CN" altLang="en-US" sz="2800" b="1" dirty="0" smtClean="0">
                <a:solidFill>
                  <a:schemeClr val="accent2"/>
                </a:solidFill>
                <a:latin typeface="+mj-ea"/>
                <a:ea typeface="+mj-ea"/>
              </a:rPr>
              <a:t>社区</a:t>
            </a:r>
            <a:endParaRPr lang="en-US" altLang="zh-CN" sz="2800" b="1" dirty="0" smtClean="0">
              <a:solidFill>
                <a:schemeClr val="accent2"/>
              </a:solidFill>
              <a:latin typeface="+mj-ea"/>
              <a:ea typeface="+mj-ea"/>
            </a:endParaRPr>
          </a:p>
          <a:p>
            <a:r>
              <a:rPr lang="zh-CN" altLang="en-US" sz="2800" b="1" dirty="0" smtClean="0">
                <a:solidFill>
                  <a:schemeClr val="accent2"/>
                </a:solidFill>
                <a:latin typeface="+mj-ea"/>
                <a:ea typeface="+mj-ea"/>
              </a:rPr>
              <a:t>百科</a:t>
            </a:r>
            <a:endParaRPr lang="zh-CN" altLang="en-US" sz="2800" b="1" dirty="0">
              <a:solidFill>
                <a:schemeClr val="accent2"/>
              </a:solidFill>
              <a:latin typeface="+mj-ea"/>
              <a:ea typeface="+mj-ea"/>
            </a:endParaRPr>
          </a:p>
        </p:txBody>
      </p:sp>
      <p:sp>
        <p:nvSpPr>
          <p:cNvPr id="39" name="TextBox 38"/>
          <p:cNvSpPr txBox="1"/>
          <p:nvPr/>
        </p:nvSpPr>
        <p:spPr>
          <a:xfrm>
            <a:off x="9522302" y="3805566"/>
            <a:ext cx="2048687" cy="1754326"/>
          </a:xfrm>
          <a:prstGeom prst="rect">
            <a:avLst/>
          </a:prstGeom>
          <a:noFill/>
        </p:spPr>
        <p:txBody>
          <a:bodyPr wrap="square" rtlCol="0">
            <a:spAutoFit/>
          </a:bodyPr>
          <a:lstStyle/>
          <a:p>
            <a:pPr marL="285750" indent="-285750" algn="ctr">
              <a:lnSpc>
                <a:spcPct val="150000"/>
              </a:lnSpc>
              <a:buFont typeface="Wingdings" pitchFamily="2" charset="2"/>
              <a:buChar char="l"/>
            </a:pPr>
            <a:r>
              <a:rPr lang="zh-CN" altLang="en-US" dirty="0">
                <a:solidFill>
                  <a:schemeClr val="accent1"/>
                </a:solidFill>
                <a:latin typeface="+mn-ea"/>
                <a:ea typeface="+mn-ea"/>
              </a:rPr>
              <a:t>社区</a:t>
            </a:r>
            <a:r>
              <a:rPr lang="en-US" altLang="zh-CN" dirty="0">
                <a:solidFill>
                  <a:schemeClr val="accent1"/>
                </a:solidFill>
                <a:latin typeface="+mn-ea"/>
                <a:ea typeface="+mn-ea"/>
              </a:rPr>
              <a:t>O2O</a:t>
            </a:r>
            <a:r>
              <a:rPr lang="zh-CN" altLang="en-US" dirty="0">
                <a:solidFill>
                  <a:schemeClr val="accent1"/>
                </a:solidFill>
                <a:latin typeface="+mn-ea"/>
                <a:ea typeface="+mn-ea"/>
              </a:rPr>
              <a:t>服务</a:t>
            </a:r>
          </a:p>
          <a:p>
            <a:pPr marL="285750" indent="-285750" algn="ctr">
              <a:lnSpc>
                <a:spcPct val="150000"/>
              </a:lnSpc>
              <a:buFont typeface="Wingdings" pitchFamily="2" charset="2"/>
              <a:buChar char="l"/>
            </a:pPr>
            <a:r>
              <a:rPr lang="zh-CN" altLang="en-US" dirty="0" smtClean="0">
                <a:solidFill>
                  <a:schemeClr val="accent1"/>
                </a:solidFill>
                <a:latin typeface="+mn-ea"/>
                <a:ea typeface="+mn-ea"/>
              </a:rPr>
              <a:t>商</a:t>
            </a:r>
            <a:r>
              <a:rPr lang="zh-CN" altLang="en-US" dirty="0">
                <a:solidFill>
                  <a:schemeClr val="accent1"/>
                </a:solidFill>
                <a:latin typeface="+mn-ea"/>
                <a:ea typeface="+mn-ea"/>
              </a:rPr>
              <a:t>圈交易信使</a:t>
            </a:r>
          </a:p>
          <a:p>
            <a:pPr marL="285750" indent="-285750" algn="ctr">
              <a:lnSpc>
                <a:spcPct val="150000"/>
              </a:lnSpc>
              <a:buFont typeface="Wingdings" pitchFamily="2" charset="2"/>
              <a:buChar char="l"/>
            </a:pPr>
            <a:r>
              <a:rPr lang="zh-CN" altLang="en-US" dirty="0" smtClean="0">
                <a:solidFill>
                  <a:schemeClr val="accent1"/>
                </a:solidFill>
                <a:latin typeface="+mn-ea"/>
                <a:ea typeface="+mn-ea"/>
              </a:rPr>
              <a:t>居家</a:t>
            </a:r>
            <a:r>
              <a:rPr lang="zh-CN" altLang="en-US" dirty="0">
                <a:solidFill>
                  <a:schemeClr val="accent1"/>
                </a:solidFill>
                <a:latin typeface="+mn-ea"/>
                <a:ea typeface="+mn-ea"/>
              </a:rPr>
              <a:t>电商服务</a:t>
            </a:r>
          </a:p>
          <a:p>
            <a:pPr marL="285750" indent="-285750" algn="ctr">
              <a:lnSpc>
                <a:spcPct val="150000"/>
              </a:lnSpc>
              <a:buFont typeface="Wingdings" pitchFamily="2" charset="2"/>
              <a:buChar char="l"/>
            </a:pPr>
            <a:endParaRPr lang="zh-CN" altLang="en-US" dirty="0">
              <a:solidFill>
                <a:schemeClr val="accent1"/>
              </a:solidFill>
              <a:latin typeface="+mn-ea"/>
              <a:ea typeface="+mn-ea"/>
            </a:endParaRPr>
          </a:p>
        </p:txBody>
      </p:sp>
      <p:sp>
        <p:nvSpPr>
          <p:cNvPr id="40" name="TextBox 39"/>
          <p:cNvSpPr txBox="1"/>
          <p:nvPr/>
        </p:nvSpPr>
        <p:spPr>
          <a:xfrm>
            <a:off x="597363" y="3937220"/>
            <a:ext cx="2037629" cy="1338828"/>
          </a:xfrm>
          <a:prstGeom prst="rect">
            <a:avLst/>
          </a:prstGeom>
          <a:noFill/>
        </p:spPr>
        <p:txBody>
          <a:bodyPr wrap="square" rtlCol="0">
            <a:spAutoFit/>
          </a:bodyPr>
          <a:lstStyle/>
          <a:p>
            <a:pPr marL="285750" indent="-285750" algn="ctr">
              <a:lnSpc>
                <a:spcPct val="150000"/>
              </a:lnSpc>
              <a:buFont typeface="Wingdings" pitchFamily="2" charset="2"/>
              <a:buChar char="l"/>
            </a:pPr>
            <a:r>
              <a:rPr lang="zh-CN" altLang="en-US" dirty="0">
                <a:solidFill>
                  <a:schemeClr val="accent1"/>
                </a:solidFill>
                <a:latin typeface="+mn-ea"/>
                <a:ea typeface="+mn-ea"/>
              </a:rPr>
              <a:t>居家综合问询</a:t>
            </a:r>
          </a:p>
          <a:p>
            <a:pPr marL="285750" indent="-285750" algn="ctr">
              <a:lnSpc>
                <a:spcPct val="150000"/>
              </a:lnSpc>
              <a:buFont typeface="Wingdings" pitchFamily="2" charset="2"/>
              <a:buChar char="l"/>
            </a:pPr>
            <a:r>
              <a:rPr lang="zh-CN" altLang="en-US" dirty="0" smtClean="0">
                <a:solidFill>
                  <a:schemeClr val="accent1"/>
                </a:solidFill>
                <a:latin typeface="+mn-ea"/>
                <a:ea typeface="+mn-ea"/>
              </a:rPr>
              <a:t>社区</a:t>
            </a:r>
            <a:r>
              <a:rPr lang="zh-CN" altLang="en-US" dirty="0">
                <a:solidFill>
                  <a:schemeClr val="accent1"/>
                </a:solidFill>
                <a:latin typeface="+mn-ea"/>
                <a:ea typeface="+mn-ea"/>
              </a:rPr>
              <a:t>政务办理</a:t>
            </a:r>
          </a:p>
          <a:p>
            <a:pPr marL="285750" indent="-285750" algn="ctr">
              <a:lnSpc>
                <a:spcPct val="150000"/>
              </a:lnSpc>
              <a:buFont typeface="Wingdings" pitchFamily="2" charset="2"/>
              <a:buChar char="l"/>
            </a:pPr>
            <a:r>
              <a:rPr lang="zh-CN" altLang="en-US" dirty="0" smtClean="0">
                <a:solidFill>
                  <a:schemeClr val="accent1"/>
                </a:solidFill>
                <a:latin typeface="+mn-ea"/>
                <a:ea typeface="+mn-ea"/>
              </a:rPr>
              <a:t>物业管理</a:t>
            </a:r>
            <a:r>
              <a:rPr lang="zh-CN" altLang="en-US" dirty="0">
                <a:solidFill>
                  <a:schemeClr val="accent1"/>
                </a:solidFill>
                <a:latin typeface="+mn-ea"/>
                <a:ea typeface="+mn-ea"/>
              </a:rPr>
              <a:t>服务</a:t>
            </a:r>
          </a:p>
        </p:txBody>
      </p:sp>
      <p:sp>
        <p:nvSpPr>
          <p:cNvPr id="41" name="TextBox 40"/>
          <p:cNvSpPr txBox="1"/>
          <p:nvPr/>
        </p:nvSpPr>
        <p:spPr>
          <a:xfrm>
            <a:off x="3353891" y="1486930"/>
            <a:ext cx="2037629" cy="458908"/>
          </a:xfrm>
          <a:prstGeom prst="rect">
            <a:avLst/>
          </a:prstGeom>
          <a:noFill/>
        </p:spPr>
        <p:txBody>
          <a:bodyPr wrap="square" rtlCol="0">
            <a:spAutoFit/>
          </a:bodyPr>
          <a:lstStyle/>
          <a:p>
            <a:pPr>
              <a:lnSpc>
                <a:spcPct val="150000"/>
              </a:lnSpc>
            </a:pPr>
            <a:r>
              <a:rPr lang="en-US" altLang="zh-CN" dirty="0" smtClean="0">
                <a:solidFill>
                  <a:schemeClr val="accent2"/>
                </a:solidFill>
                <a:latin typeface="+mn-ea"/>
                <a:ea typeface="+mn-ea"/>
              </a:rPr>
              <a:t>1、</a:t>
            </a:r>
            <a:r>
              <a:rPr lang="zh-CN" altLang="en-US" dirty="0" smtClean="0">
                <a:solidFill>
                  <a:schemeClr val="accent2"/>
                </a:solidFill>
                <a:latin typeface="+mn-ea"/>
                <a:ea typeface="+mn-ea"/>
              </a:rPr>
              <a:t>解决生活麻烦</a:t>
            </a:r>
            <a:endParaRPr lang="zh-CN" altLang="en-US" dirty="0">
              <a:solidFill>
                <a:schemeClr val="accent2"/>
              </a:solidFill>
              <a:latin typeface="+mn-ea"/>
              <a:ea typeface="+mn-ea"/>
            </a:endParaRPr>
          </a:p>
        </p:txBody>
      </p:sp>
      <p:sp>
        <p:nvSpPr>
          <p:cNvPr id="42" name="TextBox 41"/>
          <p:cNvSpPr txBox="1"/>
          <p:nvPr/>
        </p:nvSpPr>
        <p:spPr>
          <a:xfrm>
            <a:off x="5287444" y="1486930"/>
            <a:ext cx="1728941" cy="458908"/>
          </a:xfrm>
          <a:prstGeom prst="rect">
            <a:avLst/>
          </a:prstGeom>
          <a:noFill/>
        </p:spPr>
        <p:txBody>
          <a:bodyPr wrap="square" rtlCol="0">
            <a:spAutoFit/>
          </a:bodyPr>
          <a:lstStyle/>
          <a:p>
            <a:pPr>
              <a:lnSpc>
                <a:spcPct val="150000"/>
              </a:lnSpc>
            </a:pPr>
            <a:r>
              <a:rPr lang="en-US" altLang="zh-CN" dirty="0" smtClean="0">
                <a:solidFill>
                  <a:schemeClr val="accent2"/>
                </a:solidFill>
                <a:latin typeface="+mn-ea"/>
                <a:ea typeface="+mn-ea"/>
              </a:rPr>
              <a:t>2、</a:t>
            </a:r>
            <a:r>
              <a:rPr lang="zh-CN" altLang="en-US" dirty="0" smtClean="0">
                <a:solidFill>
                  <a:schemeClr val="accent2"/>
                </a:solidFill>
                <a:latin typeface="+mn-ea"/>
                <a:ea typeface="+mn-ea"/>
              </a:rPr>
              <a:t>增加幸福感</a:t>
            </a:r>
            <a:endParaRPr lang="zh-CN" altLang="en-US" dirty="0">
              <a:solidFill>
                <a:schemeClr val="accent2"/>
              </a:solidFill>
              <a:latin typeface="+mn-ea"/>
              <a:ea typeface="+mn-ea"/>
            </a:endParaRPr>
          </a:p>
        </p:txBody>
      </p:sp>
      <p:sp>
        <p:nvSpPr>
          <p:cNvPr id="43" name="TextBox 42"/>
          <p:cNvSpPr txBox="1"/>
          <p:nvPr/>
        </p:nvSpPr>
        <p:spPr>
          <a:xfrm>
            <a:off x="7007061" y="1486930"/>
            <a:ext cx="1797181" cy="458908"/>
          </a:xfrm>
          <a:prstGeom prst="rect">
            <a:avLst/>
          </a:prstGeom>
          <a:noFill/>
        </p:spPr>
        <p:txBody>
          <a:bodyPr wrap="square" rtlCol="0">
            <a:spAutoFit/>
          </a:bodyPr>
          <a:lstStyle/>
          <a:p>
            <a:pPr>
              <a:lnSpc>
                <a:spcPct val="150000"/>
              </a:lnSpc>
            </a:pPr>
            <a:r>
              <a:rPr lang="en-US" altLang="zh-CN" dirty="0" smtClean="0">
                <a:solidFill>
                  <a:schemeClr val="accent2"/>
                </a:solidFill>
                <a:latin typeface="+mn-ea"/>
                <a:ea typeface="+mn-ea"/>
              </a:rPr>
              <a:t>3、</a:t>
            </a:r>
            <a:r>
              <a:rPr lang="zh-CN" altLang="en-US" dirty="0">
                <a:solidFill>
                  <a:schemeClr val="accent2"/>
                </a:solidFill>
                <a:latin typeface="+mn-ea"/>
                <a:ea typeface="+mn-ea"/>
              </a:rPr>
              <a:t>创业孵化</a:t>
            </a:r>
            <a:r>
              <a:rPr lang="zh-CN" altLang="en-US" dirty="0" smtClean="0">
                <a:solidFill>
                  <a:schemeClr val="accent2"/>
                </a:solidFill>
                <a:latin typeface="+mn-ea"/>
                <a:ea typeface="+mn-ea"/>
              </a:rPr>
              <a:t>！</a:t>
            </a:r>
            <a:endParaRPr lang="zh-CN" altLang="en-US" dirty="0">
              <a:solidFill>
                <a:schemeClr val="accent2"/>
              </a:solidFill>
              <a:latin typeface="+mn-ea"/>
              <a:ea typeface="+mn-ea"/>
            </a:endParaRPr>
          </a:p>
        </p:txBody>
      </p:sp>
      <p:sp>
        <p:nvSpPr>
          <p:cNvPr id="44" name="Freeform 21"/>
          <p:cNvSpPr>
            <a:spLocks/>
          </p:cNvSpPr>
          <p:nvPr/>
        </p:nvSpPr>
        <p:spPr bwMode="auto">
          <a:xfrm>
            <a:off x="3195012" y="5888823"/>
            <a:ext cx="5554639" cy="507830"/>
          </a:xfrm>
          <a:custGeom>
            <a:avLst/>
            <a:gdLst>
              <a:gd name="T0" fmla="*/ 36 w 2150"/>
              <a:gd name="T1" fmla="*/ 0 h 412"/>
              <a:gd name="T2" fmla="*/ 2113 w 2150"/>
              <a:gd name="T3" fmla="*/ 0 h 412"/>
              <a:gd name="T4" fmla="*/ 2150 w 2150"/>
              <a:gd name="T5" fmla="*/ 36 h 412"/>
              <a:gd name="T6" fmla="*/ 2150 w 2150"/>
              <a:gd name="T7" fmla="*/ 375 h 412"/>
              <a:gd name="T8" fmla="*/ 2113 w 2150"/>
              <a:gd name="T9" fmla="*/ 412 h 412"/>
              <a:gd name="T10" fmla="*/ 36 w 2150"/>
              <a:gd name="T11" fmla="*/ 412 h 412"/>
              <a:gd name="T12" fmla="*/ 0 w 2150"/>
              <a:gd name="T13" fmla="*/ 375 h 412"/>
              <a:gd name="T14" fmla="*/ 0 w 2150"/>
              <a:gd name="T15" fmla="*/ 36 h 412"/>
              <a:gd name="T16" fmla="*/ 36 w 2150"/>
              <a:gd name="T17" fmla="*/ 0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50" h="412">
                <a:moveTo>
                  <a:pt x="36" y="0"/>
                </a:moveTo>
                <a:lnTo>
                  <a:pt x="2113" y="0"/>
                </a:lnTo>
                <a:cubicBezTo>
                  <a:pt x="2133" y="0"/>
                  <a:pt x="2150" y="16"/>
                  <a:pt x="2150" y="36"/>
                </a:cubicBezTo>
                <a:lnTo>
                  <a:pt x="2150" y="375"/>
                </a:lnTo>
                <a:cubicBezTo>
                  <a:pt x="2150" y="395"/>
                  <a:pt x="2133" y="412"/>
                  <a:pt x="2113" y="412"/>
                </a:cubicBezTo>
                <a:lnTo>
                  <a:pt x="36" y="412"/>
                </a:lnTo>
                <a:cubicBezTo>
                  <a:pt x="16" y="412"/>
                  <a:pt x="0" y="395"/>
                  <a:pt x="0" y="375"/>
                </a:cubicBezTo>
                <a:lnTo>
                  <a:pt x="0" y="36"/>
                </a:lnTo>
                <a:cubicBezTo>
                  <a:pt x="0" y="16"/>
                  <a:pt x="16" y="0"/>
                  <a:pt x="36" y="0"/>
                </a:cubicBezTo>
                <a:close/>
              </a:path>
            </a:pathLst>
          </a:custGeom>
          <a:solidFill>
            <a:schemeClr val="tx1"/>
          </a:solidFill>
          <a:ln w="10"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45" name="TextBox 44"/>
          <p:cNvSpPr txBox="1"/>
          <p:nvPr/>
        </p:nvSpPr>
        <p:spPr>
          <a:xfrm>
            <a:off x="3353891" y="5888822"/>
            <a:ext cx="2037629" cy="458908"/>
          </a:xfrm>
          <a:prstGeom prst="rect">
            <a:avLst/>
          </a:prstGeom>
          <a:noFill/>
        </p:spPr>
        <p:txBody>
          <a:bodyPr wrap="square" rtlCol="0">
            <a:spAutoFit/>
          </a:bodyPr>
          <a:lstStyle/>
          <a:p>
            <a:pPr>
              <a:lnSpc>
                <a:spcPct val="150000"/>
              </a:lnSpc>
            </a:pPr>
            <a:r>
              <a:rPr lang="en-US" altLang="zh-CN" dirty="0" smtClean="0">
                <a:solidFill>
                  <a:schemeClr val="accent2"/>
                </a:solidFill>
                <a:latin typeface="+mn-ea"/>
                <a:ea typeface="+mn-ea"/>
              </a:rPr>
              <a:t>1、</a:t>
            </a:r>
            <a:r>
              <a:rPr lang="zh-CN" altLang="en-US" dirty="0" smtClean="0">
                <a:solidFill>
                  <a:schemeClr val="accent2"/>
                </a:solidFill>
                <a:latin typeface="+mn-ea"/>
                <a:ea typeface="+mn-ea"/>
              </a:rPr>
              <a:t>便民</a:t>
            </a:r>
            <a:endParaRPr lang="zh-CN" altLang="en-US" dirty="0">
              <a:solidFill>
                <a:schemeClr val="accent2"/>
              </a:solidFill>
              <a:latin typeface="+mn-ea"/>
              <a:ea typeface="+mn-ea"/>
            </a:endParaRPr>
          </a:p>
        </p:txBody>
      </p:sp>
      <p:sp>
        <p:nvSpPr>
          <p:cNvPr id="46" name="TextBox 45"/>
          <p:cNvSpPr txBox="1"/>
          <p:nvPr/>
        </p:nvSpPr>
        <p:spPr>
          <a:xfrm>
            <a:off x="5287444" y="5888822"/>
            <a:ext cx="1728941" cy="458908"/>
          </a:xfrm>
          <a:prstGeom prst="rect">
            <a:avLst/>
          </a:prstGeom>
          <a:noFill/>
        </p:spPr>
        <p:txBody>
          <a:bodyPr wrap="square" rtlCol="0">
            <a:spAutoFit/>
          </a:bodyPr>
          <a:lstStyle/>
          <a:p>
            <a:pPr>
              <a:lnSpc>
                <a:spcPct val="150000"/>
              </a:lnSpc>
            </a:pPr>
            <a:r>
              <a:rPr lang="en-US" altLang="zh-CN" dirty="0" smtClean="0">
                <a:solidFill>
                  <a:schemeClr val="accent2"/>
                </a:solidFill>
                <a:latin typeface="+mn-ea"/>
                <a:ea typeface="+mn-ea"/>
              </a:rPr>
              <a:t>2、</a:t>
            </a:r>
            <a:r>
              <a:rPr lang="zh-CN" altLang="en-US" dirty="0" smtClean="0">
                <a:solidFill>
                  <a:schemeClr val="accent2"/>
                </a:solidFill>
                <a:latin typeface="+mn-ea"/>
                <a:ea typeface="+mn-ea"/>
              </a:rPr>
              <a:t>利民</a:t>
            </a:r>
            <a:endParaRPr lang="zh-CN" altLang="en-US" dirty="0">
              <a:solidFill>
                <a:schemeClr val="accent2"/>
              </a:solidFill>
              <a:latin typeface="+mn-ea"/>
              <a:ea typeface="+mn-ea"/>
            </a:endParaRPr>
          </a:p>
        </p:txBody>
      </p:sp>
      <p:sp>
        <p:nvSpPr>
          <p:cNvPr id="47" name="TextBox 46"/>
          <p:cNvSpPr txBox="1"/>
          <p:nvPr/>
        </p:nvSpPr>
        <p:spPr>
          <a:xfrm>
            <a:off x="7007061" y="5888822"/>
            <a:ext cx="1797181" cy="458908"/>
          </a:xfrm>
          <a:prstGeom prst="rect">
            <a:avLst/>
          </a:prstGeom>
          <a:noFill/>
        </p:spPr>
        <p:txBody>
          <a:bodyPr wrap="square" rtlCol="0">
            <a:spAutoFit/>
          </a:bodyPr>
          <a:lstStyle/>
          <a:p>
            <a:pPr>
              <a:lnSpc>
                <a:spcPct val="150000"/>
              </a:lnSpc>
            </a:pPr>
            <a:r>
              <a:rPr lang="en-US" altLang="zh-CN" dirty="0" smtClean="0">
                <a:solidFill>
                  <a:schemeClr val="accent2"/>
                </a:solidFill>
                <a:latin typeface="+mn-ea"/>
                <a:ea typeface="+mn-ea"/>
              </a:rPr>
              <a:t>3、</a:t>
            </a:r>
            <a:r>
              <a:rPr lang="zh-CN" altLang="en-US" dirty="0" smtClean="0">
                <a:solidFill>
                  <a:schemeClr val="accent2"/>
                </a:solidFill>
                <a:latin typeface="+mn-ea"/>
                <a:ea typeface="+mn-ea"/>
              </a:rPr>
              <a:t>惠民</a:t>
            </a:r>
            <a:endParaRPr lang="zh-CN" altLang="en-US" dirty="0">
              <a:solidFill>
                <a:schemeClr val="accent2"/>
              </a:solidFill>
              <a:latin typeface="+mn-ea"/>
              <a:ea typeface="+mn-ea"/>
            </a:endParaRPr>
          </a:p>
        </p:txBody>
      </p:sp>
      <p:sp>
        <p:nvSpPr>
          <p:cNvPr id="48" name="Freeform 18"/>
          <p:cNvSpPr>
            <a:spLocks noEditPoints="1"/>
          </p:cNvSpPr>
          <p:nvPr/>
        </p:nvSpPr>
        <p:spPr bwMode="auto">
          <a:xfrm flipV="1">
            <a:off x="3906307" y="5504786"/>
            <a:ext cx="493713" cy="340033"/>
          </a:xfrm>
          <a:custGeom>
            <a:avLst/>
            <a:gdLst>
              <a:gd name="T0" fmla="*/ 153 w 611"/>
              <a:gd name="T1" fmla="*/ 610 h 610"/>
              <a:gd name="T2" fmla="*/ 153 w 611"/>
              <a:gd name="T3" fmla="*/ 305 h 610"/>
              <a:gd name="T4" fmla="*/ 0 w 611"/>
              <a:gd name="T5" fmla="*/ 305 h 610"/>
              <a:gd name="T6" fmla="*/ 305 w 611"/>
              <a:gd name="T7" fmla="*/ 0 h 610"/>
              <a:gd name="T8" fmla="*/ 611 w 611"/>
              <a:gd name="T9" fmla="*/ 305 h 610"/>
              <a:gd name="T10" fmla="*/ 458 w 611"/>
              <a:gd name="T11" fmla="*/ 305 h 610"/>
              <a:gd name="T12" fmla="*/ 458 w 611"/>
              <a:gd name="T13" fmla="*/ 610 h 610"/>
              <a:gd name="T14" fmla="*/ 153 w 611"/>
              <a:gd name="T15" fmla="*/ 610 h 610"/>
              <a:gd name="T16" fmla="*/ 305 w 611"/>
              <a:gd name="T17" fmla="*/ 610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1" h="610">
                <a:moveTo>
                  <a:pt x="153" y="610"/>
                </a:moveTo>
                <a:lnTo>
                  <a:pt x="153" y="305"/>
                </a:lnTo>
                <a:lnTo>
                  <a:pt x="0" y="305"/>
                </a:lnTo>
                <a:lnTo>
                  <a:pt x="305" y="0"/>
                </a:lnTo>
                <a:lnTo>
                  <a:pt x="611" y="305"/>
                </a:lnTo>
                <a:lnTo>
                  <a:pt x="458" y="305"/>
                </a:lnTo>
                <a:lnTo>
                  <a:pt x="458" y="610"/>
                </a:lnTo>
                <a:lnTo>
                  <a:pt x="153" y="610"/>
                </a:lnTo>
                <a:close/>
                <a:moveTo>
                  <a:pt x="305" y="610"/>
                </a:moveTo>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1"/>
              </a:solidFill>
            </a:endParaRPr>
          </a:p>
        </p:txBody>
      </p:sp>
      <p:sp>
        <p:nvSpPr>
          <p:cNvPr id="49" name="Freeform 19"/>
          <p:cNvSpPr>
            <a:spLocks noEditPoints="1"/>
          </p:cNvSpPr>
          <p:nvPr/>
        </p:nvSpPr>
        <p:spPr bwMode="auto">
          <a:xfrm flipV="1">
            <a:off x="5693832" y="5504786"/>
            <a:ext cx="493713" cy="340033"/>
          </a:xfrm>
          <a:custGeom>
            <a:avLst/>
            <a:gdLst>
              <a:gd name="T0" fmla="*/ 153 w 611"/>
              <a:gd name="T1" fmla="*/ 610 h 610"/>
              <a:gd name="T2" fmla="*/ 153 w 611"/>
              <a:gd name="T3" fmla="*/ 305 h 610"/>
              <a:gd name="T4" fmla="*/ 0 w 611"/>
              <a:gd name="T5" fmla="*/ 305 h 610"/>
              <a:gd name="T6" fmla="*/ 305 w 611"/>
              <a:gd name="T7" fmla="*/ 0 h 610"/>
              <a:gd name="T8" fmla="*/ 611 w 611"/>
              <a:gd name="T9" fmla="*/ 305 h 610"/>
              <a:gd name="T10" fmla="*/ 458 w 611"/>
              <a:gd name="T11" fmla="*/ 305 h 610"/>
              <a:gd name="T12" fmla="*/ 458 w 611"/>
              <a:gd name="T13" fmla="*/ 610 h 610"/>
              <a:gd name="T14" fmla="*/ 153 w 611"/>
              <a:gd name="T15" fmla="*/ 610 h 610"/>
              <a:gd name="T16" fmla="*/ 305 w 611"/>
              <a:gd name="T17" fmla="*/ 610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1" h="610">
                <a:moveTo>
                  <a:pt x="153" y="610"/>
                </a:moveTo>
                <a:lnTo>
                  <a:pt x="153" y="305"/>
                </a:lnTo>
                <a:lnTo>
                  <a:pt x="0" y="305"/>
                </a:lnTo>
                <a:lnTo>
                  <a:pt x="305" y="0"/>
                </a:lnTo>
                <a:lnTo>
                  <a:pt x="611" y="305"/>
                </a:lnTo>
                <a:lnTo>
                  <a:pt x="458" y="305"/>
                </a:lnTo>
                <a:lnTo>
                  <a:pt x="458" y="610"/>
                </a:lnTo>
                <a:lnTo>
                  <a:pt x="153" y="610"/>
                </a:lnTo>
                <a:close/>
                <a:moveTo>
                  <a:pt x="305" y="610"/>
                </a:moveTo>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1"/>
              </a:solidFill>
            </a:endParaRPr>
          </a:p>
        </p:txBody>
      </p:sp>
      <p:sp>
        <p:nvSpPr>
          <p:cNvPr id="50" name="Freeform 20"/>
          <p:cNvSpPr>
            <a:spLocks noEditPoints="1"/>
          </p:cNvSpPr>
          <p:nvPr/>
        </p:nvSpPr>
        <p:spPr bwMode="auto">
          <a:xfrm flipV="1">
            <a:off x="7530570" y="5504786"/>
            <a:ext cx="493713" cy="340033"/>
          </a:xfrm>
          <a:custGeom>
            <a:avLst/>
            <a:gdLst>
              <a:gd name="T0" fmla="*/ 153 w 611"/>
              <a:gd name="T1" fmla="*/ 610 h 610"/>
              <a:gd name="T2" fmla="*/ 153 w 611"/>
              <a:gd name="T3" fmla="*/ 305 h 610"/>
              <a:gd name="T4" fmla="*/ 0 w 611"/>
              <a:gd name="T5" fmla="*/ 305 h 610"/>
              <a:gd name="T6" fmla="*/ 305 w 611"/>
              <a:gd name="T7" fmla="*/ 0 h 610"/>
              <a:gd name="T8" fmla="*/ 611 w 611"/>
              <a:gd name="T9" fmla="*/ 305 h 610"/>
              <a:gd name="T10" fmla="*/ 458 w 611"/>
              <a:gd name="T11" fmla="*/ 305 h 610"/>
              <a:gd name="T12" fmla="*/ 458 w 611"/>
              <a:gd name="T13" fmla="*/ 610 h 610"/>
              <a:gd name="T14" fmla="*/ 153 w 611"/>
              <a:gd name="T15" fmla="*/ 610 h 610"/>
              <a:gd name="T16" fmla="*/ 305 w 611"/>
              <a:gd name="T17" fmla="*/ 610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1" h="610">
                <a:moveTo>
                  <a:pt x="153" y="610"/>
                </a:moveTo>
                <a:lnTo>
                  <a:pt x="153" y="305"/>
                </a:lnTo>
                <a:lnTo>
                  <a:pt x="0" y="305"/>
                </a:lnTo>
                <a:lnTo>
                  <a:pt x="305" y="0"/>
                </a:lnTo>
                <a:lnTo>
                  <a:pt x="611" y="305"/>
                </a:lnTo>
                <a:lnTo>
                  <a:pt x="458" y="305"/>
                </a:lnTo>
                <a:lnTo>
                  <a:pt x="458" y="610"/>
                </a:lnTo>
                <a:lnTo>
                  <a:pt x="153" y="610"/>
                </a:lnTo>
                <a:close/>
                <a:moveTo>
                  <a:pt x="305" y="610"/>
                </a:moveTo>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1"/>
              </a:solidFill>
            </a:endParaRPr>
          </a:p>
        </p:txBody>
      </p:sp>
    </p:spTree>
    <p:extLst>
      <p:ext uri="{BB962C8B-B14F-4D97-AF65-F5344CB8AC3E}">
        <p14:creationId xmlns:p14="http://schemas.microsoft.com/office/powerpoint/2010/main" val="3724108977"/>
      </p:ext>
    </p:extLst>
  </p:cSld>
  <p:clrMapOvr>
    <a:masterClrMapping/>
  </p:clrMapOvr>
  <mc:AlternateContent xmlns:mc="http://schemas.openxmlformats.org/markup-compatibility/2006">
    <mc:Choice xmlns:p14="http://schemas.microsoft.com/office/powerpoint/2010/main" Requires="p14">
      <p:transition spd="slow" p14:dur="800" advTm="13657">
        <p14:prism/>
      </p:transition>
    </mc:Choice>
    <mc:Fallback>
      <p:transition spd="slow" advTm="13657">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5"/>
                                            </p:tgtEl>
                                            <p:attrNameLst>
                                              <p:attrName>style.visibility</p:attrName>
                                            </p:attrNameLst>
                                          </p:cBhvr>
                                          <p:to>
                                            <p:strVal val="visible"/>
                                          </p:to>
                                        </p:set>
                                        <p:anim calcmode="lin" valueType="num">
                                          <p:cBhvr>
                                            <p:cTn id="7" dur="40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55"/>
                                            </p:tgtEl>
                                            <p:attrNameLst>
                                              <p:attrName>ppt_y</p:attrName>
                                            </p:attrNameLst>
                                          </p:cBhvr>
                                          <p:tavLst>
                                            <p:tav tm="0">
                                              <p:val>
                                                <p:strVal val="#ppt_y"/>
                                              </p:val>
                                            </p:tav>
                                            <p:tav tm="100000">
                                              <p:val>
                                                <p:strVal val="#ppt_y"/>
                                              </p:val>
                                            </p:tav>
                                          </p:tavLst>
                                        </p:anim>
                                        <p:anim calcmode="lin" valueType="num">
                                          <p:cBhvr>
                                            <p:cTn id="9" dur="40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5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55"/>
                                            </p:tgtEl>
                                          </p:cBhvr>
                                        </p:animEffect>
                                      </p:childTnLst>
                                    </p:cTn>
                                  </p:par>
                                </p:childTnLst>
                              </p:cTn>
                            </p:par>
                            <p:par>
                              <p:cTn id="12" fill="hold">
                                <p:stCondLst>
                                  <p:cond delay="800"/>
                                </p:stCondLst>
                                <p:childTnLst>
                                  <p:par>
                                    <p:cTn id="13" presetID="2" presetClass="entr" presetSubtype="8"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500" fill="hold"/>
                                            <p:tgtEl>
                                              <p:spTgt spid="13"/>
                                            </p:tgtEl>
                                            <p:attrNameLst>
                                              <p:attrName>ppt_x</p:attrName>
                                            </p:attrNameLst>
                                          </p:cBhvr>
                                          <p:tavLst>
                                            <p:tav tm="0">
                                              <p:val>
                                                <p:strVal val="0-#ppt_w/2"/>
                                              </p:val>
                                            </p:tav>
                                            <p:tav tm="100000">
                                              <p:val>
                                                <p:strVal val="#ppt_x"/>
                                              </p:val>
                                            </p:tav>
                                          </p:tavLst>
                                        </p:anim>
                                        <p:anim calcmode="lin" valueType="num">
                                          <p:cBhvr additive="base">
                                            <p:cTn id="16" dur="5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10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500" fill="hold"/>
                                            <p:tgtEl>
                                              <p:spTgt spid="19"/>
                                            </p:tgtEl>
                                            <p:attrNameLst>
                                              <p:attrName>ppt_x</p:attrName>
                                            </p:attrNameLst>
                                          </p:cBhvr>
                                          <p:tavLst>
                                            <p:tav tm="0">
                                              <p:val>
                                                <p:strVal val="0-#ppt_w/2"/>
                                              </p:val>
                                            </p:tav>
                                            <p:tav tm="100000">
                                              <p:val>
                                                <p:strVal val="#ppt_x"/>
                                              </p:val>
                                            </p:tav>
                                          </p:tavLst>
                                        </p:anim>
                                        <p:anim calcmode="lin" valueType="num">
                                          <p:cBhvr additive="base">
                                            <p:cTn id="20" dur="500" fill="hold"/>
                                            <p:tgtEl>
                                              <p:spTgt spid="19"/>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200"/>
                                      </p:stCondLst>
                                      <p:childTnLst>
                                        <p:set>
                                          <p:cBhvr>
                                            <p:cTn id="22" dur="1" fill="hold">
                                              <p:stCondLst>
                                                <p:cond delay="0"/>
                                              </p:stCondLst>
                                            </p:cTn>
                                            <p:tgtEl>
                                              <p:spTgt spid="25"/>
                                            </p:tgtEl>
                                            <p:attrNameLst>
                                              <p:attrName>style.visibility</p:attrName>
                                            </p:attrNameLst>
                                          </p:cBhvr>
                                          <p:to>
                                            <p:strVal val="visible"/>
                                          </p:to>
                                        </p:set>
                                        <p:anim calcmode="lin" valueType="num">
                                          <p:cBhvr additive="base">
                                            <p:cTn id="23" dur="500" fill="hold"/>
                                            <p:tgtEl>
                                              <p:spTgt spid="25"/>
                                            </p:tgtEl>
                                            <p:attrNameLst>
                                              <p:attrName>ppt_x</p:attrName>
                                            </p:attrNameLst>
                                          </p:cBhvr>
                                          <p:tavLst>
                                            <p:tav tm="0">
                                              <p:val>
                                                <p:strVal val="0-#ppt_w/2"/>
                                              </p:val>
                                            </p:tav>
                                            <p:tav tm="100000">
                                              <p:val>
                                                <p:strVal val="#ppt_x"/>
                                              </p:val>
                                            </p:tav>
                                          </p:tavLst>
                                        </p:anim>
                                        <p:anim calcmode="lin" valueType="num">
                                          <p:cBhvr additive="base">
                                            <p:cTn id="24" dur="500" fill="hold"/>
                                            <p:tgtEl>
                                              <p:spTgt spid="25"/>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30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500" fill="hold"/>
                                            <p:tgtEl>
                                              <p:spTgt spid="31"/>
                                            </p:tgtEl>
                                            <p:attrNameLst>
                                              <p:attrName>ppt_x</p:attrName>
                                            </p:attrNameLst>
                                          </p:cBhvr>
                                          <p:tavLst>
                                            <p:tav tm="0">
                                              <p:val>
                                                <p:strVal val="0-#ppt_w/2"/>
                                              </p:val>
                                            </p:tav>
                                            <p:tav tm="100000">
                                              <p:val>
                                                <p:strVal val="#ppt_x"/>
                                              </p:val>
                                            </p:tav>
                                          </p:tavLst>
                                        </p:anim>
                                        <p:anim calcmode="lin" valueType="num">
                                          <p:cBhvr additive="base">
                                            <p:cTn id="28" dur="500" fill="hold"/>
                                            <p:tgtEl>
                                              <p:spTgt spid="31"/>
                                            </p:tgtEl>
                                            <p:attrNameLst>
                                              <p:attrName>ppt_y</p:attrName>
                                            </p:attrNameLst>
                                          </p:cBhvr>
                                          <p:tavLst>
                                            <p:tav tm="0">
                                              <p:val>
                                                <p:strVal val="#ppt_y"/>
                                              </p:val>
                                            </p:tav>
                                            <p:tav tm="100000">
                                              <p:val>
                                                <p:strVal val="#ppt_y"/>
                                              </p:val>
                                            </p:tav>
                                          </p:tavLst>
                                        </p:anim>
                                      </p:childTnLst>
                                    </p:cTn>
                                  </p:par>
                                </p:childTnLst>
                              </p:cTn>
                            </p:par>
                            <p:par>
                              <p:cTn id="29" fill="hold">
                                <p:stCondLst>
                                  <p:cond delay="1600"/>
                                </p:stCondLst>
                                <p:childTnLst>
                                  <p:par>
                                    <p:cTn id="30" presetID="2" presetClass="entr" presetSubtype="6" fill="hold" nodeType="afterEffect">
                                      <p:stCondLst>
                                        <p:cond delay="0"/>
                                      </p:stCondLst>
                                      <p:childTnLst>
                                        <p:set>
                                          <p:cBhvr>
                                            <p:cTn id="31" dur="1" fill="hold">
                                              <p:stCondLst>
                                                <p:cond delay="0"/>
                                              </p:stCondLst>
                                            </p:cTn>
                                            <p:tgtEl>
                                              <p:spTgt spid="16"/>
                                            </p:tgtEl>
                                            <p:attrNameLst>
                                              <p:attrName>style.visibility</p:attrName>
                                            </p:attrNameLst>
                                          </p:cBhvr>
                                          <p:to>
                                            <p:strVal val="visible"/>
                                          </p:to>
                                        </p:set>
                                        <p:anim calcmode="lin" valueType="num">
                                          <p:cBhvr additive="base">
                                            <p:cTn id="32" dur="500" fill="hold"/>
                                            <p:tgtEl>
                                              <p:spTgt spid="16"/>
                                            </p:tgtEl>
                                            <p:attrNameLst>
                                              <p:attrName>ppt_x</p:attrName>
                                            </p:attrNameLst>
                                          </p:cBhvr>
                                          <p:tavLst>
                                            <p:tav tm="0">
                                              <p:val>
                                                <p:strVal val="1+#ppt_w/2"/>
                                              </p:val>
                                            </p:tav>
                                            <p:tav tm="100000">
                                              <p:val>
                                                <p:strVal val="#ppt_x"/>
                                              </p:val>
                                            </p:tav>
                                          </p:tavLst>
                                        </p:anim>
                                        <p:anim calcmode="lin" valueType="num">
                                          <p:cBhvr additive="base">
                                            <p:cTn id="33" dur="500" fill="hold"/>
                                            <p:tgtEl>
                                              <p:spTgt spid="16"/>
                                            </p:tgtEl>
                                            <p:attrNameLst>
                                              <p:attrName>ppt_y</p:attrName>
                                            </p:attrNameLst>
                                          </p:cBhvr>
                                          <p:tavLst>
                                            <p:tav tm="0">
                                              <p:val>
                                                <p:strVal val="1+#ppt_h/2"/>
                                              </p:val>
                                            </p:tav>
                                            <p:tav tm="100000">
                                              <p:val>
                                                <p:strVal val="#ppt_y"/>
                                              </p:val>
                                            </p:tav>
                                          </p:tavLst>
                                        </p:anim>
                                      </p:childTnLst>
                                    </p:cTn>
                                  </p:par>
                                  <p:par>
                                    <p:cTn id="34" presetID="2" presetClass="entr" presetSubtype="6" fill="hold" nodeType="withEffect">
                                      <p:stCondLst>
                                        <p:cond delay="100"/>
                                      </p:stCondLst>
                                      <p:childTnLst>
                                        <p:set>
                                          <p:cBhvr>
                                            <p:cTn id="35" dur="1" fill="hold">
                                              <p:stCondLst>
                                                <p:cond delay="0"/>
                                              </p:stCondLst>
                                            </p:cTn>
                                            <p:tgtEl>
                                              <p:spTgt spid="22"/>
                                            </p:tgtEl>
                                            <p:attrNameLst>
                                              <p:attrName>style.visibility</p:attrName>
                                            </p:attrNameLst>
                                          </p:cBhvr>
                                          <p:to>
                                            <p:strVal val="visible"/>
                                          </p:to>
                                        </p:set>
                                        <p:anim calcmode="lin" valueType="num">
                                          <p:cBhvr additive="base">
                                            <p:cTn id="36" dur="500" fill="hold"/>
                                            <p:tgtEl>
                                              <p:spTgt spid="22"/>
                                            </p:tgtEl>
                                            <p:attrNameLst>
                                              <p:attrName>ppt_x</p:attrName>
                                            </p:attrNameLst>
                                          </p:cBhvr>
                                          <p:tavLst>
                                            <p:tav tm="0">
                                              <p:val>
                                                <p:strVal val="1+#ppt_w/2"/>
                                              </p:val>
                                            </p:tav>
                                            <p:tav tm="100000">
                                              <p:val>
                                                <p:strVal val="#ppt_x"/>
                                              </p:val>
                                            </p:tav>
                                          </p:tavLst>
                                        </p:anim>
                                        <p:anim calcmode="lin" valueType="num">
                                          <p:cBhvr additive="base">
                                            <p:cTn id="37" dur="500" fill="hold"/>
                                            <p:tgtEl>
                                              <p:spTgt spid="22"/>
                                            </p:tgtEl>
                                            <p:attrNameLst>
                                              <p:attrName>ppt_y</p:attrName>
                                            </p:attrNameLst>
                                          </p:cBhvr>
                                          <p:tavLst>
                                            <p:tav tm="0">
                                              <p:val>
                                                <p:strVal val="1+#ppt_h/2"/>
                                              </p:val>
                                            </p:tav>
                                            <p:tav tm="100000">
                                              <p:val>
                                                <p:strVal val="#ppt_y"/>
                                              </p:val>
                                            </p:tav>
                                          </p:tavLst>
                                        </p:anim>
                                      </p:childTnLst>
                                    </p:cTn>
                                  </p:par>
                                  <p:par>
                                    <p:cTn id="38" presetID="2" presetClass="entr" presetSubtype="6" fill="hold" nodeType="withEffect">
                                      <p:stCondLst>
                                        <p:cond delay="200"/>
                                      </p:stCondLst>
                                      <p:childTnLst>
                                        <p:set>
                                          <p:cBhvr>
                                            <p:cTn id="39" dur="1" fill="hold">
                                              <p:stCondLst>
                                                <p:cond delay="0"/>
                                              </p:stCondLst>
                                            </p:cTn>
                                            <p:tgtEl>
                                              <p:spTgt spid="28"/>
                                            </p:tgtEl>
                                            <p:attrNameLst>
                                              <p:attrName>style.visibility</p:attrName>
                                            </p:attrNameLst>
                                          </p:cBhvr>
                                          <p:to>
                                            <p:strVal val="visible"/>
                                          </p:to>
                                        </p:set>
                                        <p:anim calcmode="lin" valueType="num">
                                          <p:cBhvr additive="base">
                                            <p:cTn id="40" dur="500" fill="hold"/>
                                            <p:tgtEl>
                                              <p:spTgt spid="28"/>
                                            </p:tgtEl>
                                            <p:attrNameLst>
                                              <p:attrName>ppt_x</p:attrName>
                                            </p:attrNameLst>
                                          </p:cBhvr>
                                          <p:tavLst>
                                            <p:tav tm="0">
                                              <p:val>
                                                <p:strVal val="1+#ppt_w/2"/>
                                              </p:val>
                                            </p:tav>
                                            <p:tav tm="100000">
                                              <p:val>
                                                <p:strVal val="#ppt_x"/>
                                              </p:val>
                                            </p:tav>
                                          </p:tavLst>
                                        </p:anim>
                                        <p:anim calcmode="lin" valueType="num">
                                          <p:cBhvr additive="base">
                                            <p:cTn id="41" dur="500" fill="hold"/>
                                            <p:tgtEl>
                                              <p:spTgt spid="28"/>
                                            </p:tgtEl>
                                            <p:attrNameLst>
                                              <p:attrName>ppt_y</p:attrName>
                                            </p:attrNameLst>
                                          </p:cBhvr>
                                          <p:tavLst>
                                            <p:tav tm="0">
                                              <p:val>
                                                <p:strVal val="1+#ppt_h/2"/>
                                              </p:val>
                                            </p:tav>
                                            <p:tav tm="100000">
                                              <p:val>
                                                <p:strVal val="#ppt_y"/>
                                              </p:val>
                                            </p:tav>
                                          </p:tavLst>
                                        </p:anim>
                                      </p:childTnLst>
                                    </p:cTn>
                                  </p:par>
                                  <p:par>
                                    <p:cTn id="42" presetID="2" presetClass="entr" presetSubtype="6" fill="hold" nodeType="withEffect">
                                      <p:stCondLst>
                                        <p:cond delay="300"/>
                                      </p:stCondLst>
                                      <p:childTnLst>
                                        <p:set>
                                          <p:cBhvr>
                                            <p:cTn id="43" dur="1" fill="hold">
                                              <p:stCondLst>
                                                <p:cond delay="0"/>
                                              </p:stCondLst>
                                            </p:cTn>
                                            <p:tgtEl>
                                              <p:spTgt spid="34"/>
                                            </p:tgtEl>
                                            <p:attrNameLst>
                                              <p:attrName>style.visibility</p:attrName>
                                            </p:attrNameLst>
                                          </p:cBhvr>
                                          <p:to>
                                            <p:strVal val="visible"/>
                                          </p:to>
                                        </p:set>
                                        <p:anim calcmode="lin" valueType="num">
                                          <p:cBhvr additive="base">
                                            <p:cTn id="44" dur="500" fill="hold"/>
                                            <p:tgtEl>
                                              <p:spTgt spid="34"/>
                                            </p:tgtEl>
                                            <p:attrNameLst>
                                              <p:attrName>ppt_x</p:attrName>
                                            </p:attrNameLst>
                                          </p:cBhvr>
                                          <p:tavLst>
                                            <p:tav tm="0">
                                              <p:val>
                                                <p:strVal val="1+#ppt_w/2"/>
                                              </p:val>
                                            </p:tav>
                                            <p:tav tm="100000">
                                              <p:val>
                                                <p:strVal val="#ppt_x"/>
                                              </p:val>
                                            </p:tav>
                                          </p:tavLst>
                                        </p:anim>
                                        <p:anim calcmode="lin" valueType="num">
                                          <p:cBhvr additive="base">
                                            <p:cTn id="45" dur="500" fill="hold"/>
                                            <p:tgtEl>
                                              <p:spTgt spid="34"/>
                                            </p:tgtEl>
                                            <p:attrNameLst>
                                              <p:attrName>ppt_y</p:attrName>
                                            </p:attrNameLst>
                                          </p:cBhvr>
                                          <p:tavLst>
                                            <p:tav tm="0">
                                              <p:val>
                                                <p:strVal val="1+#ppt_h/2"/>
                                              </p:val>
                                            </p:tav>
                                            <p:tav tm="100000">
                                              <p:val>
                                                <p:strVal val="#ppt_y"/>
                                              </p:val>
                                            </p:tav>
                                          </p:tavLst>
                                        </p:anim>
                                      </p:childTnLst>
                                    </p:cTn>
                                  </p:par>
                                </p:childTnLst>
                              </p:cTn>
                            </p:par>
                            <p:par>
                              <p:cTn id="46" fill="hold">
                                <p:stCondLst>
                                  <p:cond delay="2400"/>
                                </p:stCondLst>
                                <p:childTnLst>
                                  <p:par>
                                    <p:cTn id="47" presetID="21" presetClass="entr" presetSubtype="1" fill="hold" grpId="0" nodeType="afterEffect">
                                      <p:stCondLst>
                                        <p:cond delay="0"/>
                                      </p:stCondLst>
                                      <p:childTnLst>
                                        <p:set>
                                          <p:cBhvr>
                                            <p:cTn id="48" dur="1" fill="hold">
                                              <p:stCondLst>
                                                <p:cond delay="0"/>
                                              </p:stCondLst>
                                            </p:cTn>
                                            <p:tgtEl>
                                              <p:spTgt spid="8"/>
                                            </p:tgtEl>
                                            <p:attrNameLst>
                                              <p:attrName>style.visibility</p:attrName>
                                            </p:attrNameLst>
                                          </p:cBhvr>
                                          <p:to>
                                            <p:strVal val="visible"/>
                                          </p:to>
                                        </p:set>
                                        <p:animEffect transition="in" filter="wheel(1)">
                                          <p:cBhvr>
                                            <p:cTn id="49" dur="2000"/>
                                            <p:tgtEl>
                                              <p:spTgt spid="8"/>
                                            </p:tgtEl>
                                          </p:cBhvr>
                                        </p:animEffect>
                                      </p:childTnLst>
                                    </p:cTn>
                                  </p:par>
                                </p:childTnLst>
                              </p:cTn>
                            </p:par>
                            <p:par>
                              <p:cTn id="50" fill="hold">
                                <p:stCondLst>
                                  <p:cond delay="4400"/>
                                </p:stCondLst>
                                <p:childTnLst>
                                  <p:par>
                                    <p:cTn id="51" presetID="12" presetClass="entr" presetSubtype="2" fill="hold" grpId="0" nodeType="afterEffect">
                                      <p:stCondLst>
                                        <p:cond delay="0"/>
                                      </p:stCondLst>
                                      <p:childTnLst>
                                        <p:set>
                                          <p:cBhvr>
                                            <p:cTn id="52" dur="1" fill="hold">
                                              <p:stCondLst>
                                                <p:cond delay="0"/>
                                              </p:stCondLst>
                                            </p:cTn>
                                            <p:tgtEl>
                                              <p:spTgt spid="5"/>
                                            </p:tgtEl>
                                            <p:attrNameLst>
                                              <p:attrName>style.visibility</p:attrName>
                                            </p:attrNameLst>
                                          </p:cBhvr>
                                          <p:to>
                                            <p:strVal val="visible"/>
                                          </p:to>
                                        </p:set>
                                        <p:anim calcmode="lin" valueType="num">
                                          <p:cBhvr additive="base">
                                            <p:cTn id="53" dur="500"/>
                                            <p:tgtEl>
                                              <p:spTgt spid="5"/>
                                            </p:tgtEl>
                                            <p:attrNameLst>
                                              <p:attrName>ppt_x</p:attrName>
                                            </p:attrNameLst>
                                          </p:cBhvr>
                                          <p:tavLst>
                                            <p:tav tm="0">
                                              <p:val>
                                                <p:strVal val="#ppt_x+#ppt_w*1.125000"/>
                                              </p:val>
                                            </p:tav>
                                            <p:tav tm="100000">
                                              <p:val>
                                                <p:strVal val="#ppt_x"/>
                                              </p:val>
                                            </p:tav>
                                          </p:tavLst>
                                        </p:anim>
                                        <p:animEffect transition="in" filter="wipe(left)">
                                          <p:cBhvr>
                                            <p:cTn id="54" dur="500"/>
                                            <p:tgtEl>
                                              <p:spTgt spid="5"/>
                                            </p:tgtEl>
                                          </p:cBhvr>
                                        </p:animEffect>
                                      </p:childTnLst>
                                    </p:cTn>
                                  </p:par>
                                </p:childTnLst>
                              </p:cTn>
                            </p:par>
                            <p:par>
                              <p:cTn id="55" fill="hold">
                                <p:stCondLst>
                                  <p:cond delay="4900"/>
                                </p:stCondLst>
                                <p:childTnLst>
                                  <p:par>
                                    <p:cTn id="56" presetID="52" presetClass="entr" presetSubtype="0" fill="hold" grpId="0" nodeType="afterEffect">
                                      <p:stCondLst>
                                        <p:cond delay="0"/>
                                      </p:stCondLst>
                                      <p:childTnLst>
                                        <p:set>
                                          <p:cBhvr>
                                            <p:cTn id="57" dur="1" fill="hold">
                                              <p:stCondLst>
                                                <p:cond delay="0"/>
                                              </p:stCondLst>
                                            </p:cTn>
                                            <p:tgtEl>
                                              <p:spTgt spid="7"/>
                                            </p:tgtEl>
                                            <p:attrNameLst>
                                              <p:attrName>style.visibility</p:attrName>
                                            </p:attrNameLst>
                                          </p:cBhvr>
                                          <p:to>
                                            <p:strVal val="visible"/>
                                          </p:to>
                                        </p:set>
                                        <p:animScale>
                                          <p:cBhvr>
                                            <p:cTn id="58"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9" dur="1000" decel="50000" fill="hold">
                                              <p:stCondLst>
                                                <p:cond delay="0"/>
                                              </p:stCondLst>
                                            </p:cTn>
                                            <p:tgtEl>
                                              <p:spTgt spid="7"/>
                                            </p:tgtEl>
                                            <p:attrNameLst>
                                              <p:attrName>ppt_x</p:attrName>
                                              <p:attrName>ppt_y</p:attrName>
                                            </p:attrNameLst>
                                          </p:cBhvr>
                                        </p:animMotion>
                                        <p:animEffect transition="in" filter="fade">
                                          <p:cBhvr>
                                            <p:cTn id="60" dur="1000"/>
                                            <p:tgtEl>
                                              <p:spTgt spid="7"/>
                                            </p:tgtEl>
                                          </p:cBhvr>
                                        </p:animEffect>
                                      </p:childTnLst>
                                    </p:cTn>
                                  </p:par>
                                  <p:par>
                                    <p:cTn id="61" presetID="52" presetClass="entr" presetSubtype="0" fill="hold" grpId="0" nodeType="withEffect">
                                      <p:stCondLst>
                                        <p:cond delay="0"/>
                                      </p:stCondLst>
                                      <p:childTnLst>
                                        <p:set>
                                          <p:cBhvr>
                                            <p:cTn id="62" dur="1" fill="hold">
                                              <p:stCondLst>
                                                <p:cond delay="0"/>
                                              </p:stCondLst>
                                            </p:cTn>
                                            <p:tgtEl>
                                              <p:spTgt spid="38"/>
                                            </p:tgtEl>
                                            <p:attrNameLst>
                                              <p:attrName>style.visibility</p:attrName>
                                            </p:attrNameLst>
                                          </p:cBhvr>
                                          <p:to>
                                            <p:strVal val="visible"/>
                                          </p:to>
                                        </p:set>
                                        <p:animScale>
                                          <p:cBhvr>
                                            <p:cTn id="63" dur="1000" decel="50000" fill="hold">
                                              <p:stCondLst>
                                                <p:cond delay="0"/>
                                              </p:stCondLst>
                                            </p:cTn>
                                            <p:tgtEl>
                                              <p:spTgt spid="3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4" dur="1000" decel="50000" fill="hold">
                                              <p:stCondLst>
                                                <p:cond delay="0"/>
                                              </p:stCondLst>
                                            </p:cTn>
                                            <p:tgtEl>
                                              <p:spTgt spid="38"/>
                                            </p:tgtEl>
                                            <p:attrNameLst>
                                              <p:attrName>ppt_x</p:attrName>
                                              <p:attrName>ppt_y</p:attrName>
                                            </p:attrNameLst>
                                          </p:cBhvr>
                                        </p:animMotion>
                                        <p:animEffect transition="in" filter="fade">
                                          <p:cBhvr>
                                            <p:cTn id="65" dur="1000"/>
                                            <p:tgtEl>
                                              <p:spTgt spid="38"/>
                                            </p:tgtEl>
                                          </p:cBhvr>
                                        </p:animEffect>
                                      </p:childTnLst>
                                    </p:cTn>
                                  </p:par>
                                </p:childTnLst>
                              </p:cTn>
                            </p:par>
                            <p:par>
                              <p:cTn id="66" fill="hold">
                                <p:stCondLst>
                                  <p:cond delay="5900"/>
                                </p:stCondLst>
                                <p:childTnLst>
                                  <p:par>
                                    <p:cTn id="67" presetID="22" presetClass="entr" presetSubtype="1" fill="hold" grpId="0" nodeType="afterEffect">
                                      <p:stCondLst>
                                        <p:cond delay="0"/>
                                      </p:stCondLst>
                                      <p:childTnLst>
                                        <p:set>
                                          <p:cBhvr>
                                            <p:cTn id="68" dur="1" fill="hold">
                                              <p:stCondLst>
                                                <p:cond delay="0"/>
                                              </p:stCondLst>
                                            </p:cTn>
                                            <p:tgtEl>
                                              <p:spTgt spid="40"/>
                                            </p:tgtEl>
                                            <p:attrNameLst>
                                              <p:attrName>style.visibility</p:attrName>
                                            </p:attrNameLst>
                                          </p:cBhvr>
                                          <p:to>
                                            <p:strVal val="visible"/>
                                          </p:to>
                                        </p:set>
                                        <p:animEffect transition="in" filter="wipe(up)">
                                          <p:cBhvr>
                                            <p:cTn id="69" dur="500"/>
                                            <p:tgtEl>
                                              <p:spTgt spid="40"/>
                                            </p:tgtEl>
                                          </p:cBhvr>
                                        </p:animEffect>
                                      </p:childTnLst>
                                    </p:cTn>
                                  </p:par>
                                </p:childTnLst>
                              </p:cTn>
                            </p:par>
                            <p:par>
                              <p:cTn id="70" fill="hold">
                                <p:stCondLst>
                                  <p:cond delay="6400"/>
                                </p:stCondLst>
                                <p:childTnLst>
                                  <p:par>
                                    <p:cTn id="71" presetID="12" presetClass="entr" presetSubtype="8" fill="hold" grpId="0" nodeType="afterEffect">
                                      <p:stCondLst>
                                        <p:cond delay="0"/>
                                      </p:stCondLst>
                                      <p:childTnLst>
                                        <p:set>
                                          <p:cBhvr>
                                            <p:cTn id="72" dur="1" fill="hold">
                                              <p:stCondLst>
                                                <p:cond delay="0"/>
                                              </p:stCondLst>
                                            </p:cTn>
                                            <p:tgtEl>
                                              <p:spTgt spid="4"/>
                                            </p:tgtEl>
                                            <p:attrNameLst>
                                              <p:attrName>style.visibility</p:attrName>
                                            </p:attrNameLst>
                                          </p:cBhvr>
                                          <p:to>
                                            <p:strVal val="visible"/>
                                          </p:to>
                                        </p:set>
                                        <p:anim calcmode="lin" valueType="num">
                                          <p:cBhvr additive="base">
                                            <p:cTn id="73" dur="500"/>
                                            <p:tgtEl>
                                              <p:spTgt spid="4"/>
                                            </p:tgtEl>
                                            <p:attrNameLst>
                                              <p:attrName>ppt_x</p:attrName>
                                            </p:attrNameLst>
                                          </p:cBhvr>
                                          <p:tavLst>
                                            <p:tav tm="0">
                                              <p:val>
                                                <p:strVal val="#ppt_x-#ppt_w*1.125000"/>
                                              </p:val>
                                            </p:tav>
                                            <p:tav tm="100000">
                                              <p:val>
                                                <p:strVal val="#ppt_x"/>
                                              </p:val>
                                            </p:tav>
                                          </p:tavLst>
                                        </p:anim>
                                        <p:animEffect transition="in" filter="wipe(right)">
                                          <p:cBhvr>
                                            <p:cTn id="74" dur="500"/>
                                            <p:tgtEl>
                                              <p:spTgt spid="4"/>
                                            </p:tgtEl>
                                          </p:cBhvr>
                                        </p:animEffect>
                                      </p:childTnLst>
                                    </p:cTn>
                                  </p:par>
                                </p:childTnLst>
                              </p:cTn>
                            </p:par>
                            <p:par>
                              <p:cTn id="75" fill="hold">
                                <p:stCondLst>
                                  <p:cond delay="6900"/>
                                </p:stCondLst>
                                <p:childTnLst>
                                  <p:par>
                                    <p:cTn id="76" presetID="52" presetClass="entr" presetSubtype="0" fill="hold" grpId="0" nodeType="afterEffect">
                                      <p:stCondLst>
                                        <p:cond delay="0"/>
                                      </p:stCondLst>
                                      <p:childTnLst>
                                        <p:set>
                                          <p:cBhvr>
                                            <p:cTn id="77" dur="1" fill="hold">
                                              <p:stCondLst>
                                                <p:cond delay="0"/>
                                              </p:stCondLst>
                                            </p:cTn>
                                            <p:tgtEl>
                                              <p:spTgt spid="6"/>
                                            </p:tgtEl>
                                            <p:attrNameLst>
                                              <p:attrName>style.visibility</p:attrName>
                                            </p:attrNameLst>
                                          </p:cBhvr>
                                          <p:to>
                                            <p:strVal val="visible"/>
                                          </p:to>
                                        </p:set>
                                        <p:animScale>
                                          <p:cBhvr>
                                            <p:cTn id="78"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9" dur="1000" decel="50000" fill="hold">
                                              <p:stCondLst>
                                                <p:cond delay="0"/>
                                              </p:stCondLst>
                                            </p:cTn>
                                            <p:tgtEl>
                                              <p:spTgt spid="6"/>
                                            </p:tgtEl>
                                            <p:attrNameLst>
                                              <p:attrName>ppt_x</p:attrName>
                                              <p:attrName>ppt_y</p:attrName>
                                            </p:attrNameLst>
                                          </p:cBhvr>
                                        </p:animMotion>
                                        <p:animEffect transition="in" filter="fade">
                                          <p:cBhvr>
                                            <p:cTn id="80" dur="1000"/>
                                            <p:tgtEl>
                                              <p:spTgt spid="6"/>
                                            </p:tgtEl>
                                          </p:cBhvr>
                                        </p:animEffect>
                                      </p:childTnLst>
                                    </p:cTn>
                                  </p:par>
                                  <p:par>
                                    <p:cTn id="81" presetID="52" presetClass="entr" presetSubtype="0" fill="hold" grpId="0" nodeType="withEffect">
                                      <p:stCondLst>
                                        <p:cond delay="0"/>
                                      </p:stCondLst>
                                      <p:childTnLst>
                                        <p:set>
                                          <p:cBhvr>
                                            <p:cTn id="82" dur="1" fill="hold">
                                              <p:stCondLst>
                                                <p:cond delay="0"/>
                                              </p:stCondLst>
                                            </p:cTn>
                                            <p:tgtEl>
                                              <p:spTgt spid="37"/>
                                            </p:tgtEl>
                                            <p:attrNameLst>
                                              <p:attrName>style.visibility</p:attrName>
                                            </p:attrNameLst>
                                          </p:cBhvr>
                                          <p:to>
                                            <p:strVal val="visible"/>
                                          </p:to>
                                        </p:set>
                                        <p:animScale>
                                          <p:cBhvr>
                                            <p:cTn id="83" dur="1000" decel="50000" fill="hold">
                                              <p:stCondLst>
                                                <p:cond delay="0"/>
                                              </p:stCondLst>
                                            </p:cTn>
                                            <p:tgtEl>
                                              <p:spTgt spid="3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4" dur="1000" decel="50000" fill="hold">
                                              <p:stCondLst>
                                                <p:cond delay="0"/>
                                              </p:stCondLst>
                                            </p:cTn>
                                            <p:tgtEl>
                                              <p:spTgt spid="37"/>
                                            </p:tgtEl>
                                            <p:attrNameLst>
                                              <p:attrName>ppt_x</p:attrName>
                                              <p:attrName>ppt_y</p:attrName>
                                            </p:attrNameLst>
                                          </p:cBhvr>
                                        </p:animMotion>
                                        <p:animEffect transition="in" filter="fade">
                                          <p:cBhvr>
                                            <p:cTn id="85" dur="1000"/>
                                            <p:tgtEl>
                                              <p:spTgt spid="37"/>
                                            </p:tgtEl>
                                          </p:cBhvr>
                                        </p:animEffect>
                                      </p:childTnLst>
                                    </p:cTn>
                                  </p:par>
                                </p:childTnLst>
                              </p:cTn>
                            </p:par>
                            <p:par>
                              <p:cTn id="86" fill="hold">
                                <p:stCondLst>
                                  <p:cond delay="7900"/>
                                </p:stCondLst>
                                <p:childTnLst>
                                  <p:par>
                                    <p:cTn id="87" presetID="22" presetClass="entr" presetSubtype="1" fill="hold" grpId="0" nodeType="afterEffect">
                                      <p:stCondLst>
                                        <p:cond delay="0"/>
                                      </p:stCondLst>
                                      <p:childTnLst>
                                        <p:set>
                                          <p:cBhvr>
                                            <p:cTn id="88" dur="1" fill="hold">
                                              <p:stCondLst>
                                                <p:cond delay="0"/>
                                              </p:stCondLst>
                                            </p:cTn>
                                            <p:tgtEl>
                                              <p:spTgt spid="39"/>
                                            </p:tgtEl>
                                            <p:attrNameLst>
                                              <p:attrName>style.visibility</p:attrName>
                                            </p:attrNameLst>
                                          </p:cBhvr>
                                          <p:to>
                                            <p:strVal val="visible"/>
                                          </p:to>
                                        </p:set>
                                        <p:animEffect transition="in" filter="wipe(up)">
                                          <p:cBhvr>
                                            <p:cTn id="89" dur="500"/>
                                            <p:tgtEl>
                                              <p:spTgt spid="39"/>
                                            </p:tgtEl>
                                          </p:cBhvr>
                                        </p:animEffect>
                                      </p:childTnLst>
                                    </p:cTn>
                                  </p:par>
                                </p:childTnLst>
                              </p:cTn>
                            </p:par>
                            <p:par>
                              <p:cTn id="90" fill="hold">
                                <p:stCondLst>
                                  <p:cond delay="8400"/>
                                </p:stCondLst>
                                <p:childTnLst>
                                  <p:par>
                                    <p:cTn id="91" presetID="12" presetClass="entr" presetSubtype="4" fill="hold" grpId="0" nodeType="afterEffect">
                                      <p:stCondLst>
                                        <p:cond delay="0"/>
                                      </p:stCondLst>
                                      <p:childTnLst>
                                        <p:set>
                                          <p:cBhvr>
                                            <p:cTn id="92" dur="1" fill="hold">
                                              <p:stCondLst>
                                                <p:cond delay="0"/>
                                              </p:stCondLst>
                                            </p:cTn>
                                            <p:tgtEl>
                                              <p:spTgt spid="11"/>
                                            </p:tgtEl>
                                            <p:attrNameLst>
                                              <p:attrName>style.visibility</p:attrName>
                                            </p:attrNameLst>
                                          </p:cBhvr>
                                          <p:to>
                                            <p:strVal val="visible"/>
                                          </p:to>
                                        </p:set>
                                        <p:anim calcmode="lin" valueType="num">
                                          <p:cBhvr additive="base">
                                            <p:cTn id="93" dur="500"/>
                                            <p:tgtEl>
                                              <p:spTgt spid="11"/>
                                            </p:tgtEl>
                                            <p:attrNameLst>
                                              <p:attrName>ppt_y</p:attrName>
                                            </p:attrNameLst>
                                          </p:cBhvr>
                                          <p:tavLst>
                                            <p:tav tm="0">
                                              <p:val>
                                                <p:strVal val="#ppt_y+#ppt_h*1.125000"/>
                                              </p:val>
                                            </p:tav>
                                            <p:tav tm="100000">
                                              <p:val>
                                                <p:strVal val="#ppt_y"/>
                                              </p:val>
                                            </p:tav>
                                          </p:tavLst>
                                        </p:anim>
                                        <p:animEffect transition="in" filter="wipe(up)">
                                          <p:cBhvr>
                                            <p:cTn id="94" dur="500"/>
                                            <p:tgtEl>
                                              <p:spTgt spid="11"/>
                                            </p:tgtEl>
                                          </p:cBhvr>
                                        </p:animEffect>
                                      </p:childTnLst>
                                    </p:cTn>
                                  </p:par>
                                  <p:par>
                                    <p:cTn id="95" presetID="12" presetClass="entr" presetSubtype="4" fill="hold" grpId="0" nodeType="withEffect">
                                      <p:stCondLst>
                                        <p:cond delay="0"/>
                                      </p:stCondLst>
                                      <p:childTnLst>
                                        <p:set>
                                          <p:cBhvr>
                                            <p:cTn id="96" dur="1" fill="hold">
                                              <p:stCondLst>
                                                <p:cond delay="0"/>
                                              </p:stCondLst>
                                            </p:cTn>
                                            <p:tgtEl>
                                              <p:spTgt spid="10"/>
                                            </p:tgtEl>
                                            <p:attrNameLst>
                                              <p:attrName>style.visibility</p:attrName>
                                            </p:attrNameLst>
                                          </p:cBhvr>
                                          <p:to>
                                            <p:strVal val="visible"/>
                                          </p:to>
                                        </p:set>
                                        <p:anim calcmode="lin" valueType="num">
                                          <p:cBhvr additive="base">
                                            <p:cTn id="97" dur="500"/>
                                            <p:tgtEl>
                                              <p:spTgt spid="10"/>
                                            </p:tgtEl>
                                            <p:attrNameLst>
                                              <p:attrName>ppt_y</p:attrName>
                                            </p:attrNameLst>
                                          </p:cBhvr>
                                          <p:tavLst>
                                            <p:tav tm="0">
                                              <p:val>
                                                <p:strVal val="#ppt_y+#ppt_h*1.125000"/>
                                              </p:val>
                                            </p:tav>
                                            <p:tav tm="100000">
                                              <p:val>
                                                <p:strVal val="#ppt_y"/>
                                              </p:val>
                                            </p:tav>
                                          </p:tavLst>
                                        </p:anim>
                                        <p:animEffect transition="in" filter="wipe(up)">
                                          <p:cBhvr>
                                            <p:cTn id="98" dur="500"/>
                                            <p:tgtEl>
                                              <p:spTgt spid="10"/>
                                            </p:tgtEl>
                                          </p:cBhvr>
                                        </p:animEffect>
                                      </p:childTnLst>
                                    </p:cTn>
                                  </p:par>
                                  <p:par>
                                    <p:cTn id="99" presetID="12" presetClass="entr" presetSubtype="4" fill="hold" grpId="0" nodeType="withEffect">
                                      <p:stCondLst>
                                        <p:cond delay="0"/>
                                      </p:stCondLst>
                                      <p:childTnLst>
                                        <p:set>
                                          <p:cBhvr>
                                            <p:cTn id="100" dur="1" fill="hold">
                                              <p:stCondLst>
                                                <p:cond delay="0"/>
                                              </p:stCondLst>
                                            </p:cTn>
                                            <p:tgtEl>
                                              <p:spTgt spid="9"/>
                                            </p:tgtEl>
                                            <p:attrNameLst>
                                              <p:attrName>style.visibility</p:attrName>
                                            </p:attrNameLst>
                                          </p:cBhvr>
                                          <p:to>
                                            <p:strVal val="visible"/>
                                          </p:to>
                                        </p:set>
                                        <p:anim calcmode="lin" valueType="num">
                                          <p:cBhvr additive="base">
                                            <p:cTn id="101" dur="500"/>
                                            <p:tgtEl>
                                              <p:spTgt spid="9"/>
                                            </p:tgtEl>
                                            <p:attrNameLst>
                                              <p:attrName>ppt_y</p:attrName>
                                            </p:attrNameLst>
                                          </p:cBhvr>
                                          <p:tavLst>
                                            <p:tav tm="0">
                                              <p:val>
                                                <p:strVal val="#ppt_y+#ppt_h*1.125000"/>
                                              </p:val>
                                            </p:tav>
                                            <p:tav tm="100000">
                                              <p:val>
                                                <p:strVal val="#ppt_y"/>
                                              </p:val>
                                            </p:tav>
                                          </p:tavLst>
                                        </p:anim>
                                        <p:animEffect transition="in" filter="wipe(up)">
                                          <p:cBhvr>
                                            <p:cTn id="102" dur="500"/>
                                            <p:tgtEl>
                                              <p:spTgt spid="9"/>
                                            </p:tgtEl>
                                          </p:cBhvr>
                                        </p:animEffect>
                                      </p:childTnLst>
                                    </p:cTn>
                                  </p:par>
                                </p:childTnLst>
                              </p:cTn>
                            </p:par>
                            <p:par>
                              <p:cTn id="103" fill="hold">
                                <p:stCondLst>
                                  <p:cond delay="8900"/>
                                </p:stCondLst>
                                <p:childTnLst>
                                  <p:par>
                                    <p:cTn id="104" presetID="16" presetClass="entr" presetSubtype="21" fill="hold" grpId="0" nodeType="afterEffect">
                                      <p:stCondLst>
                                        <p:cond delay="0"/>
                                      </p:stCondLst>
                                      <p:childTnLst>
                                        <p:set>
                                          <p:cBhvr>
                                            <p:cTn id="105" dur="1" fill="hold">
                                              <p:stCondLst>
                                                <p:cond delay="0"/>
                                              </p:stCondLst>
                                            </p:cTn>
                                            <p:tgtEl>
                                              <p:spTgt spid="12"/>
                                            </p:tgtEl>
                                            <p:attrNameLst>
                                              <p:attrName>style.visibility</p:attrName>
                                            </p:attrNameLst>
                                          </p:cBhvr>
                                          <p:to>
                                            <p:strVal val="visible"/>
                                          </p:to>
                                        </p:set>
                                        <p:animEffect transition="in" filter="barn(inVertical)">
                                          <p:cBhvr>
                                            <p:cTn id="106" dur="500"/>
                                            <p:tgtEl>
                                              <p:spTgt spid="12"/>
                                            </p:tgtEl>
                                          </p:cBhvr>
                                        </p:animEffect>
                                      </p:childTnLst>
                                    </p:cTn>
                                  </p:par>
                                </p:childTnLst>
                              </p:cTn>
                            </p:par>
                            <p:par>
                              <p:cTn id="107" fill="hold">
                                <p:stCondLst>
                                  <p:cond delay="9400"/>
                                </p:stCondLst>
                                <p:childTnLst>
                                  <p:par>
                                    <p:cTn id="108" presetID="2" presetClass="entr" presetSubtype="12" fill="hold" grpId="0" nodeType="afterEffect" p14:presetBounceEnd="40000">
                                      <p:stCondLst>
                                        <p:cond delay="0"/>
                                      </p:stCondLst>
                                      <p:childTnLst>
                                        <p:set>
                                          <p:cBhvr>
                                            <p:cTn id="109" dur="1" fill="hold">
                                              <p:stCondLst>
                                                <p:cond delay="0"/>
                                              </p:stCondLst>
                                            </p:cTn>
                                            <p:tgtEl>
                                              <p:spTgt spid="41"/>
                                            </p:tgtEl>
                                            <p:attrNameLst>
                                              <p:attrName>style.visibility</p:attrName>
                                            </p:attrNameLst>
                                          </p:cBhvr>
                                          <p:to>
                                            <p:strVal val="visible"/>
                                          </p:to>
                                        </p:set>
                                        <p:anim calcmode="lin" valueType="num" p14:bounceEnd="40000">
                                          <p:cBhvr additive="base">
                                            <p:cTn id="110" dur="500" fill="hold"/>
                                            <p:tgtEl>
                                              <p:spTgt spid="41"/>
                                            </p:tgtEl>
                                            <p:attrNameLst>
                                              <p:attrName>ppt_x</p:attrName>
                                            </p:attrNameLst>
                                          </p:cBhvr>
                                          <p:tavLst>
                                            <p:tav tm="0">
                                              <p:val>
                                                <p:strVal val="0-#ppt_w/2"/>
                                              </p:val>
                                            </p:tav>
                                            <p:tav tm="100000">
                                              <p:val>
                                                <p:strVal val="#ppt_x"/>
                                              </p:val>
                                            </p:tav>
                                          </p:tavLst>
                                        </p:anim>
                                        <p:anim calcmode="lin" valueType="num" p14:bounceEnd="40000">
                                          <p:cBhvr additive="base">
                                            <p:cTn id="111" dur="500" fill="hold"/>
                                            <p:tgtEl>
                                              <p:spTgt spid="41"/>
                                            </p:tgtEl>
                                            <p:attrNameLst>
                                              <p:attrName>ppt_y</p:attrName>
                                            </p:attrNameLst>
                                          </p:cBhvr>
                                          <p:tavLst>
                                            <p:tav tm="0">
                                              <p:val>
                                                <p:strVal val="1+#ppt_h/2"/>
                                              </p:val>
                                            </p:tav>
                                            <p:tav tm="100000">
                                              <p:val>
                                                <p:strVal val="#ppt_y"/>
                                              </p:val>
                                            </p:tav>
                                          </p:tavLst>
                                        </p:anim>
                                      </p:childTnLst>
                                    </p:cTn>
                                  </p:par>
                                  <p:par>
                                    <p:cTn id="112" presetID="2" presetClass="entr" presetSubtype="12" fill="hold" grpId="0" nodeType="withEffect" p14:presetBounceEnd="40000">
                                      <p:stCondLst>
                                        <p:cond delay="100"/>
                                      </p:stCondLst>
                                      <p:childTnLst>
                                        <p:set>
                                          <p:cBhvr>
                                            <p:cTn id="113" dur="1" fill="hold">
                                              <p:stCondLst>
                                                <p:cond delay="0"/>
                                              </p:stCondLst>
                                            </p:cTn>
                                            <p:tgtEl>
                                              <p:spTgt spid="42"/>
                                            </p:tgtEl>
                                            <p:attrNameLst>
                                              <p:attrName>style.visibility</p:attrName>
                                            </p:attrNameLst>
                                          </p:cBhvr>
                                          <p:to>
                                            <p:strVal val="visible"/>
                                          </p:to>
                                        </p:set>
                                        <p:anim calcmode="lin" valueType="num" p14:bounceEnd="40000">
                                          <p:cBhvr additive="base">
                                            <p:cTn id="114" dur="500" fill="hold"/>
                                            <p:tgtEl>
                                              <p:spTgt spid="42"/>
                                            </p:tgtEl>
                                            <p:attrNameLst>
                                              <p:attrName>ppt_x</p:attrName>
                                            </p:attrNameLst>
                                          </p:cBhvr>
                                          <p:tavLst>
                                            <p:tav tm="0">
                                              <p:val>
                                                <p:strVal val="0-#ppt_w/2"/>
                                              </p:val>
                                            </p:tav>
                                            <p:tav tm="100000">
                                              <p:val>
                                                <p:strVal val="#ppt_x"/>
                                              </p:val>
                                            </p:tav>
                                          </p:tavLst>
                                        </p:anim>
                                        <p:anim calcmode="lin" valueType="num" p14:bounceEnd="40000">
                                          <p:cBhvr additive="base">
                                            <p:cTn id="115" dur="500" fill="hold"/>
                                            <p:tgtEl>
                                              <p:spTgt spid="42"/>
                                            </p:tgtEl>
                                            <p:attrNameLst>
                                              <p:attrName>ppt_y</p:attrName>
                                            </p:attrNameLst>
                                          </p:cBhvr>
                                          <p:tavLst>
                                            <p:tav tm="0">
                                              <p:val>
                                                <p:strVal val="1+#ppt_h/2"/>
                                              </p:val>
                                            </p:tav>
                                            <p:tav tm="100000">
                                              <p:val>
                                                <p:strVal val="#ppt_y"/>
                                              </p:val>
                                            </p:tav>
                                          </p:tavLst>
                                        </p:anim>
                                      </p:childTnLst>
                                    </p:cTn>
                                  </p:par>
                                  <p:par>
                                    <p:cTn id="116" presetID="2" presetClass="entr" presetSubtype="12" fill="hold" grpId="0" nodeType="withEffect" p14:presetBounceEnd="40000">
                                      <p:stCondLst>
                                        <p:cond delay="200"/>
                                      </p:stCondLst>
                                      <p:childTnLst>
                                        <p:set>
                                          <p:cBhvr>
                                            <p:cTn id="117" dur="1" fill="hold">
                                              <p:stCondLst>
                                                <p:cond delay="0"/>
                                              </p:stCondLst>
                                            </p:cTn>
                                            <p:tgtEl>
                                              <p:spTgt spid="43"/>
                                            </p:tgtEl>
                                            <p:attrNameLst>
                                              <p:attrName>style.visibility</p:attrName>
                                            </p:attrNameLst>
                                          </p:cBhvr>
                                          <p:to>
                                            <p:strVal val="visible"/>
                                          </p:to>
                                        </p:set>
                                        <p:anim calcmode="lin" valueType="num" p14:bounceEnd="40000">
                                          <p:cBhvr additive="base">
                                            <p:cTn id="118" dur="500" fill="hold"/>
                                            <p:tgtEl>
                                              <p:spTgt spid="43"/>
                                            </p:tgtEl>
                                            <p:attrNameLst>
                                              <p:attrName>ppt_x</p:attrName>
                                            </p:attrNameLst>
                                          </p:cBhvr>
                                          <p:tavLst>
                                            <p:tav tm="0">
                                              <p:val>
                                                <p:strVal val="0-#ppt_w/2"/>
                                              </p:val>
                                            </p:tav>
                                            <p:tav tm="100000">
                                              <p:val>
                                                <p:strVal val="#ppt_x"/>
                                              </p:val>
                                            </p:tav>
                                          </p:tavLst>
                                        </p:anim>
                                        <p:anim calcmode="lin" valueType="num" p14:bounceEnd="40000">
                                          <p:cBhvr additive="base">
                                            <p:cTn id="119" dur="500" fill="hold"/>
                                            <p:tgtEl>
                                              <p:spTgt spid="43"/>
                                            </p:tgtEl>
                                            <p:attrNameLst>
                                              <p:attrName>ppt_y</p:attrName>
                                            </p:attrNameLst>
                                          </p:cBhvr>
                                          <p:tavLst>
                                            <p:tav tm="0">
                                              <p:val>
                                                <p:strVal val="1+#ppt_h/2"/>
                                              </p:val>
                                            </p:tav>
                                            <p:tav tm="100000">
                                              <p:val>
                                                <p:strVal val="#ppt_y"/>
                                              </p:val>
                                            </p:tav>
                                          </p:tavLst>
                                        </p:anim>
                                      </p:childTnLst>
                                    </p:cTn>
                                  </p:par>
                                </p:childTnLst>
                              </p:cTn>
                            </p:par>
                            <p:par>
                              <p:cTn id="120" fill="hold">
                                <p:stCondLst>
                                  <p:cond delay="10100"/>
                                </p:stCondLst>
                                <p:childTnLst>
                                  <p:par>
                                    <p:cTn id="121" presetID="12" presetClass="entr" presetSubtype="1" fill="hold" grpId="0" nodeType="afterEffect">
                                      <p:stCondLst>
                                        <p:cond delay="0"/>
                                      </p:stCondLst>
                                      <p:childTnLst>
                                        <p:set>
                                          <p:cBhvr>
                                            <p:cTn id="122" dur="1" fill="hold">
                                              <p:stCondLst>
                                                <p:cond delay="0"/>
                                              </p:stCondLst>
                                            </p:cTn>
                                            <p:tgtEl>
                                              <p:spTgt spid="48"/>
                                            </p:tgtEl>
                                            <p:attrNameLst>
                                              <p:attrName>style.visibility</p:attrName>
                                            </p:attrNameLst>
                                          </p:cBhvr>
                                          <p:to>
                                            <p:strVal val="visible"/>
                                          </p:to>
                                        </p:set>
                                        <p:anim calcmode="lin" valueType="num">
                                          <p:cBhvr additive="base">
                                            <p:cTn id="123" dur="500"/>
                                            <p:tgtEl>
                                              <p:spTgt spid="48"/>
                                            </p:tgtEl>
                                            <p:attrNameLst>
                                              <p:attrName>ppt_y</p:attrName>
                                            </p:attrNameLst>
                                          </p:cBhvr>
                                          <p:tavLst>
                                            <p:tav tm="0">
                                              <p:val>
                                                <p:strVal val="#ppt_y-#ppt_h*1.125000"/>
                                              </p:val>
                                            </p:tav>
                                            <p:tav tm="100000">
                                              <p:val>
                                                <p:strVal val="#ppt_y"/>
                                              </p:val>
                                            </p:tav>
                                          </p:tavLst>
                                        </p:anim>
                                        <p:animEffect transition="in" filter="wipe(down)">
                                          <p:cBhvr>
                                            <p:cTn id="124" dur="500"/>
                                            <p:tgtEl>
                                              <p:spTgt spid="48"/>
                                            </p:tgtEl>
                                          </p:cBhvr>
                                        </p:animEffect>
                                      </p:childTnLst>
                                    </p:cTn>
                                  </p:par>
                                  <p:par>
                                    <p:cTn id="125" presetID="12" presetClass="entr" presetSubtype="1" fill="hold" grpId="0" nodeType="withEffect">
                                      <p:stCondLst>
                                        <p:cond delay="0"/>
                                      </p:stCondLst>
                                      <p:childTnLst>
                                        <p:set>
                                          <p:cBhvr>
                                            <p:cTn id="126" dur="1" fill="hold">
                                              <p:stCondLst>
                                                <p:cond delay="0"/>
                                              </p:stCondLst>
                                            </p:cTn>
                                            <p:tgtEl>
                                              <p:spTgt spid="49"/>
                                            </p:tgtEl>
                                            <p:attrNameLst>
                                              <p:attrName>style.visibility</p:attrName>
                                            </p:attrNameLst>
                                          </p:cBhvr>
                                          <p:to>
                                            <p:strVal val="visible"/>
                                          </p:to>
                                        </p:set>
                                        <p:anim calcmode="lin" valueType="num">
                                          <p:cBhvr additive="base">
                                            <p:cTn id="127" dur="500"/>
                                            <p:tgtEl>
                                              <p:spTgt spid="49"/>
                                            </p:tgtEl>
                                            <p:attrNameLst>
                                              <p:attrName>ppt_y</p:attrName>
                                            </p:attrNameLst>
                                          </p:cBhvr>
                                          <p:tavLst>
                                            <p:tav tm="0">
                                              <p:val>
                                                <p:strVal val="#ppt_y-#ppt_h*1.125000"/>
                                              </p:val>
                                            </p:tav>
                                            <p:tav tm="100000">
                                              <p:val>
                                                <p:strVal val="#ppt_y"/>
                                              </p:val>
                                            </p:tav>
                                          </p:tavLst>
                                        </p:anim>
                                        <p:animEffect transition="in" filter="wipe(down)">
                                          <p:cBhvr>
                                            <p:cTn id="128" dur="500"/>
                                            <p:tgtEl>
                                              <p:spTgt spid="49"/>
                                            </p:tgtEl>
                                          </p:cBhvr>
                                        </p:animEffect>
                                      </p:childTnLst>
                                    </p:cTn>
                                  </p:par>
                                  <p:par>
                                    <p:cTn id="129" presetID="12" presetClass="entr" presetSubtype="1" fill="hold" grpId="0" nodeType="withEffect">
                                      <p:stCondLst>
                                        <p:cond delay="0"/>
                                      </p:stCondLst>
                                      <p:childTnLst>
                                        <p:set>
                                          <p:cBhvr>
                                            <p:cTn id="130" dur="1" fill="hold">
                                              <p:stCondLst>
                                                <p:cond delay="0"/>
                                              </p:stCondLst>
                                            </p:cTn>
                                            <p:tgtEl>
                                              <p:spTgt spid="50"/>
                                            </p:tgtEl>
                                            <p:attrNameLst>
                                              <p:attrName>style.visibility</p:attrName>
                                            </p:attrNameLst>
                                          </p:cBhvr>
                                          <p:to>
                                            <p:strVal val="visible"/>
                                          </p:to>
                                        </p:set>
                                        <p:anim calcmode="lin" valueType="num">
                                          <p:cBhvr additive="base">
                                            <p:cTn id="131" dur="500"/>
                                            <p:tgtEl>
                                              <p:spTgt spid="50"/>
                                            </p:tgtEl>
                                            <p:attrNameLst>
                                              <p:attrName>ppt_y</p:attrName>
                                            </p:attrNameLst>
                                          </p:cBhvr>
                                          <p:tavLst>
                                            <p:tav tm="0">
                                              <p:val>
                                                <p:strVal val="#ppt_y-#ppt_h*1.125000"/>
                                              </p:val>
                                            </p:tav>
                                            <p:tav tm="100000">
                                              <p:val>
                                                <p:strVal val="#ppt_y"/>
                                              </p:val>
                                            </p:tav>
                                          </p:tavLst>
                                        </p:anim>
                                        <p:animEffect transition="in" filter="wipe(down)">
                                          <p:cBhvr>
                                            <p:cTn id="132" dur="500"/>
                                            <p:tgtEl>
                                              <p:spTgt spid="50"/>
                                            </p:tgtEl>
                                          </p:cBhvr>
                                        </p:animEffect>
                                      </p:childTnLst>
                                    </p:cTn>
                                  </p:par>
                                </p:childTnLst>
                              </p:cTn>
                            </p:par>
                            <p:par>
                              <p:cTn id="133" fill="hold">
                                <p:stCondLst>
                                  <p:cond delay="10600"/>
                                </p:stCondLst>
                                <p:childTnLst>
                                  <p:par>
                                    <p:cTn id="134" presetID="16" presetClass="entr" presetSubtype="21" fill="hold" grpId="0" nodeType="afterEffect">
                                      <p:stCondLst>
                                        <p:cond delay="0"/>
                                      </p:stCondLst>
                                      <p:childTnLst>
                                        <p:set>
                                          <p:cBhvr>
                                            <p:cTn id="135" dur="1" fill="hold">
                                              <p:stCondLst>
                                                <p:cond delay="0"/>
                                              </p:stCondLst>
                                            </p:cTn>
                                            <p:tgtEl>
                                              <p:spTgt spid="44"/>
                                            </p:tgtEl>
                                            <p:attrNameLst>
                                              <p:attrName>style.visibility</p:attrName>
                                            </p:attrNameLst>
                                          </p:cBhvr>
                                          <p:to>
                                            <p:strVal val="visible"/>
                                          </p:to>
                                        </p:set>
                                        <p:animEffect transition="in" filter="barn(inVertical)">
                                          <p:cBhvr>
                                            <p:cTn id="136" dur="500"/>
                                            <p:tgtEl>
                                              <p:spTgt spid="44"/>
                                            </p:tgtEl>
                                          </p:cBhvr>
                                        </p:animEffect>
                                      </p:childTnLst>
                                    </p:cTn>
                                  </p:par>
                                </p:childTnLst>
                              </p:cTn>
                            </p:par>
                            <p:par>
                              <p:cTn id="137" fill="hold">
                                <p:stCondLst>
                                  <p:cond delay="11100"/>
                                </p:stCondLst>
                                <p:childTnLst>
                                  <p:par>
                                    <p:cTn id="138" presetID="2" presetClass="entr" presetSubtype="3" fill="hold" grpId="0" nodeType="afterEffect">
                                      <p:stCondLst>
                                        <p:cond delay="0"/>
                                      </p:stCondLst>
                                      <p:childTnLst>
                                        <p:set>
                                          <p:cBhvr>
                                            <p:cTn id="139" dur="1" fill="hold">
                                              <p:stCondLst>
                                                <p:cond delay="0"/>
                                              </p:stCondLst>
                                            </p:cTn>
                                            <p:tgtEl>
                                              <p:spTgt spid="45"/>
                                            </p:tgtEl>
                                            <p:attrNameLst>
                                              <p:attrName>style.visibility</p:attrName>
                                            </p:attrNameLst>
                                          </p:cBhvr>
                                          <p:to>
                                            <p:strVal val="visible"/>
                                          </p:to>
                                        </p:set>
                                        <p:anim calcmode="lin" valueType="num">
                                          <p:cBhvr additive="base">
                                            <p:cTn id="140" dur="500" fill="hold"/>
                                            <p:tgtEl>
                                              <p:spTgt spid="45"/>
                                            </p:tgtEl>
                                            <p:attrNameLst>
                                              <p:attrName>ppt_x</p:attrName>
                                            </p:attrNameLst>
                                          </p:cBhvr>
                                          <p:tavLst>
                                            <p:tav tm="0">
                                              <p:val>
                                                <p:strVal val="1+#ppt_w/2"/>
                                              </p:val>
                                            </p:tav>
                                            <p:tav tm="100000">
                                              <p:val>
                                                <p:strVal val="#ppt_x"/>
                                              </p:val>
                                            </p:tav>
                                          </p:tavLst>
                                        </p:anim>
                                        <p:anim calcmode="lin" valueType="num">
                                          <p:cBhvr additive="base">
                                            <p:cTn id="141" dur="500" fill="hold"/>
                                            <p:tgtEl>
                                              <p:spTgt spid="45"/>
                                            </p:tgtEl>
                                            <p:attrNameLst>
                                              <p:attrName>ppt_y</p:attrName>
                                            </p:attrNameLst>
                                          </p:cBhvr>
                                          <p:tavLst>
                                            <p:tav tm="0">
                                              <p:val>
                                                <p:strVal val="0-#ppt_h/2"/>
                                              </p:val>
                                            </p:tav>
                                            <p:tav tm="100000">
                                              <p:val>
                                                <p:strVal val="#ppt_y"/>
                                              </p:val>
                                            </p:tav>
                                          </p:tavLst>
                                        </p:anim>
                                      </p:childTnLst>
                                    </p:cTn>
                                  </p:par>
                                  <p:par>
                                    <p:cTn id="142" presetID="2" presetClass="entr" presetSubtype="3" fill="hold" grpId="0" nodeType="withEffect">
                                      <p:stCondLst>
                                        <p:cond delay="100"/>
                                      </p:stCondLst>
                                      <p:childTnLst>
                                        <p:set>
                                          <p:cBhvr>
                                            <p:cTn id="143" dur="1" fill="hold">
                                              <p:stCondLst>
                                                <p:cond delay="0"/>
                                              </p:stCondLst>
                                            </p:cTn>
                                            <p:tgtEl>
                                              <p:spTgt spid="46"/>
                                            </p:tgtEl>
                                            <p:attrNameLst>
                                              <p:attrName>style.visibility</p:attrName>
                                            </p:attrNameLst>
                                          </p:cBhvr>
                                          <p:to>
                                            <p:strVal val="visible"/>
                                          </p:to>
                                        </p:set>
                                        <p:anim calcmode="lin" valueType="num">
                                          <p:cBhvr additive="base">
                                            <p:cTn id="144" dur="500" fill="hold"/>
                                            <p:tgtEl>
                                              <p:spTgt spid="46"/>
                                            </p:tgtEl>
                                            <p:attrNameLst>
                                              <p:attrName>ppt_x</p:attrName>
                                            </p:attrNameLst>
                                          </p:cBhvr>
                                          <p:tavLst>
                                            <p:tav tm="0">
                                              <p:val>
                                                <p:strVal val="1+#ppt_w/2"/>
                                              </p:val>
                                            </p:tav>
                                            <p:tav tm="100000">
                                              <p:val>
                                                <p:strVal val="#ppt_x"/>
                                              </p:val>
                                            </p:tav>
                                          </p:tavLst>
                                        </p:anim>
                                        <p:anim calcmode="lin" valueType="num">
                                          <p:cBhvr additive="base">
                                            <p:cTn id="145" dur="500" fill="hold"/>
                                            <p:tgtEl>
                                              <p:spTgt spid="46"/>
                                            </p:tgtEl>
                                            <p:attrNameLst>
                                              <p:attrName>ppt_y</p:attrName>
                                            </p:attrNameLst>
                                          </p:cBhvr>
                                          <p:tavLst>
                                            <p:tav tm="0">
                                              <p:val>
                                                <p:strVal val="0-#ppt_h/2"/>
                                              </p:val>
                                            </p:tav>
                                            <p:tav tm="100000">
                                              <p:val>
                                                <p:strVal val="#ppt_y"/>
                                              </p:val>
                                            </p:tav>
                                          </p:tavLst>
                                        </p:anim>
                                      </p:childTnLst>
                                    </p:cTn>
                                  </p:par>
                                  <p:par>
                                    <p:cTn id="146" presetID="2" presetClass="entr" presetSubtype="3" fill="hold" grpId="0" nodeType="withEffect">
                                      <p:stCondLst>
                                        <p:cond delay="200"/>
                                      </p:stCondLst>
                                      <p:childTnLst>
                                        <p:set>
                                          <p:cBhvr>
                                            <p:cTn id="147" dur="1" fill="hold">
                                              <p:stCondLst>
                                                <p:cond delay="0"/>
                                              </p:stCondLst>
                                            </p:cTn>
                                            <p:tgtEl>
                                              <p:spTgt spid="47"/>
                                            </p:tgtEl>
                                            <p:attrNameLst>
                                              <p:attrName>style.visibility</p:attrName>
                                            </p:attrNameLst>
                                          </p:cBhvr>
                                          <p:to>
                                            <p:strVal val="visible"/>
                                          </p:to>
                                        </p:set>
                                        <p:anim calcmode="lin" valueType="num">
                                          <p:cBhvr additive="base">
                                            <p:cTn id="148" dur="500" fill="hold"/>
                                            <p:tgtEl>
                                              <p:spTgt spid="47"/>
                                            </p:tgtEl>
                                            <p:attrNameLst>
                                              <p:attrName>ppt_x</p:attrName>
                                            </p:attrNameLst>
                                          </p:cBhvr>
                                          <p:tavLst>
                                            <p:tav tm="0">
                                              <p:val>
                                                <p:strVal val="1+#ppt_w/2"/>
                                              </p:val>
                                            </p:tav>
                                            <p:tav tm="100000">
                                              <p:val>
                                                <p:strVal val="#ppt_x"/>
                                              </p:val>
                                            </p:tav>
                                          </p:tavLst>
                                        </p:anim>
                                        <p:anim calcmode="lin" valueType="num">
                                          <p:cBhvr additive="base">
                                            <p:cTn id="149" dur="500" fill="hold"/>
                                            <p:tgtEl>
                                              <p:spTgt spid="4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4" grpId="0" animBg="1"/>
          <p:bldP spid="5" grpId="0" animBg="1"/>
          <p:bldP spid="6" grpId="0" animBg="1"/>
          <p:bldP spid="7" grpId="0" animBg="1"/>
          <p:bldP spid="8" grpId="0" animBg="1"/>
          <p:bldP spid="9" grpId="0" animBg="1"/>
          <p:bldP spid="10" grpId="0" animBg="1"/>
          <p:bldP spid="11" grpId="0" animBg="1"/>
          <p:bldP spid="12" grpId="0" animBg="1"/>
          <p:bldP spid="37" grpId="0"/>
          <p:bldP spid="38" grpId="0"/>
          <p:bldP spid="39" grpId="0"/>
          <p:bldP spid="40" grpId="0"/>
          <p:bldP spid="41" grpId="0"/>
          <p:bldP spid="42" grpId="0"/>
          <p:bldP spid="43" grpId="0"/>
          <p:bldP spid="44" grpId="0" animBg="1"/>
          <p:bldP spid="45" grpId="0"/>
          <p:bldP spid="46" grpId="0"/>
          <p:bldP spid="47" grpId="0"/>
          <p:bldP spid="48" grpId="0" animBg="1"/>
          <p:bldP spid="49" grpId="0" animBg="1"/>
          <p:bldP spid="5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5"/>
                                            </p:tgtEl>
                                            <p:attrNameLst>
                                              <p:attrName>style.visibility</p:attrName>
                                            </p:attrNameLst>
                                          </p:cBhvr>
                                          <p:to>
                                            <p:strVal val="visible"/>
                                          </p:to>
                                        </p:set>
                                        <p:anim calcmode="lin" valueType="num">
                                          <p:cBhvr>
                                            <p:cTn id="7" dur="40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55"/>
                                            </p:tgtEl>
                                            <p:attrNameLst>
                                              <p:attrName>ppt_y</p:attrName>
                                            </p:attrNameLst>
                                          </p:cBhvr>
                                          <p:tavLst>
                                            <p:tav tm="0">
                                              <p:val>
                                                <p:strVal val="#ppt_y"/>
                                              </p:val>
                                            </p:tav>
                                            <p:tav tm="100000">
                                              <p:val>
                                                <p:strVal val="#ppt_y"/>
                                              </p:val>
                                            </p:tav>
                                          </p:tavLst>
                                        </p:anim>
                                        <p:anim calcmode="lin" valueType="num">
                                          <p:cBhvr>
                                            <p:cTn id="9" dur="40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5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55"/>
                                            </p:tgtEl>
                                          </p:cBhvr>
                                        </p:animEffect>
                                      </p:childTnLst>
                                    </p:cTn>
                                  </p:par>
                                </p:childTnLst>
                              </p:cTn>
                            </p:par>
                            <p:par>
                              <p:cTn id="12" fill="hold">
                                <p:stCondLst>
                                  <p:cond delay="800"/>
                                </p:stCondLst>
                                <p:childTnLst>
                                  <p:par>
                                    <p:cTn id="13" presetID="2" presetClass="entr" presetSubtype="8"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500" fill="hold"/>
                                            <p:tgtEl>
                                              <p:spTgt spid="13"/>
                                            </p:tgtEl>
                                            <p:attrNameLst>
                                              <p:attrName>ppt_x</p:attrName>
                                            </p:attrNameLst>
                                          </p:cBhvr>
                                          <p:tavLst>
                                            <p:tav tm="0">
                                              <p:val>
                                                <p:strVal val="0-#ppt_w/2"/>
                                              </p:val>
                                            </p:tav>
                                            <p:tav tm="100000">
                                              <p:val>
                                                <p:strVal val="#ppt_x"/>
                                              </p:val>
                                            </p:tav>
                                          </p:tavLst>
                                        </p:anim>
                                        <p:anim calcmode="lin" valueType="num">
                                          <p:cBhvr additive="base">
                                            <p:cTn id="16" dur="5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10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500" fill="hold"/>
                                            <p:tgtEl>
                                              <p:spTgt spid="19"/>
                                            </p:tgtEl>
                                            <p:attrNameLst>
                                              <p:attrName>ppt_x</p:attrName>
                                            </p:attrNameLst>
                                          </p:cBhvr>
                                          <p:tavLst>
                                            <p:tav tm="0">
                                              <p:val>
                                                <p:strVal val="0-#ppt_w/2"/>
                                              </p:val>
                                            </p:tav>
                                            <p:tav tm="100000">
                                              <p:val>
                                                <p:strVal val="#ppt_x"/>
                                              </p:val>
                                            </p:tav>
                                          </p:tavLst>
                                        </p:anim>
                                        <p:anim calcmode="lin" valueType="num">
                                          <p:cBhvr additive="base">
                                            <p:cTn id="20" dur="500" fill="hold"/>
                                            <p:tgtEl>
                                              <p:spTgt spid="19"/>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200"/>
                                      </p:stCondLst>
                                      <p:childTnLst>
                                        <p:set>
                                          <p:cBhvr>
                                            <p:cTn id="22" dur="1" fill="hold">
                                              <p:stCondLst>
                                                <p:cond delay="0"/>
                                              </p:stCondLst>
                                            </p:cTn>
                                            <p:tgtEl>
                                              <p:spTgt spid="25"/>
                                            </p:tgtEl>
                                            <p:attrNameLst>
                                              <p:attrName>style.visibility</p:attrName>
                                            </p:attrNameLst>
                                          </p:cBhvr>
                                          <p:to>
                                            <p:strVal val="visible"/>
                                          </p:to>
                                        </p:set>
                                        <p:anim calcmode="lin" valueType="num">
                                          <p:cBhvr additive="base">
                                            <p:cTn id="23" dur="500" fill="hold"/>
                                            <p:tgtEl>
                                              <p:spTgt spid="25"/>
                                            </p:tgtEl>
                                            <p:attrNameLst>
                                              <p:attrName>ppt_x</p:attrName>
                                            </p:attrNameLst>
                                          </p:cBhvr>
                                          <p:tavLst>
                                            <p:tav tm="0">
                                              <p:val>
                                                <p:strVal val="0-#ppt_w/2"/>
                                              </p:val>
                                            </p:tav>
                                            <p:tav tm="100000">
                                              <p:val>
                                                <p:strVal val="#ppt_x"/>
                                              </p:val>
                                            </p:tav>
                                          </p:tavLst>
                                        </p:anim>
                                        <p:anim calcmode="lin" valueType="num">
                                          <p:cBhvr additive="base">
                                            <p:cTn id="24" dur="500" fill="hold"/>
                                            <p:tgtEl>
                                              <p:spTgt spid="25"/>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30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500" fill="hold"/>
                                            <p:tgtEl>
                                              <p:spTgt spid="31"/>
                                            </p:tgtEl>
                                            <p:attrNameLst>
                                              <p:attrName>ppt_x</p:attrName>
                                            </p:attrNameLst>
                                          </p:cBhvr>
                                          <p:tavLst>
                                            <p:tav tm="0">
                                              <p:val>
                                                <p:strVal val="0-#ppt_w/2"/>
                                              </p:val>
                                            </p:tav>
                                            <p:tav tm="100000">
                                              <p:val>
                                                <p:strVal val="#ppt_x"/>
                                              </p:val>
                                            </p:tav>
                                          </p:tavLst>
                                        </p:anim>
                                        <p:anim calcmode="lin" valueType="num">
                                          <p:cBhvr additive="base">
                                            <p:cTn id="28" dur="500" fill="hold"/>
                                            <p:tgtEl>
                                              <p:spTgt spid="31"/>
                                            </p:tgtEl>
                                            <p:attrNameLst>
                                              <p:attrName>ppt_y</p:attrName>
                                            </p:attrNameLst>
                                          </p:cBhvr>
                                          <p:tavLst>
                                            <p:tav tm="0">
                                              <p:val>
                                                <p:strVal val="#ppt_y"/>
                                              </p:val>
                                            </p:tav>
                                            <p:tav tm="100000">
                                              <p:val>
                                                <p:strVal val="#ppt_y"/>
                                              </p:val>
                                            </p:tav>
                                          </p:tavLst>
                                        </p:anim>
                                      </p:childTnLst>
                                    </p:cTn>
                                  </p:par>
                                </p:childTnLst>
                              </p:cTn>
                            </p:par>
                            <p:par>
                              <p:cTn id="29" fill="hold">
                                <p:stCondLst>
                                  <p:cond delay="1600"/>
                                </p:stCondLst>
                                <p:childTnLst>
                                  <p:par>
                                    <p:cTn id="30" presetID="2" presetClass="entr" presetSubtype="6" fill="hold" nodeType="afterEffect">
                                      <p:stCondLst>
                                        <p:cond delay="0"/>
                                      </p:stCondLst>
                                      <p:childTnLst>
                                        <p:set>
                                          <p:cBhvr>
                                            <p:cTn id="31" dur="1" fill="hold">
                                              <p:stCondLst>
                                                <p:cond delay="0"/>
                                              </p:stCondLst>
                                            </p:cTn>
                                            <p:tgtEl>
                                              <p:spTgt spid="16"/>
                                            </p:tgtEl>
                                            <p:attrNameLst>
                                              <p:attrName>style.visibility</p:attrName>
                                            </p:attrNameLst>
                                          </p:cBhvr>
                                          <p:to>
                                            <p:strVal val="visible"/>
                                          </p:to>
                                        </p:set>
                                        <p:anim calcmode="lin" valueType="num">
                                          <p:cBhvr additive="base">
                                            <p:cTn id="32" dur="500" fill="hold"/>
                                            <p:tgtEl>
                                              <p:spTgt spid="16"/>
                                            </p:tgtEl>
                                            <p:attrNameLst>
                                              <p:attrName>ppt_x</p:attrName>
                                            </p:attrNameLst>
                                          </p:cBhvr>
                                          <p:tavLst>
                                            <p:tav tm="0">
                                              <p:val>
                                                <p:strVal val="1+#ppt_w/2"/>
                                              </p:val>
                                            </p:tav>
                                            <p:tav tm="100000">
                                              <p:val>
                                                <p:strVal val="#ppt_x"/>
                                              </p:val>
                                            </p:tav>
                                          </p:tavLst>
                                        </p:anim>
                                        <p:anim calcmode="lin" valueType="num">
                                          <p:cBhvr additive="base">
                                            <p:cTn id="33" dur="500" fill="hold"/>
                                            <p:tgtEl>
                                              <p:spTgt spid="16"/>
                                            </p:tgtEl>
                                            <p:attrNameLst>
                                              <p:attrName>ppt_y</p:attrName>
                                            </p:attrNameLst>
                                          </p:cBhvr>
                                          <p:tavLst>
                                            <p:tav tm="0">
                                              <p:val>
                                                <p:strVal val="1+#ppt_h/2"/>
                                              </p:val>
                                            </p:tav>
                                            <p:tav tm="100000">
                                              <p:val>
                                                <p:strVal val="#ppt_y"/>
                                              </p:val>
                                            </p:tav>
                                          </p:tavLst>
                                        </p:anim>
                                      </p:childTnLst>
                                    </p:cTn>
                                  </p:par>
                                  <p:par>
                                    <p:cTn id="34" presetID="2" presetClass="entr" presetSubtype="6" fill="hold" nodeType="withEffect">
                                      <p:stCondLst>
                                        <p:cond delay="100"/>
                                      </p:stCondLst>
                                      <p:childTnLst>
                                        <p:set>
                                          <p:cBhvr>
                                            <p:cTn id="35" dur="1" fill="hold">
                                              <p:stCondLst>
                                                <p:cond delay="0"/>
                                              </p:stCondLst>
                                            </p:cTn>
                                            <p:tgtEl>
                                              <p:spTgt spid="22"/>
                                            </p:tgtEl>
                                            <p:attrNameLst>
                                              <p:attrName>style.visibility</p:attrName>
                                            </p:attrNameLst>
                                          </p:cBhvr>
                                          <p:to>
                                            <p:strVal val="visible"/>
                                          </p:to>
                                        </p:set>
                                        <p:anim calcmode="lin" valueType="num">
                                          <p:cBhvr additive="base">
                                            <p:cTn id="36" dur="500" fill="hold"/>
                                            <p:tgtEl>
                                              <p:spTgt spid="22"/>
                                            </p:tgtEl>
                                            <p:attrNameLst>
                                              <p:attrName>ppt_x</p:attrName>
                                            </p:attrNameLst>
                                          </p:cBhvr>
                                          <p:tavLst>
                                            <p:tav tm="0">
                                              <p:val>
                                                <p:strVal val="1+#ppt_w/2"/>
                                              </p:val>
                                            </p:tav>
                                            <p:tav tm="100000">
                                              <p:val>
                                                <p:strVal val="#ppt_x"/>
                                              </p:val>
                                            </p:tav>
                                          </p:tavLst>
                                        </p:anim>
                                        <p:anim calcmode="lin" valueType="num">
                                          <p:cBhvr additive="base">
                                            <p:cTn id="37" dur="500" fill="hold"/>
                                            <p:tgtEl>
                                              <p:spTgt spid="22"/>
                                            </p:tgtEl>
                                            <p:attrNameLst>
                                              <p:attrName>ppt_y</p:attrName>
                                            </p:attrNameLst>
                                          </p:cBhvr>
                                          <p:tavLst>
                                            <p:tav tm="0">
                                              <p:val>
                                                <p:strVal val="1+#ppt_h/2"/>
                                              </p:val>
                                            </p:tav>
                                            <p:tav tm="100000">
                                              <p:val>
                                                <p:strVal val="#ppt_y"/>
                                              </p:val>
                                            </p:tav>
                                          </p:tavLst>
                                        </p:anim>
                                      </p:childTnLst>
                                    </p:cTn>
                                  </p:par>
                                  <p:par>
                                    <p:cTn id="38" presetID="2" presetClass="entr" presetSubtype="6" fill="hold" nodeType="withEffect">
                                      <p:stCondLst>
                                        <p:cond delay="200"/>
                                      </p:stCondLst>
                                      <p:childTnLst>
                                        <p:set>
                                          <p:cBhvr>
                                            <p:cTn id="39" dur="1" fill="hold">
                                              <p:stCondLst>
                                                <p:cond delay="0"/>
                                              </p:stCondLst>
                                            </p:cTn>
                                            <p:tgtEl>
                                              <p:spTgt spid="28"/>
                                            </p:tgtEl>
                                            <p:attrNameLst>
                                              <p:attrName>style.visibility</p:attrName>
                                            </p:attrNameLst>
                                          </p:cBhvr>
                                          <p:to>
                                            <p:strVal val="visible"/>
                                          </p:to>
                                        </p:set>
                                        <p:anim calcmode="lin" valueType="num">
                                          <p:cBhvr additive="base">
                                            <p:cTn id="40" dur="500" fill="hold"/>
                                            <p:tgtEl>
                                              <p:spTgt spid="28"/>
                                            </p:tgtEl>
                                            <p:attrNameLst>
                                              <p:attrName>ppt_x</p:attrName>
                                            </p:attrNameLst>
                                          </p:cBhvr>
                                          <p:tavLst>
                                            <p:tav tm="0">
                                              <p:val>
                                                <p:strVal val="1+#ppt_w/2"/>
                                              </p:val>
                                            </p:tav>
                                            <p:tav tm="100000">
                                              <p:val>
                                                <p:strVal val="#ppt_x"/>
                                              </p:val>
                                            </p:tav>
                                          </p:tavLst>
                                        </p:anim>
                                        <p:anim calcmode="lin" valueType="num">
                                          <p:cBhvr additive="base">
                                            <p:cTn id="41" dur="500" fill="hold"/>
                                            <p:tgtEl>
                                              <p:spTgt spid="28"/>
                                            </p:tgtEl>
                                            <p:attrNameLst>
                                              <p:attrName>ppt_y</p:attrName>
                                            </p:attrNameLst>
                                          </p:cBhvr>
                                          <p:tavLst>
                                            <p:tav tm="0">
                                              <p:val>
                                                <p:strVal val="1+#ppt_h/2"/>
                                              </p:val>
                                            </p:tav>
                                            <p:tav tm="100000">
                                              <p:val>
                                                <p:strVal val="#ppt_y"/>
                                              </p:val>
                                            </p:tav>
                                          </p:tavLst>
                                        </p:anim>
                                      </p:childTnLst>
                                    </p:cTn>
                                  </p:par>
                                  <p:par>
                                    <p:cTn id="42" presetID="2" presetClass="entr" presetSubtype="6" fill="hold" nodeType="withEffect">
                                      <p:stCondLst>
                                        <p:cond delay="300"/>
                                      </p:stCondLst>
                                      <p:childTnLst>
                                        <p:set>
                                          <p:cBhvr>
                                            <p:cTn id="43" dur="1" fill="hold">
                                              <p:stCondLst>
                                                <p:cond delay="0"/>
                                              </p:stCondLst>
                                            </p:cTn>
                                            <p:tgtEl>
                                              <p:spTgt spid="34"/>
                                            </p:tgtEl>
                                            <p:attrNameLst>
                                              <p:attrName>style.visibility</p:attrName>
                                            </p:attrNameLst>
                                          </p:cBhvr>
                                          <p:to>
                                            <p:strVal val="visible"/>
                                          </p:to>
                                        </p:set>
                                        <p:anim calcmode="lin" valueType="num">
                                          <p:cBhvr additive="base">
                                            <p:cTn id="44" dur="500" fill="hold"/>
                                            <p:tgtEl>
                                              <p:spTgt spid="34"/>
                                            </p:tgtEl>
                                            <p:attrNameLst>
                                              <p:attrName>ppt_x</p:attrName>
                                            </p:attrNameLst>
                                          </p:cBhvr>
                                          <p:tavLst>
                                            <p:tav tm="0">
                                              <p:val>
                                                <p:strVal val="1+#ppt_w/2"/>
                                              </p:val>
                                            </p:tav>
                                            <p:tav tm="100000">
                                              <p:val>
                                                <p:strVal val="#ppt_x"/>
                                              </p:val>
                                            </p:tav>
                                          </p:tavLst>
                                        </p:anim>
                                        <p:anim calcmode="lin" valueType="num">
                                          <p:cBhvr additive="base">
                                            <p:cTn id="45" dur="500" fill="hold"/>
                                            <p:tgtEl>
                                              <p:spTgt spid="34"/>
                                            </p:tgtEl>
                                            <p:attrNameLst>
                                              <p:attrName>ppt_y</p:attrName>
                                            </p:attrNameLst>
                                          </p:cBhvr>
                                          <p:tavLst>
                                            <p:tav tm="0">
                                              <p:val>
                                                <p:strVal val="1+#ppt_h/2"/>
                                              </p:val>
                                            </p:tav>
                                            <p:tav tm="100000">
                                              <p:val>
                                                <p:strVal val="#ppt_y"/>
                                              </p:val>
                                            </p:tav>
                                          </p:tavLst>
                                        </p:anim>
                                      </p:childTnLst>
                                    </p:cTn>
                                  </p:par>
                                </p:childTnLst>
                              </p:cTn>
                            </p:par>
                            <p:par>
                              <p:cTn id="46" fill="hold">
                                <p:stCondLst>
                                  <p:cond delay="2400"/>
                                </p:stCondLst>
                                <p:childTnLst>
                                  <p:par>
                                    <p:cTn id="47" presetID="21" presetClass="entr" presetSubtype="1" fill="hold" grpId="0" nodeType="afterEffect">
                                      <p:stCondLst>
                                        <p:cond delay="0"/>
                                      </p:stCondLst>
                                      <p:childTnLst>
                                        <p:set>
                                          <p:cBhvr>
                                            <p:cTn id="48" dur="1" fill="hold">
                                              <p:stCondLst>
                                                <p:cond delay="0"/>
                                              </p:stCondLst>
                                            </p:cTn>
                                            <p:tgtEl>
                                              <p:spTgt spid="8"/>
                                            </p:tgtEl>
                                            <p:attrNameLst>
                                              <p:attrName>style.visibility</p:attrName>
                                            </p:attrNameLst>
                                          </p:cBhvr>
                                          <p:to>
                                            <p:strVal val="visible"/>
                                          </p:to>
                                        </p:set>
                                        <p:animEffect transition="in" filter="wheel(1)">
                                          <p:cBhvr>
                                            <p:cTn id="49" dur="2000"/>
                                            <p:tgtEl>
                                              <p:spTgt spid="8"/>
                                            </p:tgtEl>
                                          </p:cBhvr>
                                        </p:animEffect>
                                      </p:childTnLst>
                                    </p:cTn>
                                  </p:par>
                                </p:childTnLst>
                              </p:cTn>
                            </p:par>
                            <p:par>
                              <p:cTn id="50" fill="hold">
                                <p:stCondLst>
                                  <p:cond delay="4400"/>
                                </p:stCondLst>
                                <p:childTnLst>
                                  <p:par>
                                    <p:cTn id="51" presetID="12" presetClass="entr" presetSubtype="2" fill="hold" grpId="0" nodeType="afterEffect">
                                      <p:stCondLst>
                                        <p:cond delay="0"/>
                                      </p:stCondLst>
                                      <p:childTnLst>
                                        <p:set>
                                          <p:cBhvr>
                                            <p:cTn id="52" dur="1" fill="hold">
                                              <p:stCondLst>
                                                <p:cond delay="0"/>
                                              </p:stCondLst>
                                            </p:cTn>
                                            <p:tgtEl>
                                              <p:spTgt spid="5"/>
                                            </p:tgtEl>
                                            <p:attrNameLst>
                                              <p:attrName>style.visibility</p:attrName>
                                            </p:attrNameLst>
                                          </p:cBhvr>
                                          <p:to>
                                            <p:strVal val="visible"/>
                                          </p:to>
                                        </p:set>
                                        <p:anim calcmode="lin" valueType="num">
                                          <p:cBhvr additive="base">
                                            <p:cTn id="53" dur="500"/>
                                            <p:tgtEl>
                                              <p:spTgt spid="5"/>
                                            </p:tgtEl>
                                            <p:attrNameLst>
                                              <p:attrName>ppt_x</p:attrName>
                                            </p:attrNameLst>
                                          </p:cBhvr>
                                          <p:tavLst>
                                            <p:tav tm="0">
                                              <p:val>
                                                <p:strVal val="#ppt_x+#ppt_w*1.125000"/>
                                              </p:val>
                                            </p:tav>
                                            <p:tav tm="100000">
                                              <p:val>
                                                <p:strVal val="#ppt_x"/>
                                              </p:val>
                                            </p:tav>
                                          </p:tavLst>
                                        </p:anim>
                                        <p:animEffect transition="in" filter="wipe(left)">
                                          <p:cBhvr>
                                            <p:cTn id="54" dur="500"/>
                                            <p:tgtEl>
                                              <p:spTgt spid="5"/>
                                            </p:tgtEl>
                                          </p:cBhvr>
                                        </p:animEffect>
                                      </p:childTnLst>
                                    </p:cTn>
                                  </p:par>
                                </p:childTnLst>
                              </p:cTn>
                            </p:par>
                            <p:par>
                              <p:cTn id="55" fill="hold">
                                <p:stCondLst>
                                  <p:cond delay="4900"/>
                                </p:stCondLst>
                                <p:childTnLst>
                                  <p:par>
                                    <p:cTn id="56" presetID="52" presetClass="entr" presetSubtype="0" fill="hold" grpId="0" nodeType="afterEffect">
                                      <p:stCondLst>
                                        <p:cond delay="0"/>
                                      </p:stCondLst>
                                      <p:childTnLst>
                                        <p:set>
                                          <p:cBhvr>
                                            <p:cTn id="57" dur="1" fill="hold">
                                              <p:stCondLst>
                                                <p:cond delay="0"/>
                                              </p:stCondLst>
                                            </p:cTn>
                                            <p:tgtEl>
                                              <p:spTgt spid="7"/>
                                            </p:tgtEl>
                                            <p:attrNameLst>
                                              <p:attrName>style.visibility</p:attrName>
                                            </p:attrNameLst>
                                          </p:cBhvr>
                                          <p:to>
                                            <p:strVal val="visible"/>
                                          </p:to>
                                        </p:set>
                                        <p:animScale>
                                          <p:cBhvr>
                                            <p:cTn id="58"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9" dur="1000" decel="50000" fill="hold">
                                              <p:stCondLst>
                                                <p:cond delay="0"/>
                                              </p:stCondLst>
                                            </p:cTn>
                                            <p:tgtEl>
                                              <p:spTgt spid="7"/>
                                            </p:tgtEl>
                                            <p:attrNameLst>
                                              <p:attrName>ppt_x</p:attrName>
                                              <p:attrName>ppt_y</p:attrName>
                                            </p:attrNameLst>
                                          </p:cBhvr>
                                        </p:animMotion>
                                        <p:animEffect transition="in" filter="fade">
                                          <p:cBhvr>
                                            <p:cTn id="60" dur="1000"/>
                                            <p:tgtEl>
                                              <p:spTgt spid="7"/>
                                            </p:tgtEl>
                                          </p:cBhvr>
                                        </p:animEffect>
                                      </p:childTnLst>
                                    </p:cTn>
                                  </p:par>
                                  <p:par>
                                    <p:cTn id="61" presetID="52" presetClass="entr" presetSubtype="0" fill="hold" grpId="0" nodeType="withEffect">
                                      <p:stCondLst>
                                        <p:cond delay="0"/>
                                      </p:stCondLst>
                                      <p:childTnLst>
                                        <p:set>
                                          <p:cBhvr>
                                            <p:cTn id="62" dur="1" fill="hold">
                                              <p:stCondLst>
                                                <p:cond delay="0"/>
                                              </p:stCondLst>
                                            </p:cTn>
                                            <p:tgtEl>
                                              <p:spTgt spid="38"/>
                                            </p:tgtEl>
                                            <p:attrNameLst>
                                              <p:attrName>style.visibility</p:attrName>
                                            </p:attrNameLst>
                                          </p:cBhvr>
                                          <p:to>
                                            <p:strVal val="visible"/>
                                          </p:to>
                                        </p:set>
                                        <p:animScale>
                                          <p:cBhvr>
                                            <p:cTn id="63" dur="1000" decel="50000" fill="hold">
                                              <p:stCondLst>
                                                <p:cond delay="0"/>
                                              </p:stCondLst>
                                            </p:cTn>
                                            <p:tgtEl>
                                              <p:spTgt spid="3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4" dur="1000" decel="50000" fill="hold">
                                              <p:stCondLst>
                                                <p:cond delay="0"/>
                                              </p:stCondLst>
                                            </p:cTn>
                                            <p:tgtEl>
                                              <p:spTgt spid="38"/>
                                            </p:tgtEl>
                                            <p:attrNameLst>
                                              <p:attrName>ppt_x</p:attrName>
                                              <p:attrName>ppt_y</p:attrName>
                                            </p:attrNameLst>
                                          </p:cBhvr>
                                        </p:animMotion>
                                        <p:animEffect transition="in" filter="fade">
                                          <p:cBhvr>
                                            <p:cTn id="65" dur="1000"/>
                                            <p:tgtEl>
                                              <p:spTgt spid="38"/>
                                            </p:tgtEl>
                                          </p:cBhvr>
                                        </p:animEffect>
                                      </p:childTnLst>
                                    </p:cTn>
                                  </p:par>
                                </p:childTnLst>
                              </p:cTn>
                            </p:par>
                            <p:par>
                              <p:cTn id="66" fill="hold">
                                <p:stCondLst>
                                  <p:cond delay="5900"/>
                                </p:stCondLst>
                                <p:childTnLst>
                                  <p:par>
                                    <p:cTn id="67" presetID="22" presetClass="entr" presetSubtype="1" fill="hold" grpId="0" nodeType="afterEffect">
                                      <p:stCondLst>
                                        <p:cond delay="0"/>
                                      </p:stCondLst>
                                      <p:childTnLst>
                                        <p:set>
                                          <p:cBhvr>
                                            <p:cTn id="68" dur="1" fill="hold">
                                              <p:stCondLst>
                                                <p:cond delay="0"/>
                                              </p:stCondLst>
                                            </p:cTn>
                                            <p:tgtEl>
                                              <p:spTgt spid="40"/>
                                            </p:tgtEl>
                                            <p:attrNameLst>
                                              <p:attrName>style.visibility</p:attrName>
                                            </p:attrNameLst>
                                          </p:cBhvr>
                                          <p:to>
                                            <p:strVal val="visible"/>
                                          </p:to>
                                        </p:set>
                                        <p:animEffect transition="in" filter="wipe(up)">
                                          <p:cBhvr>
                                            <p:cTn id="69" dur="500"/>
                                            <p:tgtEl>
                                              <p:spTgt spid="40"/>
                                            </p:tgtEl>
                                          </p:cBhvr>
                                        </p:animEffect>
                                      </p:childTnLst>
                                    </p:cTn>
                                  </p:par>
                                </p:childTnLst>
                              </p:cTn>
                            </p:par>
                            <p:par>
                              <p:cTn id="70" fill="hold">
                                <p:stCondLst>
                                  <p:cond delay="6400"/>
                                </p:stCondLst>
                                <p:childTnLst>
                                  <p:par>
                                    <p:cTn id="71" presetID="12" presetClass="entr" presetSubtype="8" fill="hold" grpId="0" nodeType="afterEffect">
                                      <p:stCondLst>
                                        <p:cond delay="0"/>
                                      </p:stCondLst>
                                      <p:childTnLst>
                                        <p:set>
                                          <p:cBhvr>
                                            <p:cTn id="72" dur="1" fill="hold">
                                              <p:stCondLst>
                                                <p:cond delay="0"/>
                                              </p:stCondLst>
                                            </p:cTn>
                                            <p:tgtEl>
                                              <p:spTgt spid="4"/>
                                            </p:tgtEl>
                                            <p:attrNameLst>
                                              <p:attrName>style.visibility</p:attrName>
                                            </p:attrNameLst>
                                          </p:cBhvr>
                                          <p:to>
                                            <p:strVal val="visible"/>
                                          </p:to>
                                        </p:set>
                                        <p:anim calcmode="lin" valueType="num">
                                          <p:cBhvr additive="base">
                                            <p:cTn id="73" dur="500"/>
                                            <p:tgtEl>
                                              <p:spTgt spid="4"/>
                                            </p:tgtEl>
                                            <p:attrNameLst>
                                              <p:attrName>ppt_x</p:attrName>
                                            </p:attrNameLst>
                                          </p:cBhvr>
                                          <p:tavLst>
                                            <p:tav tm="0">
                                              <p:val>
                                                <p:strVal val="#ppt_x-#ppt_w*1.125000"/>
                                              </p:val>
                                            </p:tav>
                                            <p:tav tm="100000">
                                              <p:val>
                                                <p:strVal val="#ppt_x"/>
                                              </p:val>
                                            </p:tav>
                                          </p:tavLst>
                                        </p:anim>
                                        <p:animEffect transition="in" filter="wipe(right)">
                                          <p:cBhvr>
                                            <p:cTn id="74" dur="500"/>
                                            <p:tgtEl>
                                              <p:spTgt spid="4"/>
                                            </p:tgtEl>
                                          </p:cBhvr>
                                        </p:animEffect>
                                      </p:childTnLst>
                                    </p:cTn>
                                  </p:par>
                                </p:childTnLst>
                              </p:cTn>
                            </p:par>
                            <p:par>
                              <p:cTn id="75" fill="hold">
                                <p:stCondLst>
                                  <p:cond delay="6900"/>
                                </p:stCondLst>
                                <p:childTnLst>
                                  <p:par>
                                    <p:cTn id="76" presetID="52" presetClass="entr" presetSubtype="0" fill="hold" grpId="0" nodeType="afterEffect">
                                      <p:stCondLst>
                                        <p:cond delay="0"/>
                                      </p:stCondLst>
                                      <p:childTnLst>
                                        <p:set>
                                          <p:cBhvr>
                                            <p:cTn id="77" dur="1" fill="hold">
                                              <p:stCondLst>
                                                <p:cond delay="0"/>
                                              </p:stCondLst>
                                            </p:cTn>
                                            <p:tgtEl>
                                              <p:spTgt spid="6"/>
                                            </p:tgtEl>
                                            <p:attrNameLst>
                                              <p:attrName>style.visibility</p:attrName>
                                            </p:attrNameLst>
                                          </p:cBhvr>
                                          <p:to>
                                            <p:strVal val="visible"/>
                                          </p:to>
                                        </p:set>
                                        <p:animScale>
                                          <p:cBhvr>
                                            <p:cTn id="78"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9" dur="1000" decel="50000" fill="hold">
                                              <p:stCondLst>
                                                <p:cond delay="0"/>
                                              </p:stCondLst>
                                            </p:cTn>
                                            <p:tgtEl>
                                              <p:spTgt spid="6"/>
                                            </p:tgtEl>
                                            <p:attrNameLst>
                                              <p:attrName>ppt_x</p:attrName>
                                              <p:attrName>ppt_y</p:attrName>
                                            </p:attrNameLst>
                                          </p:cBhvr>
                                        </p:animMotion>
                                        <p:animEffect transition="in" filter="fade">
                                          <p:cBhvr>
                                            <p:cTn id="80" dur="1000"/>
                                            <p:tgtEl>
                                              <p:spTgt spid="6"/>
                                            </p:tgtEl>
                                          </p:cBhvr>
                                        </p:animEffect>
                                      </p:childTnLst>
                                    </p:cTn>
                                  </p:par>
                                  <p:par>
                                    <p:cTn id="81" presetID="52" presetClass="entr" presetSubtype="0" fill="hold" grpId="0" nodeType="withEffect">
                                      <p:stCondLst>
                                        <p:cond delay="0"/>
                                      </p:stCondLst>
                                      <p:childTnLst>
                                        <p:set>
                                          <p:cBhvr>
                                            <p:cTn id="82" dur="1" fill="hold">
                                              <p:stCondLst>
                                                <p:cond delay="0"/>
                                              </p:stCondLst>
                                            </p:cTn>
                                            <p:tgtEl>
                                              <p:spTgt spid="37"/>
                                            </p:tgtEl>
                                            <p:attrNameLst>
                                              <p:attrName>style.visibility</p:attrName>
                                            </p:attrNameLst>
                                          </p:cBhvr>
                                          <p:to>
                                            <p:strVal val="visible"/>
                                          </p:to>
                                        </p:set>
                                        <p:animScale>
                                          <p:cBhvr>
                                            <p:cTn id="83" dur="1000" decel="50000" fill="hold">
                                              <p:stCondLst>
                                                <p:cond delay="0"/>
                                              </p:stCondLst>
                                            </p:cTn>
                                            <p:tgtEl>
                                              <p:spTgt spid="3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4" dur="1000" decel="50000" fill="hold">
                                              <p:stCondLst>
                                                <p:cond delay="0"/>
                                              </p:stCondLst>
                                            </p:cTn>
                                            <p:tgtEl>
                                              <p:spTgt spid="37"/>
                                            </p:tgtEl>
                                            <p:attrNameLst>
                                              <p:attrName>ppt_x</p:attrName>
                                              <p:attrName>ppt_y</p:attrName>
                                            </p:attrNameLst>
                                          </p:cBhvr>
                                        </p:animMotion>
                                        <p:animEffect transition="in" filter="fade">
                                          <p:cBhvr>
                                            <p:cTn id="85" dur="1000"/>
                                            <p:tgtEl>
                                              <p:spTgt spid="37"/>
                                            </p:tgtEl>
                                          </p:cBhvr>
                                        </p:animEffect>
                                      </p:childTnLst>
                                    </p:cTn>
                                  </p:par>
                                </p:childTnLst>
                              </p:cTn>
                            </p:par>
                            <p:par>
                              <p:cTn id="86" fill="hold">
                                <p:stCondLst>
                                  <p:cond delay="7900"/>
                                </p:stCondLst>
                                <p:childTnLst>
                                  <p:par>
                                    <p:cTn id="87" presetID="22" presetClass="entr" presetSubtype="1" fill="hold" grpId="0" nodeType="afterEffect">
                                      <p:stCondLst>
                                        <p:cond delay="0"/>
                                      </p:stCondLst>
                                      <p:childTnLst>
                                        <p:set>
                                          <p:cBhvr>
                                            <p:cTn id="88" dur="1" fill="hold">
                                              <p:stCondLst>
                                                <p:cond delay="0"/>
                                              </p:stCondLst>
                                            </p:cTn>
                                            <p:tgtEl>
                                              <p:spTgt spid="39"/>
                                            </p:tgtEl>
                                            <p:attrNameLst>
                                              <p:attrName>style.visibility</p:attrName>
                                            </p:attrNameLst>
                                          </p:cBhvr>
                                          <p:to>
                                            <p:strVal val="visible"/>
                                          </p:to>
                                        </p:set>
                                        <p:animEffect transition="in" filter="wipe(up)">
                                          <p:cBhvr>
                                            <p:cTn id="89" dur="500"/>
                                            <p:tgtEl>
                                              <p:spTgt spid="39"/>
                                            </p:tgtEl>
                                          </p:cBhvr>
                                        </p:animEffect>
                                      </p:childTnLst>
                                    </p:cTn>
                                  </p:par>
                                </p:childTnLst>
                              </p:cTn>
                            </p:par>
                            <p:par>
                              <p:cTn id="90" fill="hold">
                                <p:stCondLst>
                                  <p:cond delay="8400"/>
                                </p:stCondLst>
                                <p:childTnLst>
                                  <p:par>
                                    <p:cTn id="91" presetID="12" presetClass="entr" presetSubtype="4" fill="hold" grpId="0" nodeType="afterEffect">
                                      <p:stCondLst>
                                        <p:cond delay="0"/>
                                      </p:stCondLst>
                                      <p:childTnLst>
                                        <p:set>
                                          <p:cBhvr>
                                            <p:cTn id="92" dur="1" fill="hold">
                                              <p:stCondLst>
                                                <p:cond delay="0"/>
                                              </p:stCondLst>
                                            </p:cTn>
                                            <p:tgtEl>
                                              <p:spTgt spid="11"/>
                                            </p:tgtEl>
                                            <p:attrNameLst>
                                              <p:attrName>style.visibility</p:attrName>
                                            </p:attrNameLst>
                                          </p:cBhvr>
                                          <p:to>
                                            <p:strVal val="visible"/>
                                          </p:to>
                                        </p:set>
                                        <p:anim calcmode="lin" valueType="num">
                                          <p:cBhvr additive="base">
                                            <p:cTn id="93" dur="500"/>
                                            <p:tgtEl>
                                              <p:spTgt spid="11"/>
                                            </p:tgtEl>
                                            <p:attrNameLst>
                                              <p:attrName>ppt_y</p:attrName>
                                            </p:attrNameLst>
                                          </p:cBhvr>
                                          <p:tavLst>
                                            <p:tav tm="0">
                                              <p:val>
                                                <p:strVal val="#ppt_y+#ppt_h*1.125000"/>
                                              </p:val>
                                            </p:tav>
                                            <p:tav tm="100000">
                                              <p:val>
                                                <p:strVal val="#ppt_y"/>
                                              </p:val>
                                            </p:tav>
                                          </p:tavLst>
                                        </p:anim>
                                        <p:animEffect transition="in" filter="wipe(up)">
                                          <p:cBhvr>
                                            <p:cTn id="94" dur="500"/>
                                            <p:tgtEl>
                                              <p:spTgt spid="11"/>
                                            </p:tgtEl>
                                          </p:cBhvr>
                                        </p:animEffect>
                                      </p:childTnLst>
                                    </p:cTn>
                                  </p:par>
                                  <p:par>
                                    <p:cTn id="95" presetID="12" presetClass="entr" presetSubtype="4" fill="hold" grpId="0" nodeType="withEffect">
                                      <p:stCondLst>
                                        <p:cond delay="0"/>
                                      </p:stCondLst>
                                      <p:childTnLst>
                                        <p:set>
                                          <p:cBhvr>
                                            <p:cTn id="96" dur="1" fill="hold">
                                              <p:stCondLst>
                                                <p:cond delay="0"/>
                                              </p:stCondLst>
                                            </p:cTn>
                                            <p:tgtEl>
                                              <p:spTgt spid="10"/>
                                            </p:tgtEl>
                                            <p:attrNameLst>
                                              <p:attrName>style.visibility</p:attrName>
                                            </p:attrNameLst>
                                          </p:cBhvr>
                                          <p:to>
                                            <p:strVal val="visible"/>
                                          </p:to>
                                        </p:set>
                                        <p:anim calcmode="lin" valueType="num">
                                          <p:cBhvr additive="base">
                                            <p:cTn id="97" dur="500"/>
                                            <p:tgtEl>
                                              <p:spTgt spid="10"/>
                                            </p:tgtEl>
                                            <p:attrNameLst>
                                              <p:attrName>ppt_y</p:attrName>
                                            </p:attrNameLst>
                                          </p:cBhvr>
                                          <p:tavLst>
                                            <p:tav tm="0">
                                              <p:val>
                                                <p:strVal val="#ppt_y+#ppt_h*1.125000"/>
                                              </p:val>
                                            </p:tav>
                                            <p:tav tm="100000">
                                              <p:val>
                                                <p:strVal val="#ppt_y"/>
                                              </p:val>
                                            </p:tav>
                                          </p:tavLst>
                                        </p:anim>
                                        <p:animEffect transition="in" filter="wipe(up)">
                                          <p:cBhvr>
                                            <p:cTn id="98" dur="500"/>
                                            <p:tgtEl>
                                              <p:spTgt spid="10"/>
                                            </p:tgtEl>
                                          </p:cBhvr>
                                        </p:animEffect>
                                      </p:childTnLst>
                                    </p:cTn>
                                  </p:par>
                                  <p:par>
                                    <p:cTn id="99" presetID="12" presetClass="entr" presetSubtype="4" fill="hold" grpId="0" nodeType="withEffect">
                                      <p:stCondLst>
                                        <p:cond delay="0"/>
                                      </p:stCondLst>
                                      <p:childTnLst>
                                        <p:set>
                                          <p:cBhvr>
                                            <p:cTn id="100" dur="1" fill="hold">
                                              <p:stCondLst>
                                                <p:cond delay="0"/>
                                              </p:stCondLst>
                                            </p:cTn>
                                            <p:tgtEl>
                                              <p:spTgt spid="9"/>
                                            </p:tgtEl>
                                            <p:attrNameLst>
                                              <p:attrName>style.visibility</p:attrName>
                                            </p:attrNameLst>
                                          </p:cBhvr>
                                          <p:to>
                                            <p:strVal val="visible"/>
                                          </p:to>
                                        </p:set>
                                        <p:anim calcmode="lin" valueType="num">
                                          <p:cBhvr additive="base">
                                            <p:cTn id="101" dur="500"/>
                                            <p:tgtEl>
                                              <p:spTgt spid="9"/>
                                            </p:tgtEl>
                                            <p:attrNameLst>
                                              <p:attrName>ppt_y</p:attrName>
                                            </p:attrNameLst>
                                          </p:cBhvr>
                                          <p:tavLst>
                                            <p:tav tm="0">
                                              <p:val>
                                                <p:strVal val="#ppt_y+#ppt_h*1.125000"/>
                                              </p:val>
                                            </p:tav>
                                            <p:tav tm="100000">
                                              <p:val>
                                                <p:strVal val="#ppt_y"/>
                                              </p:val>
                                            </p:tav>
                                          </p:tavLst>
                                        </p:anim>
                                        <p:animEffect transition="in" filter="wipe(up)">
                                          <p:cBhvr>
                                            <p:cTn id="102" dur="500"/>
                                            <p:tgtEl>
                                              <p:spTgt spid="9"/>
                                            </p:tgtEl>
                                          </p:cBhvr>
                                        </p:animEffect>
                                      </p:childTnLst>
                                    </p:cTn>
                                  </p:par>
                                </p:childTnLst>
                              </p:cTn>
                            </p:par>
                            <p:par>
                              <p:cTn id="103" fill="hold">
                                <p:stCondLst>
                                  <p:cond delay="8900"/>
                                </p:stCondLst>
                                <p:childTnLst>
                                  <p:par>
                                    <p:cTn id="104" presetID="16" presetClass="entr" presetSubtype="21" fill="hold" grpId="0" nodeType="afterEffect">
                                      <p:stCondLst>
                                        <p:cond delay="0"/>
                                      </p:stCondLst>
                                      <p:childTnLst>
                                        <p:set>
                                          <p:cBhvr>
                                            <p:cTn id="105" dur="1" fill="hold">
                                              <p:stCondLst>
                                                <p:cond delay="0"/>
                                              </p:stCondLst>
                                            </p:cTn>
                                            <p:tgtEl>
                                              <p:spTgt spid="12"/>
                                            </p:tgtEl>
                                            <p:attrNameLst>
                                              <p:attrName>style.visibility</p:attrName>
                                            </p:attrNameLst>
                                          </p:cBhvr>
                                          <p:to>
                                            <p:strVal val="visible"/>
                                          </p:to>
                                        </p:set>
                                        <p:animEffect transition="in" filter="barn(inVertical)">
                                          <p:cBhvr>
                                            <p:cTn id="106" dur="500"/>
                                            <p:tgtEl>
                                              <p:spTgt spid="12"/>
                                            </p:tgtEl>
                                          </p:cBhvr>
                                        </p:animEffect>
                                      </p:childTnLst>
                                    </p:cTn>
                                  </p:par>
                                </p:childTnLst>
                              </p:cTn>
                            </p:par>
                            <p:par>
                              <p:cTn id="107" fill="hold">
                                <p:stCondLst>
                                  <p:cond delay="9400"/>
                                </p:stCondLst>
                                <p:childTnLst>
                                  <p:par>
                                    <p:cTn id="108" presetID="2" presetClass="entr" presetSubtype="12" fill="hold" grpId="0" nodeType="afterEffect">
                                      <p:stCondLst>
                                        <p:cond delay="0"/>
                                      </p:stCondLst>
                                      <p:childTnLst>
                                        <p:set>
                                          <p:cBhvr>
                                            <p:cTn id="109" dur="1" fill="hold">
                                              <p:stCondLst>
                                                <p:cond delay="0"/>
                                              </p:stCondLst>
                                            </p:cTn>
                                            <p:tgtEl>
                                              <p:spTgt spid="41"/>
                                            </p:tgtEl>
                                            <p:attrNameLst>
                                              <p:attrName>style.visibility</p:attrName>
                                            </p:attrNameLst>
                                          </p:cBhvr>
                                          <p:to>
                                            <p:strVal val="visible"/>
                                          </p:to>
                                        </p:set>
                                        <p:anim calcmode="lin" valueType="num">
                                          <p:cBhvr additive="base">
                                            <p:cTn id="110" dur="500" fill="hold"/>
                                            <p:tgtEl>
                                              <p:spTgt spid="41"/>
                                            </p:tgtEl>
                                            <p:attrNameLst>
                                              <p:attrName>ppt_x</p:attrName>
                                            </p:attrNameLst>
                                          </p:cBhvr>
                                          <p:tavLst>
                                            <p:tav tm="0">
                                              <p:val>
                                                <p:strVal val="0-#ppt_w/2"/>
                                              </p:val>
                                            </p:tav>
                                            <p:tav tm="100000">
                                              <p:val>
                                                <p:strVal val="#ppt_x"/>
                                              </p:val>
                                            </p:tav>
                                          </p:tavLst>
                                        </p:anim>
                                        <p:anim calcmode="lin" valueType="num">
                                          <p:cBhvr additive="base">
                                            <p:cTn id="111" dur="500" fill="hold"/>
                                            <p:tgtEl>
                                              <p:spTgt spid="41"/>
                                            </p:tgtEl>
                                            <p:attrNameLst>
                                              <p:attrName>ppt_y</p:attrName>
                                            </p:attrNameLst>
                                          </p:cBhvr>
                                          <p:tavLst>
                                            <p:tav tm="0">
                                              <p:val>
                                                <p:strVal val="1+#ppt_h/2"/>
                                              </p:val>
                                            </p:tav>
                                            <p:tav tm="100000">
                                              <p:val>
                                                <p:strVal val="#ppt_y"/>
                                              </p:val>
                                            </p:tav>
                                          </p:tavLst>
                                        </p:anim>
                                      </p:childTnLst>
                                    </p:cTn>
                                  </p:par>
                                  <p:par>
                                    <p:cTn id="112" presetID="2" presetClass="entr" presetSubtype="12" fill="hold" grpId="0" nodeType="withEffect">
                                      <p:stCondLst>
                                        <p:cond delay="100"/>
                                      </p:stCondLst>
                                      <p:childTnLst>
                                        <p:set>
                                          <p:cBhvr>
                                            <p:cTn id="113" dur="1" fill="hold">
                                              <p:stCondLst>
                                                <p:cond delay="0"/>
                                              </p:stCondLst>
                                            </p:cTn>
                                            <p:tgtEl>
                                              <p:spTgt spid="42"/>
                                            </p:tgtEl>
                                            <p:attrNameLst>
                                              <p:attrName>style.visibility</p:attrName>
                                            </p:attrNameLst>
                                          </p:cBhvr>
                                          <p:to>
                                            <p:strVal val="visible"/>
                                          </p:to>
                                        </p:set>
                                        <p:anim calcmode="lin" valueType="num">
                                          <p:cBhvr additive="base">
                                            <p:cTn id="114" dur="500" fill="hold"/>
                                            <p:tgtEl>
                                              <p:spTgt spid="42"/>
                                            </p:tgtEl>
                                            <p:attrNameLst>
                                              <p:attrName>ppt_x</p:attrName>
                                            </p:attrNameLst>
                                          </p:cBhvr>
                                          <p:tavLst>
                                            <p:tav tm="0">
                                              <p:val>
                                                <p:strVal val="0-#ppt_w/2"/>
                                              </p:val>
                                            </p:tav>
                                            <p:tav tm="100000">
                                              <p:val>
                                                <p:strVal val="#ppt_x"/>
                                              </p:val>
                                            </p:tav>
                                          </p:tavLst>
                                        </p:anim>
                                        <p:anim calcmode="lin" valueType="num">
                                          <p:cBhvr additive="base">
                                            <p:cTn id="115" dur="500" fill="hold"/>
                                            <p:tgtEl>
                                              <p:spTgt spid="42"/>
                                            </p:tgtEl>
                                            <p:attrNameLst>
                                              <p:attrName>ppt_y</p:attrName>
                                            </p:attrNameLst>
                                          </p:cBhvr>
                                          <p:tavLst>
                                            <p:tav tm="0">
                                              <p:val>
                                                <p:strVal val="1+#ppt_h/2"/>
                                              </p:val>
                                            </p:tav>
                                            <p:tav tm="100000">
                                              <p:val>
                                                <p:strVal val="#ppt_y"/>
                                              </p:val>
                                            </p:tav>
                                          </p:tavLst>
                                        </p:anim>
                                      </p:childTnLst>
                                    </p:cTn>
                                  </p:par>
                                  <p:par>
                                    <p:cTn id="116" presetID="2" presetClass="entr" presetSubtype="12" fill="hold" grpId="0" nodeType="withEffect">
                                      <p:stCondLst>
                                        <p:cond delay="200"/>
                                      </p:stCondLst>
                                      <p:childTnLst>
                                        <p:set>
                                          <p:cBhvr>
                                            <p:cTn id="117" dur="1" fill="hold">
                                              <p:stCondLst>
                                                <p:cond delay="0"/>
                                              </p:stCondLst>
                                            </p:cTn>
                                            <p:tgtEl>
                                              <p:spTgt spid="43"/>
                                            </p:tgtEl>
                                            <p:attrNameLst>
                                              <p:attrName>style.visibility</p:attrName>
                                            </p:attrNameLst>
                                          </p:cBhvr>
                                          <p:to>
                                            <p:strVal val="visible"/>
                                          </p:to>
                                        </p:set>
                                        <p:anim calcmode="lin" valueType="num">
                                          <p:cBhvr additive="base">
                                            <p:cTn id="118" dur="500" fill="hold"/>
                                            <p:tgtEl>
                                              <p:spTgt spid="43"/>
                                            </p:tgtEl>
                                            <p:attrNameLst>
                                              <p:attrName>ppt_x</p:attrName>
                                            </p:attrNameLst>
                                          </p:cBhvr>
                                          <p:tavLst>
                                            <p:tav tm="0">
                                              <p:val>
                                                <p:strVal val="0-#ppt_w/2"/>
                                              </p:val>
                                            </p:tav>
                                            <p:tav tm="100000">
                                              <p:val>
                                                <p:strVal val="#ppt_x"/>
                                              </p:val>
                                            </p:tav>
                                          </p:tavLst>
                                        </p:anim>
                                        <p:anim calcmode="lin" valueType="num">
                                          <p:cBhvr additive="base">
                                            <p:cTn id="119" dur="500" fill="hold"/>
                                            <p:tgtEl>
                                              <p:spTgt spid="43"/>
                                            </p:tgtEl>
                                            <p:attrNameLst>
                                              <p:attrName>ppt_y</p:attrName>
                                            </p:attrNameLst>
                                          </p:cBhvr>
                                          <p:tavLst>
                                            <p:tav tm="0">
                                              <p:val>
                                                <p:strVal val="1+#ppt_h/2"/>
                                              </p:val>
                                            </p:tav>
                                            <p:tav tm="100000">
                                              <p:val>
                                                <p:strVal val="#ppt_y"/>
                                              </p:val>
                                            </p:tav>
                                          </p:tavLst>
                                        </p:anim>
                                      </p:childTnLst>
                                    </p:cTn>
                                  </p:par>
                                </p:childTnLst>
                              </p:cTn>
                            </p:par>
                            <p:par>
                              <p:cTn id="120" fill="hold">
                                <p:stCondLst>
                                  <p:cond delay="10100"/>
                                </p:stCondLst>
                                <p:childTnLst>
                                  <p:par>
                                    <p:cTn id="121" presetID="12" presetClass="entr" presetSubtype="1" fill="hold" grpId="0" nodeType="afterEffect">
                                      <p:stCondLst>
                                        <p:cond delay="0"/>
                                      </p:stCondLst>
                                      <p:childTnLst>
                                        <p:set>
                                          <p:cBhvr>
                                            <p:cTn id="122" dur="1" fill="hold">
                                              <p:stCondLst>
                                                <p:cond delay="0"/>
                                              </p:stCondLst>
                                            </p:cTn>
                                            <p:tgtEl>
                                              <p:spTgt spid="48"/>
                                            </p:tgtEl>
                                            <p:attrNameLst>
                                              <p:attrName>style.visibility</p:attrName>
                                            </p:attrNameLst>
                                          </p:cBhvr>
                                          <p:to>
                                            <p:strVal val="visible"/>
                                          </p:to>
                                        </p:set>
                                        <p:anim calcmode="lin" valueType="num">
                                          <p:cBhvr additive="base">
                                            <p:cTn id="123" dur="500"/>
                                            <p:tgtEl>
                                              <p:spTgt spid="48"/>
                                            </p:tgtEl>
                                            <p:attrNameLst>
                                              <p:attrName>ppt_y</p:attrName>
                                            </p:attrNameLst>
                                          </p:cBhvr>
                                          <p:tavLst>
                                            <p:tav tm="0">
                                              <p:val>
                                                <p:strVal val="#ppt_y-#ppt_h*1.125000"/>
                                              </p:val>
                                            </p:tav>
                                            <p:tav tm="100000">
                                              <p:val>
                                                <p:strVal val="#ppt_y"/>
                                              </p:val>
                                            </p:tav>
                                          </p:tavLst>
                                        </p:anim>
                                        <p:animEffect transition="in" filter="wipe(down)">
                                          <p:cBhvr>
                                            <p:cTn id="124" dur="500"/>
                                            <p:tgtEl>
                                              <p:spTgt spid="48"/>
                                            </p:tgtEl>
                                          </p:cBhvr>
                                        </p:animEffect>
                                      </p:childTnLst>
                                    </p:cTn>
                                  </p:par>
                                  <p:par>
                                    <p:cTn id="125" presetID="12" presetClass="entr" presetSubtype="1" fill="hold" grpId="0" nodeType="withEffect">
                                      <p:stCondLst>
                                        <p:cond delay="0"/>
                                      </p:stCondLst>
                                      <p:childTnLst>
                                        <p:set>
                                          <p:cBhvr>
                                            <p:cTn id="126" dur="1" fill="hold">
                                              <p:stCondLst>
                                                <p:cond delay="0"/>
                                              </p:stCondLst>
                                            </p:cTn>
                                            <p:tgtEl>
                                              <p:spTgt spid="49"/>
                                            </p:tgtEl>
                                            <p:attrNameLst>
                                              <p:attrName>style.visibility</p:attrName>
                                            </p:attrNameLst>
                                          </p:cBhvr>
                                          <p:to>
                                            <p:strVal val="visible"/>
                                          </p:to>
                                        </p:set>
                                        <p:anim calcmode="lin" valueType="num">
                                          <p:cBhvr additive="base">
                                            <p:cTn id="127" dur="500"/>
                                            <p:tgtEl>
                                              <p:spTgt spid="49"/>
                                            </p:tgtEl>
                                            <p:attrNameLst>
                                              <p:attrName>ppt_y</p:attrName>
                                            </p:attrNameLst>
                                          </p:cBhvr>
                                          <p:tavLst>
                                            <p:tav tm="0">
                                              <p:val>
                                                <p:strVal val="#ppt_y-#ppt_h*1.125000"/>
                                              </p:val>
                                            </p:tav>
                                            <p:tav tm="100000">
                                              <p:val>
                                                <p:strVal val="#ppt_y"/>
                                              </p:val>
                                            </p:tav>
                                          </p:tavLst>
                                        </p:anim>
                                        <p:animEffect transition="in" filter="wipe(down)">
                                          <p:cBhvr>
                                            <p:cTn id="128" dur="500"/>
                                            <p:tgtEl>
                                              <p:spTgt spid="49"/>
                                            </p:tgtEl>
                                          </p:cBhvr>
                                        </p:animEffect>
                                      </p:childTnLst>
                                    </p:cTn>
                                  </p:par>
                                  <p:par>
                                    <p:cTn id="129" presetID="12" presetClass="entr" presetSubtype="1" fill="hold" grpId="0" nodeType="withEffect">
                                      <p:stCondLst>
                                        <p:cond delay="0"/>
                                      </p:stCondLst>
                                      <p:childTnLst>
                                        <p:set>
                                          <p:cBhvr>
                                            <p:cTn id="130" dur="1" fill="hold">
                                              <p:stCondLst>
                                                <p:cond delay="0"/>
                                              </p:stCondLst>
                                            </p:cTn>
                                            <p:tgtEl>
                                              <p:spTgt spid="50"/>
                                            </p:tgtEl>
                                            <p:attrNameLst>
                                              <p:attrName>style.visibility</p:attrName>
                                            </p:attrNameLst>
                                          </p:cBhvr>
                                          <p:to>
                                            <p:strVal val="visible"/>
                                          </p:to>
                                        </p:set>
                                        <p:anim calcmode="lin" valueType="num">
                                          <p:cBhvr additive="base">
                                            <p:cTn id="131" dur="500"/>
                                            <p:tgtEl>
                                              <p:spTgt spid="50"/>
                                            </p:tgtEl>
                                            <p:attrNameLst>
                                              <p:attrName>ppt_y</p:attrName>
                                            </p:attrNameLst>
                                          </p:cBhvr>
                                          <p:tavLst>
                                            <p:tav tm="0">
                                              <p:val>
                                                <p:strVal val="#ppt_y-#ppt_h*1.125000"/>
                                              </p:val>
                                            </p:tav>
                                            <p:tav tm="100000">
                                              <p:val>
                                                <p:strVal val="#ppt_y"/>
                                              </p:val>
                                            </p:tav>
                                          </p:tavLst>
                                        </p:anim>
                                        <p:animEffect transition="in" filter="wipe(down)">
                                          <p:cBhvr>
                                            <p:cTn id="132" dur="500"/>
                                            <p:tgtEl>
                                              <p:spTgt spid="50"/>
                                            </p:tgtEl>
                                          </p:cBhvr>
                                        </p:animEffect>
                                      </p:childTnLst>
                                    </p:cTn>
                                  </p:par>
                                </p:childTnLst>
                              </p:cTn>
                            </p:par>
                            <p:par>
                              <p:cTn id="133" fill="hold">
                                <p:stCondLst>
                                  <p:cond delay="10600"/>
                                </p:stCondLst>
                                <p:childTnLst>
                                  <p:par>
                                    <p:cTn id="134" presetID="16" presetClass="entr" presetSubtype="21" fill="hold" grpId="0" nodeType="afterEffect">
                                      <p:stCondLst>
                                        <p:cond delay="0"/>
                                      </p:stCondLst>
                                      <p:childTnLst>
                                        <p:set>
                                          <p:cBhvr>
                                            <p:cTn id="135" dur="1" fill="hold">
                                              <p:stCondLst>
                                                <p:cond delay="0"/>
                                              </p:stCondLst>
                                            </p:cTn>
                                            <p:tgtEl>
                                              <p:spTgt spid="44"/>
                                            </p:tgtEl>
                                            <p:attrNameLst>
                                              <p:attrName>style.visibility</p:attrName>
                                            </p:attrNameLst>
                                          </p:cBhvr>
                                          <p:to>
                                            <p:strVal val="visible"/>
                                          </p:to>
                                        </p:set>
                                        <p:animEffect transition="in" filter="barn(inVertical)">
                                          <p:cBhvr>
                                            <p:cTn id="136" dur="500"/>
                                            <p:tgtEl>
                                              <p:spTgt spid="44"/>
                                            </p:tgtEl>
                                          </p:cBhvr>
                                        </p:animEffect>
                                      </p:childTnLst>
                                    </p:cTn>
                                  </p:par>
                                </p:childTnLst>
                              </p:cTn>
                            </p:par>
                            <p:par>
                              <p:cTn id="137" fill="hold">
                                <p:stCondLst>
                                  <p:cond delay="11100"/>
                                </p:stCondLst>
                                <p:childTnLst>
                                  <p:par>
                                    <p:cTn id="138" presetID="2" presetClass="entr" presetSubtype="3" fill="hold" grpId="0" nodeType="afterEffect">
                                      <p:stCondLst>
                                        <p:cond delay="0"/>
                                      </p:stCondLst>
                                      <p:childTnLst>
                                        <p:set>
                                          <p:cBhvr>
                                            <p:cTn id="139" dur="1" fill="hold">
                                              <p:stCondLst>
                                                <p:cond delay="0"/>
                                              </p:stCondLst>
                                            </p:cTn>
                                            <p:tgtEl>
                                              <p:spTgt spid="45"/>
                                            </p:tgtEl>
                                            <p:attrNameLst>
                                              <p:attrName>style.visibility</p:attrName>
                                            </p:attrNameLst>
                                          </p:cBhvr>
                                          <p:to>
                                            <p:strVal val="visible"/>
                                          </p:to>
                                        </p:set>
                                        <p:anim calcmode="lin" valueType="num">
                                          <p:cBhvr additive="base">
                                            <p:cTn id="140" dur="500" fill="hold"/>
                                            <p:tgtEl>
                                              <p:spTgt spid="45"/>
                                            </p:tgtEl>
                                            <p:attrNameLst>
                                              <p:attrName>ppt_x</p:attrName>
                                            </p:attrNameLst>
                                          </p:cBhvr>
                                          <p:tavLst>
                                            <p:tav tm="0">
                                              <p:val>
                                                <p:strVal val="1+#ppt_w/2"/>
                                              </p:val>
                                            </p:tav>
                                            <p:tav tm="100000">
                                              <p:val>
                                                <p:strVal val="#ppt_x"/>
                                              </p:val>
                                            </p:tav>
                                          </p:tavLst>
                                        </p:anim>
                                        <p:anim calcmode="lin" valueType="num">
                                          <p:cBhvr additive="base">
                                            <p:cTn id="141" dur="500" fill="hold"/>
                                            <p:tgtEl>
                                              <p:spTgt spid="45"/>
                                            </p:tgtEl>
                                            <p:attrNameLst>
                                              <p:attrName>ppt_y</p:attrName>
                                            </p:attrNameLst>
                                          </p:cBhvr>
                                          <p:tavLst>
                                            <p:tav tm="0">
                                              <p:val>
                                                <p:strVal val="0-#ppt_h/2"/>
                                              </p:val>
                                            </p:tav>
                                            <p:tav tm="100000">
                                              <p:val>
                                                <p:strVal val="#ppt_y"/>
                                              </p:val>
                                            </p:tav>
                                          </p:tavLst>
                                        </p:anim>
                                      </p:childTnLst>
                                    </p:cTn>
                                  </p:par>
                                  <p:par>
                                    <p:cTn id="142" presetID="2" presetClass="entr" presetSubtype="3" fill="hold" grpId="0" nodeType="withEffect">
                                      <p:stCondLst>
                                        <p:cond delay="100"/>
                                      </p:stCondLst>
                                      <p:childTnLst>
                                        <p:set>
                                          <p:cBhvr>
                                            <p:cTn id="143" dur="1" fill="hold">
                                              <p:stCondLst>
                                                <p:cond delay="0"/>
                                              </p:stCondLst>
                                            </p:cTn>
                                            <p:tgtEl>
                                              <p:spTgt spid="46"/>
                                            </p:tgtEl>
                                            <p:attrNameLst>
                                              <p:attrName>style.visibility</p:attrName>
                                            </p:attrNameLst>
                                          </p:cBhvr>
                                          <p:to>
                                            <p:strVal val="visible"/>
                                          </p:to>
                                        </p:set>
                                        <p:anim calcmode="lin" valueType="num">
                                          <p:cBhvr additive="base">
                                            <p:cTn id="144" dur="500" fill="hold"/>
                                            <p:tgtEl>
                                              <p:spTgt spid="46"/>
                                            </p:tgtEl>
                                            <p:attrNameLst>
                                              <p:attrName>ppt_x</p:attrName>
                                            </p:attrNameLst>
                                          </p:cBhvr>
                                          <p:tavLst>
                                            <p:tav tm="0">
                                              <p:val>
                                                <p:strVal val="1+#ppt_w/2"/>
                                              </p:val>
                                            </p:tav>
                                            <p:tav tm="100000">
                                              <p:val>
                                                <p:strVal val="#ppt_x"/>
                                              </p:val>
                                            </p:tav>
                                          </p:tavLst>
                                        </p:anim>
                                        <p:anim calcmode="lin" valueType="num">
                                          <p:cBhvr additive="base">
                                            <p:cTn id="145" dur="500" fill="hold"/>
                                            <p:tgtEl>
                                              <p:spTgt spid="46"/>
                                            </p:tgtEl>
                                            <p:attrNameLst>
                                              <p:attrName>ppt_y</p:attrName>
                                            </p:attrNameLst>
                                          </p:cBhvr>
                                          <p:tavLst>
                                            <p:tav tm="0">
                                              <p:val>
                                                <p:strVal val="0-#ppt_h/2"/>
                                              </p:val>
                                            </p:tav>
                                            <p:tav tm="100000">
                                              <p:val>
                                                <p:strVal val="#ppt_y"/>
                                              </p:val>
                                            </p:tav>
                                          </p:tavLst>
                                        </p:anim>
                                      </p:childTnLst>
                                    </p:cTn>
                                  </p:par>
                                  <p:par>
                                    <p:cTn id="146" presetID="2" presetClass="entr" presetSubtype="3" fill="hold" grpId="0" nodeType="withEffect">
                                      <p:stCondLst>
                                        <p:cond delay="200"/>
                                      </p:stCondLst>
                                      <p:childTnLst>
                                        <p:set>
                                          <p:cBhvr>
                                            <p:cTn id="147" dur="1" fill="hold">
                                              <p:stCondLst>
                                                <p:cond delay="0"/>
                                              </p:stCondLst>
                                            </p:cTn>
                                            <p:tgtEl>
                                              <p:spTgt spid="47"/>
                                            </p:tgtEl>
                                            <p:attrNameLst>
                                              <p:attrName>style.visibility</p:attrName>
                                            </p:attrNameLst>
                                          </p:cBhvr>
                                          <p:to>
                                            <p:strVal val="visible"/>
                                          </p:to>
                                        </p:set>
                                        <p:anim calcmode="lin" valueType="num">
                                          <p:cBhvr additive="base">
                                            <p:cTn id="148" dur="500" fill="hold"/>
                                            <p:tgtEl>
                                              <p:spTgt spid="47"/>
                                            </p:tgtEl>
                                            <p:attrNameLst>
                                              <p:attrName>ppt_x</p:attrName>
                                            </p:attrNameLst>
                                          </p:cBhvr>
                                          <p:tavLst>
                                            <p:tav tm="0">
                                              <p:val>
                                                <p:strVal val="1+#ppt_w/2"/>
                                              </p:val>
                                            </p:tav>
                                            <p:tav tm="100000">
                                              <p:val>
                                                <p:strVal val="#ppt_x"/>
                                              </p:val>
                                            </p:tav>
                                          </p:tavLst>
                                        </p:anim>
                                        <p:anim calcmode="lin" valueType="num">
                                          <p:cBhvr additive="base">
                                            <p:cTn id="149" dur="500" fill="hold"/>
                                            <p:tgtEl>
                                              <p:spTgt spid="4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4" grpId="0" animBg="1"/>
          <p:bldP spid="5" grpId="0" animBg="1"/>
          <p:bldP spid="6" grpId="0" animBg="1"/>
          <p:bldP spid="7" grpId="0" animBg="1"/>
          <p:bldP spid="8" grpId="0" animBg="1"/>
          <p:bldP spid="9" grpId="0" animBg="1"/>
          <p:bldP spid="10" grpId="0" animBg="1"/>
          <p:bldP spid="11" grpId="0" animBg="1"/>
          <p:bldP spid="12" grpId="0" animBg="1"/>
          <p:bldP spid="37" grpId="0"/>
          <p:bldP spid="38" grpId="0"/>
          <p:bldP spid="39" grpId="0"/>
          <p:bldP spid="40" grpId="0"/>
          <p:bldP spid="41" grpId="0"/>
          <p:bldP spid="42" grpId="0"/>
          <p:bldP spid="43" grpId="0"/>
          <p:bldP spid="44" grpId="0" animBg="1"/>
          <p:bldP spid="45" grpId="0"/>
          <p:bldP spid="46" grpId="0"/>
          <p:bldP spid="47" grpId="0"/>
          <p:bldP spid="48" grpId="0" animBg="1"/>
          <p:bldP spid="49" grpId="0" animBg="1"/>
          <p:bldP spid="50" grpId="0" animBg="1"/>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1330766" y="44624"/>
            <a:ext cx="5042228" cy="523220"/>
          </a:xfrm>
          <a:prstGeom prst="rect">
            <a:avLst/>
          </a:prstGeom>
          <a:noFill/>
        </p:spPr>
        <p:txBody>
          <a:bodyPr wrap="square"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r>
              <a:rPr lang="en-US" altLang="zh-CN" sz="2800" dirty="0" smtClean="0">
                <a:solidFill>
                  <a:schemeClr val="accent2"/>
                </a:solidFill>
                <a:latin typeface="微软雅黑"/>
                <a:ea typeface="微软雅黑"/>
              </a:rPr>
              <a:t>2.4 </a:t>
            </a:r>
            <a:r>
              <a:rPr lang="zh-CN" altLang="en-US" sz="2800" dirty="0" smtClean="0">
                <a:solidFill>
                  <a:schemeClr val="accent2"/>
                </a:solidFill>
                <a:latin typeface="微软雅黑"/>
                <a:ea typeface="微软雅黑"/>
              </a:rPr>
              <a:t>行业前景</a:t>
            </a:r>
            <a:endParaRPr lang="zh-CN" altLang="en-US" sz="2800" dirty="0">
              <a:solidFill>
                <a:schemeClr val="accent2"/>
              </a:solidFill>
              <a:latin typeface="微软雅黑"/>
              <a:ea typeface="微软雅黑"/>
            </a:endParaRPr>
          </a:p>
        </p:txBody>
      </p:sp>
      <p:sp>
        <p:nvSpPr>
          <p:cNvPr id="56" name="TextBox 55"/>
          <p:cNvSpPr txBox="1"/>
          <p:nvPr/>
        </p:nvSpPr>
        <p:spPr>
          <a:xfrm>
            <a:off x="140263" y="106179"/>
            <a:ext cx="1064260" cy="400110"/>
          </a:xfrm>
          <a:prstGeom prst="rect">
            <a:avLst/>
          </a:prstGeom>
          <a:noFill/>
        </p:spPr>
        <p:txBody>
          <a:bodyPr wrap="square" rtlCol="0">
            <a:spAutoFit/>
          </a:bodyPr>
          <a:lstStyle/>
          <a:p>
            <a:pPr algn="r"/>
            <a:r>
              <a:rPr lang="en-US" altLang="zh-CN" sz="2000" dirty="0" smtClean="0">
                <a:solidFill>
                  <a:schemeClr val="accent2"/>
                </a:solidFill>
              </a:rPr>
              <a:t>Part</a:t>
            </a:r>
            <a:r>
              <a:rPr lang="en-US" altLang="zh-CN" dirty="0" smtClean="0">
                <a:solidFill>
                  <a:schemeClr val="accent2"/>
                </a:solidFill>
              </a:rPr>
              <a:t>  2</a:t>
            </a:r>
            <a:endParaRPr lang="zh-CN" altLang="en-US" dirty="0">
              <a:solidFill>
                <a:schemeClr val="accent2"/>
              </a:solidFill>
            </a:endParaRPr>
          </a:p>
        </p:txBody>
      </p:sp>
      <p:sp>
        <p:nvSpPr>
          <p:cNvPr id="57" name="Rectangle 5"/>
          <p:cNvSpPr>
            <a:spLocks noChangeArrowheads="1"/>
          </p:cNvSpPr>
          <p:nvPr/>
        </p:nvSpPr>
        <p:spPr bwMode="auto">
          <a:xfrm>
            <a:off x="362608" y="2173250"/>
            <a:ext cx="11493062" cy="2584450"/>
          </a:xfrm>
          <a:prstGeom prst="rect">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a:solidFill>
                <a:srgbClr val="C4261D"/>
              </a:solidFill>
            </a:endParaRPr>
          </a:p>
        </p:txBody>
      </p:sp>
      <p:sp>
        <p:nvSpPr>
          <p:cNvPr id="58" name="Rectangle 8"/>
          <p:cNvSpPr>
            <a:spLocks noChangeArrowheads="1"/>
          </p:cNvSpPr>
          <p:nvPr/>
        </p:nvSpPr>
        <p:spPr bwMode="auto">
          <a:xfrm>
            <a:off x="0" y="2173250"/>
            <a:ext cx="252248" cy="2584450"/>
          </a:xfrm>
          <a:prstGeom prst="rect">
            <a:avLst/>
          </a:pr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zh-CN" altLang="en-US">
              <a:solidFill>
                <a:srgbClr val="C4261D"/>
              </a:solidFill>
            </a:endParaRPr>
          </a:p>
        </p:txBody>
      </p:sp>
      <p:pic>
        <p:nvPicPr>
          <p:cNvPr id="59" name="Picture 57"/>
          <p:cNvPicPr>
            <a:picLocks noChangeAspect="1" noChangeArrowheads="1"/>
          </p:cNvPicPr>
          <p:nvPr/>
        </p:nvPicPr>
        <p:blipFill>
          <a:blip r:embed="rId3">
            <a:lum bright="24000"/>
            <a:extLst>
              <a:ext uri="{28A0092B-C50C-407E-A947-70E740481C1C}">
                <a14:useLocalDpi xmlns:a14="http://schemas.microsoft.com/office/drawing/2010/main" val="0"/>
              </a:ext>
            </a:extLst>
          </a:blip>
          <a:srcRect t="50449" r="-420"/>
          <a:stretch>
            <a:fillRect/>
          </a:stretch>
        </p:blipFill>
        <p:spPr bwMode="auto">
          <a:xfrm>
            <a:off x="697781" y="6453336"/>
            <a:ext cx="4118641" cy="202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0" name="圆角矩形 59"/>
          <p:cNvSpPr/>
          <p:nvPr/>
        </p:nvSpPr>
        <p:spPr bwMode="auto">
          <a:xfrm>
            <a:off x="1126904" y="2420888"/>
            <a:ext cx="3096344" cy="4032448"/>
          </a:xfrm>
          <a:prstGeom prst="roundRect">
            <a:avLst>
              <a:gd name="adj" fmla="val 4325"/>
            </a:avLst>
          </a:prstGeom>
          <a:solidFill>
            <a:schemeClr val="accent2">
              <a:lumMod val="95000"/>
            </a:schemeClr>
          </a:solidFill>
          <a:ln w="9525" cap="flat" cmpd="sng" algn="ctr">
            <a:solidFill>
              <a:schemeClr val="accent1">
                <a:lumMod val="40000"/>
                <a:lumOff val="60000"/>
              </a:schemeClr>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zh-CN" altLang="en-US" smtClean="0">
              <a:solidFill>
                <a:srgbClr val="C4261D"/>
              </a:solidFill>
            </a:endParaRPr>
          </a:p>
        </p:txBody>
      </p:sp>
      <p:sp>
        <p:nvSpPr>
          <p:cNvPr id="61" name="TextBox 60"/>
          <p:cNvSpPr txBox="1"/>
          <p:nvPr/>
        </p:nvSpPr>
        <p:spPr>
          <a:xfrm>
            <a:off x="1377657" y="3356992"/>
            <a:ext cx="2592288" cy="2800767"/>
          </a:xfrm>
          <a:prstGeom prst="rect">
            <a:avLst/>
          </a:prstGeom>
          <a:noFill/>
        </p:spPr>
        <p:txBody>
          <a:bodyPr wrap="square" rtlCol="0">
            <a:spAutoFit/>
          </a:bodyPr>
          <a:lstStyle/>
          <a:p>
            <a:pPr algn="just"/>
            <a:r>
              <a:rPr lang="zh-CN" altLang="en-US" sz="1600" dirty="0" smtClean="0">
                <a:solidFill>
                  <a:schemeClr val="accent1"/>
                </a:solidFill>
                <a:latin typeface="微软雅黑"/>
                <a:ea typeface="微软雅黑"/>
              </a:rPr>
              <a:t>这里输入段落文本</a:t>
            </a:r>
            <a:r>
              <a:rPr lang="zh-CN" altLang="en-US" sz="1600" dirty="0">
                <a:solidFill>
                  <a:schemeClr val="accent1"/>
                </a:solidFill>
                <a:latin typeface="微软雅黑"/>
                <a:ea typeface="微软雅黑"/>
              </a:rPr>
              <a:t>这里输入段落</a:t>
            </a:r>
            <a:r>
              <a:rPr lang="zh-CN" altLang="en-US" sz="1600" dirty="0" smtClean="0">
                <a:solidFill>
                  <a:schemeClr val="accent1"/>
                </a:solidFill>
                <a:latin typeface="微软雅黑"/>
                <a:ea typeface="微软雅黑"/>
              </a:rPr>
              <a:t>文本</a:t>
            </a:r>
            <a:r>
              <a:rPr lang="zh-CN" altLang="en-US" sz="1600" dirty="0">
                <a:solidFill>
                  <a:schemeClr val="accent1"/>
                </a:solidFill>
                <a:latin typeface="微软雅黑"/>
                <a:ea typeface="微软雅黑"/>
              </a:rPr>
              <a:t>这里输入段落</a:t>
            </a:r>
            <a:r>
              <a:rPr lang="zh-CN" altLang="en-US" sz="1600" dirty="0" smtClean="0">
                <a:solidFill>
                  <a:schemeClr val="accent1"/>
                </a:solidFill>
                <a:latin typeface="微软雅黑"/>
                <a:ea typeface="微软雅黑"/>
              </a:rPr>
              <a:t>文本</a:t>
            </a:r>
            <a:r>
              <a:rPr lang="zh-CN" altLang="en-US" sz="1600" dirty="0">
                <a:solidFill>
                  <a:schemeClr val="accent1"/>
                </a:solidFill>
                <a:latin typeface="微软雅黑"/>
                <a:ea typeface="微软雅黑"/>
              </a:rPr>
              <a:t>这里输入段落</a:t>
            </a:r>
            <a:r>
              <a:rPr lang="zh-CN" altLang="en-US" sz="1600" dirty="0" smtClean="0">
                <a:solidFill>
                  <a:schemeClr val="accent1"/>
                </a:solidFill>
                <a:latin typeface="微软雅黑"/>
                <a:ea typeface="微软雅黑"/>
              </a:rPr>
              <a:t>文本</a:t>
            </a:r>
            <a:r>
              <a:rPr lang="zh-CN" altLang="en-US" sz="1600" dirty="0">
                <a:solidFill>
                  <a:schemeClr val="accent1"/>
                </a:solidFill>
                <a:latin typeface="微软雅黑"/>
                <a:ea typeface="微软雅黑"/>
              </a:rPr>
              <a:t>这里输入段落文本这里输入段落</a:t>
            </a:r>
            <a:r>
              <a:rPr lang="zh-CN" altLang="en-US" sz="1600" dirty="0" smtClean="0">
                <a:solidFill>
                  <a:schemeClr val="accent1"/>
                </a:solidFill>
                <a:latin typeface="微软雅黑"/>
                <a:ea typeface="微软雅黑"/>
              </a:rPr>
              <a:t>文本</a:t>
            </a:r>
            <a:r>
              <a:rPr lang="zh-CN" altLang="en-US" sz="1600" dirty="0">
                <a:solidFill>
                  <a:schemeClr val="accent1"/>
                </a:solidFill>
                <a:latin typeface="微软雅黑"/>
                <a:ea typeface="微软雅黑"/>
              </a:rPr>
              <a:t>这里输入段落文本这里输入段落</a:t>
            </a:r>
            <a:r>
              <a:rPr lang="zh-CN" altLang="en-US" sz="1600" dirty="0" smtClean="0">
                <a:solidFill>
                  <a:schemeClr val="accent1"/>
                </a:solidFill>
                <a:latin typeface="微软雅黑"/>
                <a:ea typeface="微软雅黑"/>
              </a:rPr>
              <a:t>文本</a:t>
            </a:r>
            <a:r>
              <a:rPr lang="zh-CN" altLang="en-US" sz="1600" dirty="0">
                <a:solidFill>
                  <a:schemeClr val="accent1"/>
                </a:solidFill>
                <a:latin typeface="微软雅黑"/>
                <a:ea typeface="微软雅黑"/>
              </a:rPr>
              <a:t>这里输入段落文本这里输入段落</a:t>
            </a:r>
            <a:r>
              <a:rPr lang="zh-CN" altLang="en-US" sz="1600" dirty="0" smtClean="0">
                <a:solidFill>
                  <a:schemeClr val="accent1"/>
                </a:solidFill>
                <a:latin typeface="微软雅黑"/>
                <a:ea typeface="微软雅黑"/>
              </a:rPr>
              <a:t>文本</a:t>
            </a:r>
            <a:r>
              <a:rPr lang="zh-CN" altLang="en-US" sz="1600" dirty="0">
                <a:solidFill>
                  <a:schemeClr val="accent1"/>
                </a:solidFill>
                <a:latin typeface="微软雅黑"/>
                <a:ea typeface="微软雅黑"/>
              </a:rPr>
              <a:t>这里输入段落文本这里输入段落</a:t>
            </a:r>
            <a:r>
              <a:rPr lang="zh-CN" altLang="en-US" sz="1600" dirty="0" smtClean="0">
                <a:solidFill>
                  <a:schemeClr val="accent1"/>
                </a:solidFill>
                <a:latin typeface="微软雅黑"/>
                <a:ea typeface="微软雅黑"/>
              </a:rPr>
              <a:t>文本</a:t>
            </a:r>
            <a:r>
              <a:rPr lang="zh-CN" altLang="en-US" sz="1600" dirty="0">
                <a:solidFill>
                  <a:schemeClr val="accent1"/>
                </a:solidFill>
                <a:latin typeface="微软雅黑"/>
                <a:ea typeface="微软雅黑"/>
              </a:rPr>
              <a:t>这里输入段落文本这里输入段落</a:t>
            </a:r>
            <a:r>
              <a:rPr lang="zh-CN" altLang="en-US" sz="1600" dirty="0" smtClean="0">
                <a:solidFill>
                  <a:schemeClr val="accent1"/>
                </a:solidFill>
                <a:latin typeface="微软雅黑"/>
                <a:ea typeface="微软雅黑"/>
              </a:rPr>
              <a:t>文本</a:t>
            </a:r>
            <a:endParaRPr lang="zh-CN" altLang="en-US" sz="1600" dirty="0">
              <a:solidFill>
                <a:schemeClr val="accent1"/>
              </a:solidFill>
              <a:latin typeface="微软雅黑"/>
              <a:ea typeface="微软雅黑"/>
            </a:endParaRPr>
          </a:p>
        </p:txBody>
      </p:sp>
      <p:sp>
        <p:nvSpPr>
          <p:cNvPr id="62" name="圆角矩形 61"/>
          <p:cNvSpPr/>
          <p:nvPr/>
        </p:nvSpPr>
        <p:spPr bwMode="auto">
          <a:xfrm>
            <a:off x="4538844" y="2420888"/>
            <a:ext cx="3096344" cy="4032448"/>
          </a:xfrm>
          <a:prstGeom prst="roundRect">
            <a:avLst>
              <a:gd name="adj" fmla="val 4325"/>
            </a:avLst>
          </a:prstGeom>
          <a:solidFill>
            <a:schemeClr val="accent2">
              <a:lumMod val="95000"/>
            </a:schemeClr>
          </a:solidFill>
          <a:ln w="9525" cap="flat" cmpd="sng" algn="ctr">
            <a:solidFill>
              <a:schemeClr val="accent1">
                <a:lumMod val="40000"/>
                <a:lumOff val="60000"/>
              </a:schemeClr>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zh-CN" altLang="en-US" smtClean="0">
              <a:solidFill>
                <a:srgbClr val="C4261D"/>
              </a:solidFill>
            </a:endParaRPr>
          </a:p>
        </p:txBody>
      </p:sp>
      <p:sp>
        <p:nvSpPr>
          <p:cNvPr id="63" name="TextBox 62"/>
          <p:cNvSpPr txBox="1"/>
          <p:nvPr/>
        </p:nvSpPr>
        <p:spPr>
          <a:xfrm>
            <a:off x="4789597" y="3356992"/>
            <a:ext cx="2592288" cy="2800767"/>
          </a:xfrm>
          <a:prstGeom prst="rect">
            <a:avLst/>
          </a:prstGeom>
          <a:noFill/>
        </p:spPr>
        <p:txBody>
          <a:bodyPr wrap="square" rtlCol="0">
            <a:spAutoFit/>
          </a:bodyPr>
          <a:lstStyle/>
          <a:p>
            <a:pPr algn="just"/>
            <a:r>
              <a:rPr lang="zh-CN" altLang="en-US" sz="1600" dirty="0" smtClean="0">
                <a:solidFill>
                  <a:schemeClr val="accent1"/>
                </a:solidFill>
                <a:latin typeface="微软雅黑"/>
                <a:ea typeface="微软雅黑"/>
              </a:rPr>
              <a:t>这里输入段落文本</a:t>
            </a:r>
            <a:r>
              <a:rPr lang="zh-CN" altLang="en-US" sz="1600" dirty="0">
                <a:solidFill>
                  <a:schemeClr val="accent1"/>
                </a:solidFill>
                <a:latin typeface="微软雅黑"/>
                <a:ea typeface="微软雅黑"/>
              </a:rPr>
              <a:t>这里输入段落</a:t>
            </a:r>
            <a:r>
              <a:rPr lang="zh-CN" altLang="en-US" sz="1600" dirty="0" smtClean="0">
                <a:solidFill>
                  <a:schemeClr val="accent1"/>
                </a:solidFill>
                <a:latin typeface="微软雅黑"/>
                <a:ea typeface="微软雅黑"/>
              </a:rPr>
              <a:t>文本</a:t>
            </a:r>
            <a:r>
              <a:rPr lang="zh-CN" altLang="en-US" sz="1600" dirty="0">
                <a:solidFill>
                  <a:schemeClr val="accent1"/>
                </a:solidFill>
                <a:latin typeface="微软雅黑"/>
                <a:ea typeface="微软雅黑"/>
              </a:rPr>
              <a:t>这里输入段落</a:t>
            </a:r>
            <a:r>
              <a:rPr lang="zh-CN" altLang="en-US" sz="1600" dirty="0" smtClean="0">
                <a:solidFill>
                  <a:schemeClr val="accent1"/>
                </a:solidFill>
                <a:latin typeface="微软雅黑"/>
                <a:ea typeface="微软雅黑"/>
              </a:rPr>
              <a:t>文本</a:t>
            </a:r>
            <a:r>
              <a:rPr lang="zh-CN" altLang="en-US" sz="1600" dirty="0">
                <a:solidFill>
                  <a:schemeClr val="accent1"/>
                </a:solidFill>
                <a:latin typeface="微软雅黑"/>
                <a:ea typeface="微软雅黑"/>
              </a:rPr>
              <a:t>这里输入段落</a:t>
            </a:r>
            <a:r>
              <a:rPr lang="zh-CN" altLang="en-US" sz="1600" dirty="0" smtClean="0">
                <a:solidFill>
                  <a:schemeClr val="accent1"/>
                </a:solidFill>
                <a:latin typeface="微软雅黑"/>
                <a:ea typeface="微软雅黑"/>
              </a:rPr>
              <a:t>文本</a:t>
            </a:r>
            <a:r>
              <a:rPr lang="zh-CN" altLang="en-US" sz="1600" dirty="0">
                <a:solidFill>
                  <a:schemeClr val="accent1"/>
                </a:solidFill>
                <a:latin typeface="微软雅黑"/>
                <a:ea typeface="微软雅黑"/>
              </a:rPr>
              <a:t>这里输入段落文本这里输入段落</a:t>
            </a:r>
            <a:r>
              <a:rPr lang="zh-CN" altLang="en-US" sz="1600" dirty="0" smtClean="0">
                <a:solidFill>
                  <a:schemeClr val="accent1"/>
                </a:solidFill>
                <a:latin typeface="微软雅黑"/>
                <a:ea typeface="微软雅黑"/>
              </a:rPr>
              <a:t>文本</a:t>
            </a:r>
            <a:r>
              <a:rPr lang="zh-CN" altLang="en-US" sz="1600" dirty="0">
                <a:solidFill>
                  <a:schemeClr val="accent1"/>
                </a:solidFill>
                <a:latin typeface="微软雅黑"/>
                <a:ea typeface="微软雅黑"/>
              </a:rPr>
              <a:t>这里输入段落文本这里输入段落</a:t>
            </a:r>
            <a:r>
              <a:rPr lang="zh-CN" altLang="en-US" sz="1600" dirty="0" smtClean="0">
                <a:solidFill>
                  <a:schemeClr val="accent1"/>
                </a:solidFill>
                <a:latin typeface="微软雅黑"/>
                <a:ea typeface="微软雅黑"/>
              </a:rPr>
              <a:t>文本</a:t>
            </a:r>
            <a:r>
              <a:rPr lang="zh-CN" altLang="en-US" sz="1600" dirty="0">
                <a:solidFill>
                  <a:schemeClr val="accent1"/>
                </a:solidFill>
                <a:latin typeface="微软雅黑"/>
                <a:ea typeface="微软雅黑"/>
              </a:rPr>
              <a:t>这里输入段落文本这里输入段落</a:t>
            </a:r>
            <a:r>
              <a:rPr lang="zh-CN" altLang="en-US" sz="1600" dirty="0" smtClean="0">
                <a:solidFill>
                  <a:schemeClr val="accent1"/>
                </a:solidFill>
                <a:latin typeface="微软雅黑"/>
                <a:ea typeface="微软雅黑"/>
              </a:rPr>
              <a:t>文本</a:t>
            </a:r>
            <a:r>
              <a:rPr lang="zh-CN" altLang="en-US" sz="1600" dirty="0">
                <a:solidFill>
                  <a:schemeClr val="accent1"/>
                </a:solidFill>
                <a:latin typeface="微软雅黑"/>
                <a:ea typeface="微软雅黑"/>
              </a:rPr>
              <a:t>这里输入段落文本这里输入段落</a:t>
            </a:r>
            <a:r>
              <a:rPr lang="zh-CN" altLang="en-US" sz="1600" dirty="0" smtClean="0">
                <a:solidFill>
                  <a:schemeClr val="accent1"/>
                </a:solidFill>
                <a:latin typeface="微软雅黑"/>
                <a:ea typeface="微软雅黑"/>
              </a:rPr>
              <a:t>文本</a:t>
            </a:r>
            <a:r>
              <a:rPr lang="zh-CN" altLang="en-US" sz="1600" dirty="0">
                <a:solidFill>
                  <a:schemeClr val="accent1"/>
                </a:solidFill>
                <a:latin typeface="微软雅黑"/>
                <a:ea typeface="微软雅黑"/>
              </a:rPr>
              <a:t>这里输入段落文本这里输入段落</a:t>
            </a:r>
            <a:r>
              <a:rPr lang="zh-CN" altLang="en-US" sz="1600" dirty="0" smtClean="0">
                <a:solidFill>
                  <a:schemeClr val="accent1"/>
                </a:solidFill>
                <a:latin typeface="微软雅黑"/>
                <a:ea typeface="微软雅黑"/>
              </a:rPr>
              <a:t>文本</a:t>
            </a:r>
            <a:endParaRPr lang="zh-CN" altLang="en-US" sz="1600" dirty="0">
              <a:solidFill>
                <a:schemeClr val="accent1"/>
              </a:solidFill>
              <a:latin typeface="微软雅黑"/>
              <a:ea typeface="微软雅黑"/>
            </a:endParaRPr>
          </a:p>
        </p:txBody>
      </p:sp>
      <p:sp>
        <p:nvSpPr>
          <p:cNvPr id="64" name="圆角矩形 63"/>
          <p:cNvSpPr/>
          <p:nvPr/>
        </p:nvSpPr>
        <p:spPr bwMode="auto">
          <a:xfrm>
            <a:off x="7950784" y="2420888"/>
            <a:ext cx="3096344" cy="4032448"/>
          </a:xfrm>
          <a:prstGeom prst="roundRect">
            <a:avLst>
              <a:gd name="adj" fmla="val 4325"/>
            </a:avLst>
          </a:prstGeom>
          <a:solidFill>
            <a:schemeClr val="accent2">
              <a:lumMod val="95000"/>
            </a:schemeClr>
          </a:solidFill>
          <a:ln w="9525" cap="flat" cmpd="sng" algn="ctr">
            <a:solidFill>
              <a:schemeClr val="accent1">
                <a:lumMod val="40000"/>
                <a:lumOff val="60000"/>
              </a:schemeClr>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zh-CN" altLang="en-US" smtClean="0">
              <a:solidFill>
                <a:srgbClr val="C4261D"/>
              </a:solidFill>
            </a:endParaRPr>
          </a:p>
        </p:txBody>
      </p:sp>
      <p:sp>
        <p:nvSpPr>
          <p:cNvPr id="65" name="TextBox 64"/>
          <p:cNvSpPr txBox="1"/>
          <p:nvPr/>
        </p:nvSpPr>
        <p:spPr>
          <a:xfrm>
            <a:off x="8201537" y="3356992"/>
            <a:ext cx="2592288" cy="2800767"/>
          </a:xfrm>
          <a:prstGeom prst="rect">
            <a:avLst/>
          </a:prstGeom>
          <a:noFill/>
        </p:spPr>
        <p:txBody>
          <a:bodyPr wrap="square" rtlCol="0">
            <a:spAutoFit/>
          </a:bodyPr>
          <a:lstStyle/>
          <a:p>
            <a:pPr algn="just"/>
            <a:r>
              <a:rPr lang="zh-CN" altLang="en-US" sz="1600" dirty="0" smtClean="0">
                <a:solidFill>
                  <a:schemeClr val="accent1"/>
                </a:solidFill>
                <a:latin typeface="微软雅黑"/>
                <a:ea typeface="微软雅黑"/>
              </a:rPr>
              <a:t>这里输入段落文本</a:t>
            </a:r>
            <a:r>
              <a:rPr lang="zh-CN" altLang="en-US" sz="1600" dirty="0">
                <a:solidFill>
                  <a:schemeClr val="accent1"/>
                </a:solidFill>
                <a:latin typeface="微软雅黑"/>
                <a:ea typeface="微软雅黑"/>
              </a:rPr>
              <a:t>这里输入段落</a:t>
            </a:r>
            <a:r>
              <a:rPr lang="zh-CN" altLang="en-US" sz="1600" dirty="0" smtClean="0">
                <a:solidFill>
                  <a:schemeClr val="accent1"/>
                </a:solidFill>
                <a:latin typeface="微软雅黑"/>
                <a:ea typeface="微软雅黑"/>
              </a:rPr>
              <a:t>文本</a:t>
            </a:r>
            <a:r>
              <a:rPr lang="zh-CN" altLang="en-US" sz="1600" dirty="0">
                <a:solidFill>
                  <a:schemeClr val="accent1"/>
                </a:solidFill>
                <a:latin typeface="微软雅黑"/>
                <a:ea typeface="微软雅黑"/>
              </a:rPr>
              <a:t>这里输入段落</a:t>
            </a:r>
            <a:r>
              <a:rPr lang="zh-CN" altLang="en-US" sz="1600" dirty="0" smtClean="0">
                <a:solidFill>
                  <a:schemeClr val="accent1"/>
                </a:solidFill>
                <a:latin typeface="微软雅黑"/>
                <a:ea typeface="微软雅黑"/>
              </a:rPr>
              <a:t>文本</a:t>
            </a:r>
            <a:r>
              <a:rPr lang="zh-CN" altLang="en-US" sz="1600" dirty="0">
                <a:solidFill>
                  <a:schemeClr val="accent1"/>
                </a:solidFill>
                <a:latin typeface="微软雅黑"/>
                <a:ea typeface="微软雅黑"/>
              </a:rPr>
              <a:t>这里输入段落</a:t>
            </a:r>
            <a:r>
              <a:rPr lang="zh-CN" altLang="en-US" sz="1600" dirty="0" smtClean="0">
                <a:solidFill>
                  <a:schemeClr val="accent1"/>
                </a:solidFill>
                <a:latin typeface="微软雅黑"/>
                <a:ea typeface="微软雅黑"/>
              </a:rPr>
              <a:t>文本</a:t>
            </a:r>
            <a:r>
              <a:rPr lang="zh-CN" altLang="en-US" sz="1600" dirty="0">
                <a:solidFill>
                  <a:schemeClr val="accent1"/>
                </a:solidFill>
                <a:latin typeface="微软雅黑"/>
                <a:ea typeface="微软雅黑"/>
              </a:rPr>
              <a:t>这里输入段落文本这里输入段落</a:t>
            </a:r>
            <a:r>
              <a:rPr lang="zh-CN" altLang="en-US" sz="1600" dirty="0" smtClean="0">
                <a:solidFill>
                  <a:schemeClr val="accent1"/>
                </a:solidFill>
                <a:latin typeface="微软雅黑"/>
                <a:ea typeface="微软雅黑"/>
              </a:rPr>
              <a:t>文本</a:t>
            </a:r>
            <a:r>
              <a:rPr lang="zh-CN" altLang="en-US" sz="1600" dirty="0">
                <a:solidFill>
                  <a:schemeClr val="accent1"/>
                </a:solidFill>
                <a:latin typeface="微软雅黑"/>
                <a:ea typeface="微软雅黑"/>
              </a:rPr>
              <a:t>这里输入段落文本这里输入段落</a:t>
            </a:r>
            <a:r>
              <a:rPr lang="zh-CN" altLang="en-US" sz="1600" dirty="0" smtClean="0">
                <a:solidFill>
                  <a:schemeClr val="accent1"/>
                </a:solidFill>
                <a:latin typeface="微软雅黑"/>
                <a:ea typeface="微软雅黑"/>
              </a:rPr>
              <a:t>文本</a:t>
            </a:r>
            <a:r>
              <a:rPr lang="zh-CN" altLang="en-US" sz="1600" dirty="0">
                <a:solidFill>
                  <a:schemeClr val="accent1"/>
                </a:solidFill>
                <a:latin typeface="微软雅黑"/>
                <a:ea typeface="微软雅黑"/>
              </a:rPr>
              <a:t>这里输入段落文本这里输入段落</a:t>
            </a:r>
            <a:r>
              <a:rPr lang="zh-CN" altLang="en-US" sz="1600" dirty="0" smtClean="0">
                <a:solidFill>
                  <a:schemeClr val="accent1"/>
                </a:solidFill>
                <a:latin typeface="微软雅黑"/>
                <a:ea typeface="微软雅黑"/>
              </a:rPr>
              <a:t>文本</a:t>
            </a:r>
            <a:r>
              <a:rPr lang="zh-CN" altLang="en-US" sz="1600" dirty="0">
                <a:solidFill>
                  <a:schemeClr val="accent1"/>
                </a:solidFill>
                <a:latin typeface="微软雅黑"/>
                <a:ea typeface="微软雅黑"/>
              </a:rPr>
              <a:t>这里输入段落文本这里输入段落</a:t>
            </a:r>
            <a:r>
              <a:rPr lang="zh-CN" altLang="en-US" sz="1600" dirty="0" smtClean="0">
                <a:solidFill>
                  <a:schemeClr val="accent1"/>
                </a:solidFill>
                <a:latin typeface="微软雅黑"/>
                <a:ea typeface="微软雅黑"/>
              </a:rPr>
              <a:t>文本</a:t>
            </a:r>
            <a:r>
              <a:rPr lang="zh-CN" altLang="en-US" sz="1600" dirty="0">
                <a:solidFill>
                  <a:schemeClr val="accent1"/>
                </a:solidFill>
                <a:latin typeface="微软雅黑"/>
                <a:ea typeface="微软雅黑"/>
              </a:rPr>
              <a:t>这里输入段落文本这里输入段落</a:t>
            </a:r>
            <a:r>
              <a:rPr lang="zh-CN" altLang="en-US" sz="1600" dirty="0" smtClean="0">
                <a:solidFill>
                  <a:schemeClr val="accent1"/>
                </a:solidFill>
                <a:latin typeface="微软雅黑"/>
                <a:ea typeface="微软雅黑"/>
              </a:rPr>
              <a:t>文本</a:t>
            </a:r>
            <a:endParaRPr lang="zh-CN" altLang="en-US" sz="1600" dirty="0">
              <a:solidFill>
                <a:schemeClr val="accent1"/>
              </a:solidFill>
              <a:latin typeface="微软雅黑"/>
              <a:ea typeface="微软雅黑"/>
            </a:endParaRPr>
          </a:p>
        </p:txBody>
      </p:sp>
      <p:pic>
        <p:nvPicPr>
          <p:cNvPr id="66" name="Picture 57"/>
          <p:cNvPicPr>
            <a:picLocks noChangeAspect="1" noChangeArrowheads="1"/>
          </p:cNvPicPr>
          <p:nvPr/>
        </p:nvPicPr>
        <p:blipFill>
          <a:blip r:embed="rId3">
            <a:lum bright="24000"/>
            <a:extLst>
              <a:ext uri="{28A0092B-C50C-407E-A947-70E740481C1C}">
                <a14:useLocalDpi xmlns:a14="http://schemas.microsoft.com/office/drawing/2010/main" val="0"/>
              </a:ext>
            </a:extLst>
          </a:blip>
          <a:srcRect t="50449" r="-420"/>
          <a:stretch>
            <a:fillRect/>
          </a:stretch>
        </p:blipFill>
        <p:spPr bwMode="auto">
          <a:xfrm>
            <a:off x="3991692" y="6453336"/>
            <a:ext cx="4118641" cy="202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7" name="Picture 57"/>
          <p:cNvPicPr>
            <a:picLocks noChangeAspect="1" noChangeArrowheads="1"/>
          </p:cNvPicPr>
          <p:nvPr/>
        </p:nvPicPr>
        <p:blipFill>
          <a:blip r:embed="rId3">
            <a:lum bright="24000"/>
            <a:extLst>
              <a:ext uri="{28A0092B-C50C-407E-A947-70E740481C1C}">
                <a14:useLocalDpi xmlns:a14="http://schemas.microsoft.com/office/drawing/2010/main" val="0"/>
              </a:ext>
            </a:extLst>
          </a:blip>
          <a:srcRect t="50449" r="-420"/>
          <a:stretch>
            <a:fillRect/>
          </a:stretch>
        </p:blipFill>
        <p:spPr bwMode="auto">
          <a:xfrm>
            <a:off x="7439635" y="6453336"/>
            <a:ext cx="4118641" cy="202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8" name="Rectangle 8"/>
          <p:cNvSpPr>
            <a:spLocks noChangeArrowheads="1"/>
          </p:cNvSpPr>
          <p:nvPr/>
        </p:nvSpPr>
        <p:spPr bwMode="auto">
          <a:xfrm>
            <a:off x="11944515" y="2173250"/>
            <a:ext cx="252248" cy="2584450"/>
          </a:xfrm>
          <a:prstGeom prst="rect">
            <a:avLst/>
          </a:pr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zh-CN" altLang="en-US">
              <a:solidFill>
                <a:srgbClr val="C4261D"/>
              </a:solidFill>
            </a:endParaRPr>
          </a:p>
        </p:txBody>
      </p:sp>
      <p:sp>
        <p:nvSpPr>
          <p:cNvPr id="69" name="椭圆 68"/>
          <p:cNvSpPr/>
          <p:nvPr/>
        </p:nvSpPr>
        <p:spPr bwMode="auto">
          <a:xfrm>
            <a:off x="1811987" y="1434882"/>
            <a:ext cx="1723628" cy="1723628"/>
          </a:xfrm>
          <a:prstGeom prst="ellipse">
            <a:avLst/>
          </a:prstGeom>
          <a:solidFill>
            <a:schemeClr val="tx1"/>
          </a:solidFill>
          <a:ln w="9525" cap="flat" cmpd="sng" algn="ctr">
            <a:solidFill>
              <a:schemeClr val="accent2"/>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zh-CN" altLang="en-US" smtClean="0">
              <a:solidFill>
                <a:srgbClr val="C4261D"/>
              </a:solidFill>
            </a:endParaRPr>
          </a:p>
        </p:txBody>
      </p:sp>
      <p:sp>
        <p:nvSpPr>
          <p:cNvPr id="70" name="TextBox 69"/>
          <p:cNvSpPr txBox="1"/>
          <p:nvPr/>
        </p:nvSpPr>
        <p:spPr>
          <a:xfrm>
            <a:off x="1993925" y="2065863"/>
            <a:ext cx="1415772" cy="461665"/>
          </a:xfrm>
          <a:prstGeom prst="rect">
            <a:avLst/>
          </a:prstGeom>
          <a:noFill/>
        </p:spPr>
        <p:txBody>
          <a:bodyPr wrap="none" rtlCol="0">
            <a:spAutoFit/>
          </a:bodyPr>
          <a:lstStyle/>
          <a:p>
            <a:r>
              <a:rPr lang="zh-CN" altLang="en-US" sz="2400" smtClean="0">
                <a:solidFill>
                  <a:srgbClr val="F8F8F8"/>
                </a:solidFill>
                <a:latin typeface="微软雅黑"/>
                <a:ea typeface="微软雅黑"/>
              </a:rPr>
              <a:t>发展趋势</a:t>
            </a:r>
            <a:endParaRPr lang="zh-CN" altLang="en-US" sz="2400" dirty="0">
              <a:solidFill>
                <a:srgbClr val="F8F8F8"/>
              </a:solidFill>
              <a:latin typeface="微软雅黑"/>
              <a:ea typeface="微软雅黑"/>
            </a:endParaRPr>
          </a:p>
        </p:txBody>
      </p:sp>
      <p:grpSp>
        <p:nvGrpSpPr>
          <p:cNvPr id="71" name="组合 70"/>
          <p:cNvGrpSpPr/>
          <p:nvPr/>
        </p:nvGrpSpPr>
        <p:grpSpPr>
          <a:xfrm>
            <a:off x="1807482" y="1521065"/>
            <a:ext cx="517088" cy="517088"/>
            <a:chOff x="1807482" y="1521065"/>
            <a:chExt cx="517088" cy="517088"/>
          </a:xfrm>
        </p:grpSpPr>
        <p:sp>
          <p:nvSpPr>
            <p:cNvPr id="72" name="椭圆 71"/>
            <p:cNvSpPr/>
            <p:nvPr/>
          </p:nvSpPr>
          <p:spPr bwMode="auto">
            <a:xfrm>
              <a:off x="1807482" y="1521065"/>
              <a:ext cx="517088" cy="517088"/>
            </a:xfrm>
            <a:prstGeom prst="ellipse">
              <a:avLst/>
            </a:prstGeom>
            <a:solidFill>
              <a:schemeClr val="bg2"/>
            </a:solidFill>
            <a:ln w="9525" cap="flat" cmpd="sng" algn="ctr">
              <a:solidFill>
                <a:srgbClr val="F8F8F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zh-CN" altLang="en-US" dirty="0" smtClean="0">
                <a:solidFill>
                  <a:schemeClr val="accent2"/>
                </a:solidFill>
              </a:endParaRPr>
            </a:p>
          </p:txBody>
        </p:sp>
        <p:sp>
          <p:nvSpPr>
            <p:cNvPr id="73" name="TextBox 72"/>
            <p:cNvSpPr txBox="1"/>
            <p:nvPr/>
          </p:nvSpPr>
          <p:spPr>
            <a:xfrm>
              <a:off x="1883123" y="1548776"/>
              <a:ext cx="365806" cy="461665"/>
            </a:xfrm>
            <a:prstGeom prst="rect">
              <a:avLst/>
            </a:prstGeom>
            <a:noFill/>
          </p:spPr>
          <p:txBody>
            <a:bodyPr wrap="none" rtlCol="0">
              <a:spAutoFit/>
            </a:bodyPr>
            <a:lstStyle/>
            <a:p>
              <a:r>
                <a:rPr lang="en-US" altLang="zh-CN" sz="2400" dirty="0" smtClean="0">
                  <a:solidFill>
                    <a:schemeClr val="accent2"/>
                  </a:solidFill>
                  <a:latin typeface="微软雅黑"/>
                  <a:ea typeface="微软雅黑"/>
                </a:rPr>
                <a:t>1</a:t>
              </a:r>
              <a:endParaRPr lang="zh-CN" altLang="en-US" sz="2400" dirty="0">
                <a:solidFill>
                  <a:schemeClr val="accent2"/>
                </a:solidFill>
                <a:latin typeface="微软雅黑"/>
                <a:ea typeface="微软雅黑"/>
              </a:endParaRPr>
            </a:p>
          </p:txBody>
        </p:sp>
      </p:grpSp>
      <p:sp>
        <p:nvSpPr>
          <p:cNvPr id="74" name="椭圆 73"/>
          <p:cNvSpPr/>
          <p:nvPr/>
        </p:nvSpPr>
        <p:spPr bwMode="auto">
          <a:xfrm>
            <a:off x="5238849" y="1340768"/>
            <a:ext cx="1723628" cy="1723628"/>
          </a:xfrm>
          <a:prstGeom prst="ellipse">
            <a:avLst/>
          </a:prstGeom>
          <a:solidFill>
            <a:schemeClr val="tx2"/>
          </a:solidFill>
          <a:ln w="9525" cap="flat" cmpd="sng" algn="ctr">
            <a:solidFill>
              <a:schemeClr val="accent2"/>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zh-CN" altLang="en-US" smtClean="0">
              <a:solidFill>
                <a:srgbClr val="C4261D"/>
              </a:solidFill>
            </a:endParaRPr>
          </a:p>
        </p:txBody>
      </p:sp>
      <p:sp>
        <p:nvSpPr>
          <p:cNvPr id="75" name="TextBox 74"/>
          <p:cNvSpPr txBox="1"/>
          <p:nvPr/>
        </p:nvSpPr>
        <p:spPr>
          <a:xfrm>
            <a:off x="5452600" y="1971749"/>
            <a:ext cx="1415772" cy="461665"/>
          </a:xfrm>
          <a:prstGeom prst="rect">
            <a:avLst/>
          </a:prstGeom>
          <a:noFill/>
        </p:spPr>
        <p:txBody>
          <a:bodyPr wrap="none" rtlCol="0">
            <a:spAutoFit/>
          </a:bodyPr>
          <a:lstStyle/>
          <a:p>
            <a:r>
              <a:rPr lang="zh-CN" altLang="en-US" sz="2400" dirty="0" smtClean="0">
                <a:solidFill>
                  <a:schemeClr val="accent1"/>
                </a:solidFill>
                <a:latin typeface="微软雅黑"/>
                <a:ea typeface="微软雅黑"/>
              </a:rPr>
              <a:t>消费习惯</a:t>
            </a:r>
            <a:endParaRPr lang="zh-CN" altLang="en-US" sz="2400" dirty="0">
              <a:solidFill>
                <a:schemeClr val="accent1"/>
              </a:solidFill>
              <a:latin typeface="微软雅黑"/>
              <a:ea typeface="微软雅黑"/>
            </a:endParaRPr>
          </a:p>
        </p:txBody>
      </p:sp>
      <p:grpSp>
        <p:nvGrpSpPr>
          <p:cNvPr id="76" name="组合 75"/>
          <p:cNvGrpSpPr/>
          <p:nvPr/>
        </p:nvGrpSpPr>
        <p:grpSpPr>
          <a:xfrm>
            <a:off x="5234344" y="1426951"/>
            <a:ext cx="517088" cy="517088"/>
            <a:chOff x="1807482" y="1521065"/>
            <a:chExt cx="517088" cy="517088"/>
          </a:xfrm>
        </p:grpSpPr>
        <p:sp>
          <p:nvSpPr>
            <p:cNvPr id="77" name="椭圆 76"/>
            <p:cNvSpPr/>
            <p:nvPr/>
          </p:nvSpPr>
          <p:spPr bwMode="auto">
            <a:xfrm>
              <a:off x="1807482" y="1521065"/>
              <a:ext cx="517088" cy="517088"/>
            </a:xfrm>
            <a:prstGeom prst="ellipse">
              <a:avLst/>
            </a:prstGeom>
            <a:solidFill>
              <a:schemeClr val="bg2"/>
            </a:solidFill>
            <a:ln w="9525" cap="flat" cmpd="sng" algn="ctr">
              <a:solidFill>
                <a:srgbClr val="F8F8F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zh-CN" altLang="en-US" dirty="0" smtClean="0">
                <a:solidFill>
                  <a:schemeClr val="accent2"/>
                </a:solidFill>
              </a:endParaRPr>
            </a:p>
          </p:txBody>
        </p:sp>
        <p:sp>
          <p:nvSpPr>
            <p:cNvPr id="78" name="TextBox 77"/>
            <p:cNvSpPr txBox="1"/>
            <p:nvPr/>
          </p:nvSpPr>
          <p:spPr>
            <a:xfrm>
              <a:off x="1883123" y="1548776"/>
              <a:ext cx="365806" cy="461665"/>
            </a:xfrm>
            <a:prstGeom prst="rect">
              <a:avLst/>
            </a:prstGeom>
            <a:noFill/>
          </p:spPr>
          <p:txBody>
            <a:bodyPr wrap="none" rtlCol="0">
              <a:spAutoFit/>
            </a:bodyPr>
            <a:lstStyle/>
            <a:p>
              <a:r>
                <a:rPr lang="en-US" altLang="zh-CN" sz="2400" dirty="0" smtClean="0">
                  <a:solidFill>
                    <a:schemeClr val="accent2"/>
                  </a:solidFill>
                  <a:latin typeface="微软雅黑"/>
                  <a:ea typeface="微软雅黑"/>
                </a:rPr>
                <a:t>2</a:t>
              </a:r>
              <a:endParaRPr lang="zh-CN" altLang="en-US" sz="2400" dirty="0">
                <a:solidFill>
                  <a:schemeClr val="accent2"/>
                </a:solidFill>
                <a:latin typeface="微软雅黑"/>
                <a:ea typeface="微软雅黑"/>
              </a:endParaRPr>
            </a:p>
          </p:txBody>
        </p:sp>
      </p:grpSp>
      <p:sp>
        <p:nvSpPr>
          <p:cNvPr id="79" name="椭圆 78"/>
          <p:cNvSpPr/>
          <p:nvPr/>
        </p:nvSpPr>
        <p:spPr bwMode="auto">
          <a:xfrm>
            <a:off x="8623166" y="1268760"/>
            <a:ext cx="1723628" cy="1723628"/>
          </a:xfrm>
          <a:prstGeom prst="ellipse">
            <a:avLst/>
          </a:prstGeom>
          <a:solidFill>
            <a:schemeClr val="bg1"/>
          </a:solidFill>
          <a:ln w="9525" cap="flat" cmpd="sng" algn="ctr">
            <a:solidFill>
              <a:schemeClr val="accent2"/>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zh-CN" altLang="en-US" smtClean="0">
              <a:solidFill>
                <a:srgbClr val="C4261D"/>
              </a:solidFill>
            </a:endParaRPr>
          </a:p>
        </p:txBody>
      </p:sp>
      <p:sp>
        <p:nvSpPr>
          <p:cNvPr id="80" name="TextBox 79"/>
          <p:cNvSpPr txBox="1"/>
          <p:nvPr/>
        </p:nvSpPr>
        <p:spPr>
          <a:xfrm>
            <a:off x="8791070" y="1899741"/>
            <a:ext cx="1415772" cy="461665"/>
          </a:xfrm>
          <a:prstGeom prst="rect">
            <a:avLst/>
          </a:prstGeom>
          <a:noFill/>
        </p:spPr>
        <p:txBody>
          <a:bodyPr wrap="none" rtlCol="0">
            <a:spAutoFit/>
          </a:bodyPr>
          <a:lstStyle/>
          <a:p>
            <a:r>
              <a:rPr lang="zh-CN" altLang="en-US" sz="2400" smtClean="0">
                <a:solidFill>
                  <a:srgbClr val="F8F8F8"/>
                </a:solidFill>
                <a:latin typeface="微软雅黑"/>
                <a:ea typeface="微软雅黑"/>
              </a:rPr>
              <a:t>政策扶持</a:t>
            </a:r>
            <a:endParaRPr lang="zh-CN" altLang="en-US" sz="2400" dirty="0">
              <a:solidFill>
                <a:srgbClr val="F8F8F8"/>
              </a:solidFill>
              <a:latin typeface="微软雅黑"/>
              <a:ea typeface="微软雅黑"/>
            </a:endParaRPr>
          </a:p>
        </p:txBody>
      </p:sp>
      <p:grpSp>
        <p:nvGrpSpPr>
          <p:cNvPr id="81" name="组合 80"/>
          <p:cNvGrpSpPr/>
          <p:nvPr/>
        </p:nvGrpSpPr>
        <p:grpSpPr>
          <a:xfrm>
            <a:off x="8618661" y="1354943"/>
            <a:ext cx="517088" cy="517088"/>
            <a:chOff x="1807482" y="1521065"/>
            <a:chExt cx="517088" cy="517088"/>
          </a:xfrm>
        </p:grpSpPr>
        <p:sp>
          <p:nvSpPr>
            <p:cNvPr id="82" name="椭圆 81"/>
            <p:cNvSpPr/>
            <p:nvPr/>
          </p:nvSpPr>
          <p:spPr bwMode="auto">
            <a:xfrm>
              <a:off x="1807482" y="1521065"/>
              <a:ext cx="517088" cy="517088"/>
            </a:xfrm>
            <a:prstGeom prst="ellipse">
              <a:avLst/>
            </a:prstGeom>
            <a:solidFill>
              <a:schemeClr val="bg2"/>
            </a:solidFill>
            <a:ln w="9525" cap="flat" cmpd="sng" algn="ctr">
              <a:solidFill>
                <a:srgbClr val="F8F8F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zh-CN" altLang="en-US" dirty="0" smtClean="0">
                <a:solidFill>
                  <a:schemeClr val="accent2"/>
                </a:solidFill>
              </a:endParaRPr>
            </a:p>
          </p:txBody>
        </p:sp>
        <p:sp>
          <p:nvSpPr>
            <p:cNvPr id="83" name="TextBox 82"/>
            <p:cNvSpPr txBox="1"/>
            <p:nvPr/>
          </p:nvSpPr>
          <p:spPr>
            <a:xfrm>
              <a:off x="1883123" y="1548776"/>
              <a:ext cx="365806" cy="461665"/>
            </a:xfrm>
            <a:prstGeom prst="rect">
              <a:avLst/>
            </a:prstGeom>
            <a:noFill/>
          </p:spPr>
          <p:txBody>
            <a:bodyPr wrap="none" rtlCol="0">
              <a:spAutoFit/>
            </a:bodyPr>
            <a:lstStyle/>
            <a:p>
              <a:r>
                <a:rPr lang="en-US" altLang="zh-CN" sz="2400" dirty="0" smtClean="0">
                  <a:solidFill>
                    <a:schemeClr val="accent2"/>
                  </a:solidFill>
                  <a:latin typeface="微软雅黑"/>
                  <a:ea typeface="微软雅黑"/>
                </a:rPr>
                <a:t>3</a:t>
              </a:r>
              <a:endParaRPr lang="zh-CN" altLang="en-US" sz="2400" dirty="0">
                <a:solidFill>
                  <a:schemeClr val="accent2"/>
                </a:solidFill>
                <a:latin typeface="微软雅黑"/>
                <a:ea typeface="微软雅黑"/>
              </a:endParaRPr>
            </a:p>
          </p:txBody>
        </p:sp>
      </p:grpSp>
    </p:spTree>
    <p:extLst>
      <p:ext uri="{BB962C8B-B14F-4D97-AF65-F5344CB8AC3E}">
        <p14:creationId xmlns:p14="http://schemas.microsoft.com/office/powerpoint/2010/main" val="2795612587"/>
      </p:ext>
    </p:extLst>
  </p:cSld>
  <p:clrMapOvr>
    <a:masterClrMapping/>
  </p:clrMapOvr>
  <mc:AlternateContent xmlns:mc="http://schemas.openxmlformats.org/markup-compatibility/2006">
    <mc:Choice xmlns:p14="http://schemas.microsoft.com/office/powerpoint/2010/main" Requires="p14">
      <p:transition spd="slow" p14:dur="800" advTm="9127">
        <p14:prism dir="d"/>
      </p:transition>
    </mc:Choice>
    <mc:Fallback>
      <p:transition spd="slow" advTm="9127">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5"/>
                                            </p:tgtEl>
                                            <p:attrNameLst>
                                              <p:attrName>style.visibility</p:attrName>
                                            </p:attrNameLst>
                                          </p:cBhvr>
                                          <p:to>
                                            <p:strVal val="visible"/>
                                          </p:to>
                                        </p:set>
                                        <p:anim calcmode="lin" valueType="num">
                                          <p:cBhvr>
                                            <p:cTn id="7" dur="40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55"/>
                                            </p:tgtEl>
                                            <p:attrNameLst>
                                              <p:attrName>ppt_y</p:attrName>
                                            </p:attrNameLst>
                                          </p:cBhvr>
                                          <p:tavLst>
                                            <p:tav tm="0">
                                              <p:val>
                                                <p:strVal val="#ppt_y"/>
                                              </p:val>
                                            </p:tav>
                                            <p:tav tm="100000">
                                              <p:val>
                                                <p:strVal val="#ppt_y"/>
                                              </p:val>
                                            </p:tav>
                                          </p:tavLst>
                                        </p:anim>
                                        <p:anim calcmode="lin" valueType="num">
                                          <p:cBhvr>
                                            <p:cTn id="9" dur="40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5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55"/>
                                            </p:tgtEl>
                                          </p:cBhvr>
                                        </p:animEffect>
                                      </p:childTnLst>
                                    </p:cTn>
                                  </p:par>
                                </p:childTnLst>
                              </p:cTn>
                            </p:par>
                            <p:par>
                              <p:cTn id="12" fill="hold">
                                <p:stCondLst>
                                  <p:cond delay="640"/>
                                </p:stCondLst>
                                <p:childTnLst>
                                  <p:par>
                                    <p:cTn id="13" presetID="22" presetClass="entr" presetSubtype="8" fill="hold" grpId="0" nodeType="afterEffect">
                                      <p:stCondLst>
                                        <p:cond delay="0"/>
                                      </p:stCondLst>
                                      <p:childTnLst>
                                        <p:set>
                                          <p:cBhvr>
                                            <p:cTn id="14" dur="1" fill="hold">
                                              <p:stCondLst>
                                                <p:cond delay="0"/>
                                              </p:stCondLst>
                                            </p:cTn>
                                            <p:tgtEl>
                                              <p:spTgt spid="58"/>
                                            </p:tgtEl>
                                            <p:attrNameLst>
                                              <p:attrName>style.visibility</p:attrName>
                                            </p:attrNameLst>
                                          </p:cBhvr>
                                          <p:to>
                                            <p:strVal val="visible"/>
                                          </p:to>
                                        </p:set>
                                        <p:animEffect transition="in" filter="wipe(left)">
                                          <p:cBhvr>
                                            <p:cTn id="15" dur="300"/>
                                            <p:tgtEl>
                                              <p:spTgt spid="58"/>
                                            </p:tgtEl>
                                          </p:cBhvr>
                                        </p:animEffect>
                                      </p:childTnLst>
                                    </p:cTn>
                                  </p:par>
                                </p:childTnLst>
                              </p:cTn>
                            </p:par>
                            <p:par>
                              <p:cTn id="16" fill="hold">
                                <p:stCondLst>
                                  <p:cond delay="940"/>
                                </p:stCondLst>
                                <p:childTnLst>
                                  <p:par>
                                    <p:cTn id="17" presetID="22" presetClass="entr" presetSubtype="8" fill="hold" grpId="0" nodeType="afterEffect">
                                      <p:stCondLst>
                                        <p:cond delay="0"/>
                                      </p:stCondLst>
                                      <p:childTnLst>
                                        <p:set>
                                          <p:cBhvr>
                                            <p:cTn id="18" dur="1" fill="hold">
                                              <p:stCondLst>
                                                <p:cond delay="0"/>
                                              </p:stCondLst>
                                            </p:cTn>
                                            <p:tgtEl>
                                              <p:spTgt spid="57"/>
                                            </p:tgtEl>
                                            <p:attrNameLst>
                                              <p:attrName>style.visibility</p:attrName>
                                            </p:attrNameLst>
                                          </p:cBhvr>
                                          <p:to>
                                            <p:strVal val="visible"/>
                                          </p:to>
                                        </p:set>
                                        <p:animEffect transition="in" filter="wipe(left)">
                                          <p:cBhvr>
                                            <p:cTn id="19" dur="500"/>
                                            <p:tgtEl>
                                              <p:spTgt spid="57"/>
                                            </p:tgtEl>
                                          </p:cBhvr>
                                        </p:animEffect>
                                      </p:childTnLst>
                                    </p:cTn>
                                  </p:par>
                                </p:childTnLst>
                              </p:cTn>
                            </p:par>
                            <p:par>
                              <p:cTn id="20" fill="hold">
                                <p:stCondLst>
                                  <p:cond delay="1440"/>
                                </p:stCondLst>
                                <p:childTnLst>
                                  <p:par>
                                    <p:cTn id="21" presetID="22" presetClass="entr" presetSubtype="8" fill="hold" grpId="0" nodeType="afterEffect">
                                      <p:stCondLst>
                                        <p:cond delay="0"/>
                                      </p:stCondLst>
                                      <p:childTnLst>
                                        <p:set>
                                          <p:cBhvr>
                                            <p:cTn id="22" dur="1" fill="hold">
                                              <p:stCondLst>
                                                <p:cond delay="0"/>
                                              </p:stCondLst>
                                            </p:cTn>
                                            <p:tgtEl>
                                              <p:spTgt spid="68"/>
                                            </p:tgtEl>
                                            <p:attrNameLst>
                                              <p:attrName>style.visibility</p:attrName>
                                            </p:attrNameLst>
                                          </p:cBhvr>
                                          <p:to>
                                            <p:strVal val="visible"/>
                                          </p:to>
                                        </p:set>
                                        <p:animEffect transition="in" filter="wipe(left)">
                                          <p:cBhvr>
                                            <p:cTn id="23" dur="500"/>
                                            <p:tgtEl>
                                              <p:spTgt spid="68"/>
                                            </p:tgtEl>
                                          </p:cBhvr>
                                        </p:animEffect>
                                      </p:childTnLst>
                                    </p:cTn>
                                  </p:par>
                                </p:childTnLst>
                              </p:cTn>
                            </p:par>
                            <p:par>
                              <p:cTn id="24" fill="hold">
                                <p:stCondLst>
                                  <p:cond delay="1940"/>
                                </p:stCondLst>
                                <p:childTnLst>
                                  <p:par>
                                    <p:cTn id="25" presetID="2" presetClass="entr" presetSubtype="4" fill="hold" grpId="0" nodeType="afterEffect">
                                      <p:stCondLst>
                                        <p:cond delay="0"/>
                                      </p:stCondLst>
                                      <p:childTnLst>
                                        <p:set>
                                          <p:cBhvr>
                                            <p:cTn id="26" dur="1" fill="hold">
                                              <p:stCondLst>
                                                <p:cond delay="0"/>
                                              </p:stCondLst>
                                            </p:cTn>
                                            <p:tgtEl>
                                              <p:spTgt spid="61"/>
                                            </p:tgtEl>
                                            <p:attrNameLst>
                                              <p:attrName>style.visibility</p:attrName>
                                            </p:attrNameLst>
                                          </p:cBhvr>
                                          <p:to>
                                            <p:strVal val="visible"/>
                                          </p:to>
                                        </p:set>
                                        <p:anim calcmode="lin" valueType="num">
                                          <p:cBhvr additive="base">
                                            <p:cTn id="27" dur="500" fill="hold"/>
                                            <p:tgtEl>
                                              <p:spTgt spid="61"/>
                                            </p:tgtEl>
                                            <p:attrNameLst>
                                              <p:attrName>ppt_x</p:attrName>
                                            </p:attrNameLst>
                                          </p:cBhvr>
                                          <p:tavLst>
                                            <p:tav tm="0">
                                              <p:val>
                                                <p:strVal val="#ppt_x"/>
                                              </p:val>
                                            </p:tav>
                                            <p:tav tm="100000">
                                              <p:val>
                                                <p:strVal val="#ppt_x"/>
                                              </p:val>
                                            </p:tav>
                                          </p:tavLst>
                                        </p:anim>
                                        <p:anim calcmode="lin" valueType="num">
                                          <p:cBhvr additive="base">
                                            <p:cTn id="28" dur="500" fill="hold"/>
                                            <p:tgtEl>
                                              <p:spTgt spid="61"/>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60"/>
                                            </p:tgtEl>
                                            <p:attrNameLst>
                                              <p:attrName>style.visibility</p:attrName>
                                            </p:attrNameLst>
                                          </p:cBhvr>
                                          <p:to>
                                            <p:strVal val="visible"/>
                                          </p:to>
                                        </p:set>
                                        <p:anim calcmode="lin" valueType="num">
                                          <p:cBhvr additive="base">
                                            <p:cTn id="31" dur="500" fill="hold"/>
                                            <p:tgtEl>
                                              <p:spTgt spid="60"/>
                                            </p:tgtEl>
                                            <p:attrNameLst>
                                              <p:attrName>ppt_x</p:attrName>
                                            </p:attrNameLst>
                                          </p:cBhvr>
                                          <p:tavLst>
                                            <p:tav tm="0">
                                              <p:val>
                                                <p:strVal val="#ppt_x"/>
                                              </p:val>
                                            </p:tav>
                                            <p:tav tm="100000">
                                              <p:val>
                                                <p:strVal val="#ppt_x"/>
                                              </p:val>
                                            </p:tav>
                                          </p:tavLst>
                                        </p:anim>
                                        <p:anim calcmode="lin" valueType="num">
                                          <p:cBhvr additive="base">
                                            <p:cTn id="32" dur="500" fill="hold"/>
                                            <p:tgtEl>
                                              <p:spTgt spid="60"/>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59"/>
                                            </p:tgtEl>
                                            <p:attrNameLst>
                                              <p:attrName>style.visibility</p:attrName>
                                            </p:attrNameLst>
                                          </p:cBhvr>
                                          <p:to>
                                            <p:strVal val="visible"/>
                                          </p:to>
                                        </p:set>
                                        <p:anim calcmode="lin" valueType="num">
                                          <p:cBhvr additive="base">
                                            <p:cTn id="35" dur="500" fill="hold"/>
                                            <p:tgtEl>
                                              <p:spTgt spid="59"/>
                                            </p:tgtEl>
                                            <p:attrNameLst>
                                              <p:attrName>ppt_x</p:attrName>
                                            </p:attrNameLst>
                                          </p:cBhvr>
                                          <p:tavLst>
                                            <p:tav tm="0">
                                              <p:val>
                                                <p:strVal val="#ppt_x"/>
                                              </p:val>
                                            </p:tav>
                                            <p:tav tm="100000">
                                              <p:val>
                                                <p:strVal val="#ppt_x"/>
                                              </p:val>
                                            </p:tav>
                                          </p:tavLst>
                                        </p:anim>
                                        <p:anim calcmode="lin" valueType="num">
                                          <p:cBhvr additive="base">
                                            <p:cTn id="36" dur="500" fill="hold"/>
                                            <p:tgtEl>
                                              <p:spTgt spid="59"/>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67"/>
                                            </p:tgtEl>
                                            <p:attrNameLst>
                                              <p:attrName>style.visibility</p:attrName>
                                            </p:attrNameLst>
                                          </p:cBhvr>
                                          <p:to>
                                            <p:strVal val="visible"/>
                                          </p:to>
                                        </p:set>
                                        <p:anim calcmode="lin" valueType="num">
                                          <p:cBhvr additive="base">
                                            <p:cTn id="39" dur="500" fill="hold"/>
                                            <p:tgtEl>
                                              <p:spTgt spid="67"/>
                                            </p:tgtEl>
                                            <p:attrNameLst>
                                              <p:attrName>ppt_x</p:attrName>
                                            </p:attrNameLst>
                                          </p:cBhvr>
                                          <p:tavLst>
                                            <p:tav tm="0">
                                              <p:val>
                                                <p:strVal val="#ppt_x"/>
                                              </p:val>
                                            </p:tav>
                                            <p:tav tm="100000">
                                              <p:val>
                                                <p:strVal val="#ppt_x"/>
                                              </p:val>
                                            </p:tav>
                                          </p:tavLst>
                                        </p:anim>
                                        <p:anim calcmode="lin" valueType="num">
                                          <p:cBhvr additive="base">
                                            <p:cTn id="40" dur="500" fill="hold"/>
                                            <p:tgtEl>
                                              <p:spTgt spid="67"/>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65"/>
                                            </p:tgtEl>
                                            <p:attrNameLst>
                                              <p:attrName>style.visibility</p:attrName>
                                            </p:attrNameLst>
                                          </p:cBhvr>
                                          <p:to>
                                            <p:strVal val="visible"/>
                                          </p:to>
                                        </p:set>
                                        <p:anim calcmode="lin" valueType="num">
                                          <p:cBhvr additive="base">
                                            <p:cTn id="43" dur="500" fill="hold"/>
                                            <p:tgtEl>
                                              <p:spTgt spid="65"/>
                                            </p:tgtEl>
                                            <p:attrNameLst>
                                              <p:attrName>ppt_x</p:attrName>
                                            </p:attrNameLst>
                                          </p:cBhvr>
                                          <p:tavLst>
                                            <p:tav tm="0">
                                              <p:val>
                                                <p:strVal val="#ppt_x"/>
                                              </p:val>
                                            </p:tav>
                                            <p:tav tm="100000">
                                              <p:val>
                                                <p:strVal val="#ppt_x"/>
                                              </p:val>
                                            </p:tav>
                                          </p:tavLst>
                                        </p:anim>
                                        <p:anim calcmode="lin" valueType="num">
                                          <p:cBhvr additive="base">
                                            <p:cTn id="44" dur="500" fill="hold"/>
                                            <p:tgtEl>
                                              <p:spTgt spid="65"/>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64"/>
                                            </p:tgtEl>
                                            <p:attrNameLst>
                                              <p:attrName>style.visibility</p:attrName>
                                            </p:attrNameLst>
                                          </p:cBhvr>
                                          <p:to>
                                            <p:strVal val="visible"/>
                                          </p:to>
                                        </p:set>
                                        <p:anim calcmode="lin" valueType="num">
                                          <p:cBhvr additive="base">
                                            <p:cTn id="47" dur="500" fill="hold"/>
                                            <p:tgtEl>
                                              <p:spTgt spid="64"/>
                                            </p:tgtEl>
                                            <p:attrNameLst>
                                              <p:attrName>ppt_x</p:attrName>
                                            </p:attrNameLst>
                                          </p:cBhvr>
                                          <p:tavLst>
                                            <p:tav tm="0">
                                              <p:val>
                                                <p:strVal val="#ppt_x"/>
                                              </p:val>
                                            </p:tav>
                                            <p:tav tm="100000">
                                              <p:val>
                                                <p:strVal val="#ppt_x"/>
                                              </p:val>
                                            </p:tav>
                                          </p:tavLst>
                                        </p:anim>
                                        <p:anim calcmode="lin" valueType="num">
                                          <p:cBhvr additive="base">
                                            <p:cTn id="48" dur="500" fill="hold"/>
                                            <p:tgtEl>
                                              <p:spTgt spid="64"/>
                                            </p:tgtEl>
                                            <p:attrNameLst>
                                              <p:attrName>ppt_y</p:attrName>
                                            </p:attrNameLst>
                                          </p:cBhvr>
                                          <p:tavLst>
                                            <p:tav tm="0">
                                              <p:val>
                                                <p:strVal val="1+#ppt_h/2"/>
                                              </p:val>
                                            </p:tav>
                                            <p:tav tm="100000">
                                              <p:val>
                                                <p:strVal val="#ppt_y"/>
                                              </p:val>
                                            </p:tav>
                                          </p:tavLst>
                                        </p:anim>
                                      </p:childTnLst>
                                    </p:cTn>
                                  </p:par>
                                  <p:par>
                                    <p:cTn id="49" presetID="2" presetClass="entr" presetSubtype="1" fill="hold" grpId="0" nodeType="withEffect">
                                      <p:stCondLst>
                                        <p:cond delay="0"/>
                                      </p:stCondLst>
                                      <p:childTnLst>
                                        <p:set>
                                          <p:cBhvr>
                                            <p:cTn id="50" dur="1" fill="hold">
                                              <p:stCondLst>
                                                <p:cond delay="0"/>
                                              </p:stCondLst>
                                            </p:cTn>
                                            <p:tgtEl>
                                              <p:spTgt spid="62"/>
                                            </p:tgtEl>
                                            <p:attrNameLst>
                                              <p:attrName>style.visibility</p:attrName>
                                            </p:attrNameLst>
                                          </p:cBhvr>
                                          <p:to>
                                            <p:strVal val="visible"/>
                                          </p:to>
                                        </p:set>
                                        <p:anim calcmode="lin" valueType="num">
                                          <p:cBhvr additive="base">
                                            <p:cTn id="51" dur="500" fill="hold"/>
                                            <p:tgtEl>
                                              <p:spTgt spid="62"/>
                                            </p:tgtEl>
                                            <p:attrNameLst>
                                              <p:attrName>ppt_x</p:attrName>
                                            </p:attrNameLst>
                                          </p:cBhvr>
                                          <p:tavLst>
                                            <p:tav tm="0">
                                              <p:val>
                                                <p:strVal val="#ppt_x"/>
                                              </p:val>
                                            </p:tav>
                                            <p:tav tm="100000">
                                              <p:val>
                                                <p:strVal val="#ppt_x"/>
                                              </p:val>
                                            </p:tav>
                                          </p:tavLst>
                                        </p:anim>
                                        <p:anim calcmode="lin" valueType="num">
                                          <p:cBhvr additive="base">
                                            <p:cTn id="52" dur="500" fill="hold"/>
                                            <p:tgtEl>
                                              <p:spTgt spid="62"/>
                                            </p:tgtEl>
                                            <p:attrNameLst>
                                              <p:attrName>ppt_y</p:attrName>
                                            </p:attrNameLst>
                                          </p:cBhvr>
                                          <p:tavLst>
                                            <p:tav tm="0">
                                              <p:val>
                                                <p:strVal val="0-#ppt_h/2"/>
                                              </p:val>
                                            </p:tav>
                                            <p:tav tm="100000">
                                              <p:val>
                                                <p:strVal val="#ppt_y"/>
                                              </p:val>
                                            </p:tav>
                                          </p:tavLst>
                                        </p:anim>
                                      </p:childTnLst>
                                    </p:cTn>
                                  </p:par>
                                  <p:par>
                                    <p:cTn id="53" presetID="2" presetClass="entr" presetSubtype="1" fill="hold" grpId="0" nodeType="withEffect">
                                      <p:stCondLst>
                                        <p:cond delay="0"/>
                                      </p:stCondLst>
                                      <p:childTnLst>
                                        <p:set>
                                          <p:cBhvr>
                                            <p:cTn id="54" dur="1" fill="hold">
                                              <p:stCondLst>
                                                <p:cond delay="0"/>
                                              </p:stCondLst>
                                            </p:cTn>
                                            <p:tgtEl>
                                              <p:spTgt spid="63"/>
                                            </p:tgtEl>
                                            <p:attrNameLst>
                                              <p:attrName>style.visibility</p:attrName>
                                            </p:attrNameLst>
                                          </p:cBhvr>
                                          <p:to>
                                            <p:strVal val="visible"/>
                                          </p:to>
                                        </p:set>
                                        <p:anim calcmode="lin" valueType="num">
                                          <p:cBhvr additive="base">
                                            <p:cTn id="55" dur="500" fill="hold"/>
                                            <p:tgtEl>
                                              <p:spTgt spid="63"/>
                                            </p:tgtEl>
                                            <p:attrNameLst>
                                              <p:attrName>ppt_x</p:attrName>
                                            </p:attrNameLst>
                                          </p:cBhvr>
                                          <p:tavLst>
                                            <p:tav tm="0">
                                              <p:val>
                                                <p:strVal val="#ppt_x"/>
                                              </p:val>
                                            </p:tav>
                                            <p:tav tm="100000">
                                              <p:val>
                                                <p:strVal val="#ppt_x"/>
                                              </p:val>
                                            </p:tav>
                                          </p:tavLst>
                                        </p:anim>
                                        <p:anim calcmode="lin" valueType="num">
                                          <p:cBhvr additive="base">
                                            <p:cTn id="56" dur="500" fill="hold"/>
                                            <p:tgtEl>
                                              <p:spTgt spid="63"/>
                                            </p:tgtEl>
                                            <p:attrNameLst>
                                              <p:attrName>ppt_y</p:attrName>
                                            </p:attrNameLst>
                                          </p:cBhvr>
                                          <p:tavLst>
                                            <p:tav tm="0">
                                              <p:val>
                                                <p:strVal val="0-#ppt_h/2"/>
                                              </p:val>
                                            </p:tav>
                                            <p:tav tm="100000">
                                              <p:val>
                                                <p:strVal val="#ppt_y"/>
                                              </p:val>
                                            </p:tav>
                                          </p:tavLst>
                                        </p:anim>
                                      </p:childTnLst>
                                    </p:cTn>
                                  </p:par>
                                  <p:par>
                                    <p:cTn id="57" presetID="2" presetClass="entr" presetSubtype="1" fill="hold" nodeType="withEffect">
                                      <p:stCondLst>
                                        <p:cond delay="0"/>
                                      </p:stCondLst>
                                      <p:childTnLst>
                                        <p:set>
                                          <p:cBhvr>
                                            <p:cTn id="58" dur="1" fill="hold">
                                              <p:stCondLst>
                                                <p:cond delay="0"/>
                                              </p:stCondLst>
                                            </p:cTn>
                                            <p:tgtEl>
                                              <p:spTgt spid="66"/>
                                            </p:tgtEl>
                                            <p:attrNameLst>
                                              <p:attrName>style.visibility</p:attrName>
                                            </p:attrNameLst>
                                          </p:cBhvr>
                                          <p:to>
                                            <p:strVal val="visible"/>
                                          </p:to>
                                        </p:set>
                                        <p:anim calcmode="lin" valueType="num">
                                          <p:cBhvr additive="base">
                                            <p:cTn id="59" dur="500" fill="hold"/>
                                            <p:tgtEl>
                                              <p:spTgt spid="66"/>
                                            </p:tgtEl>
                                            <p:attrNameLst>
                                              <p:attrName>ppt_x</p:attrName>
                                            </p:attrNameLst>
                                          </p:cBhvr>
                                          <p:tavLst>
                                            <p:tav tm="0">
                                              <p:val>
                                                <p:strVal val="#ppt_x"/>
                                              </p:val>
                                            </p:tav>
                                            <p:tav tm="100000">
                                              <p:val>
                                                <p:strVal val="#ppt_x"/>
                                              </p:val>
                                            </p:tav>
                                          </p:tavLst>
                                        </p:anim>
                                        <p:anim calcmode="lin" valueType="num">
                                          <p:cBhvr additive="base">
                                            <p:cTn id="60" dur="500" fill="hold"/>
                                            <p:tgtEl>
                                              <p:spTgt spid="66"/>
                                            </p:tgtEl>
                                            <p:attrNameLst>
                                              <p:attrName>ppt_y</p:attrName>
                                            </p:attrNameLst>
                                          </p:cBhvr>
                                          <p:tavLst>
                                            <p:tav tm="0">
                                              <p:val>
                                                <p:strVal val="0-#ppt_h/2"/>
                                              </p:val>
                                            </p:tav>
                                            <p:tav tm="100000">
                                              <p:val>
                                                <p:strVal val="#ppt_y"/>
                                              </p:val>
                                            </p:tav>
                                          </p:tavLst>
                                        </p:anim>
                                      </p:childTnLst>
                                    </p:cTn>
                                  </p:par>
                                </p:childTnLst>
                              </p:cTn>
                            </p:par>
                            <p:par>
                              <p:cTn id="61" fill="hold">
                                <p:stCondLst>
                                  <p:cond delay="2440"/>
                                </p:stCondLst>
                                <p:childTnLst>
                                  <p:par>
                                    <p:cTn id="62" presetID="10" presetClass="entr" presetSubtype="0" fill="hold" nodeType="afterEffect">
                                      <p:stCondLst>
                                        <p:cond delay="0"/>
                                      </p:stCondLst>
                                      <p:childTnLst>
                                        <p:set>
                                          <p:cBhvr>
                                            <p:cTn id="63" dur="1" fill="hold">
                                              <p:stCondLst>
                                                <p:cond delay="0"/>
                                              </p:stCondLst>
                                            </p:cTn>
                                            <p:tgtEl>
                                              <p:spTgt spid="71"/>
                                            </p:tgtEl>
                                            <p:attrNameLst>
                                              <p:attrName>style.visibility</p:attrName>
                                            </p:attrNameLst>
                                          </p:cBhvr>
                                          <p:to>
                                            <p:strVal val="visible"/>
                                          </p:to>
                                        </p:set>
                                        <p:animEffect transition="in" filter="fade">
                                          <p:cBhvr>
                                            <p:cTn id="64" dur="600"/>
                                            <p:tgtEl>
                                              <p:spTgt spid="71"/>
                                            </p:tgtEl>
                                          </p:cBhvr>
                                        </p:animEffect>
                                      </p:childTnLst>
                                    </p:cTn>
                                  </p:par>
                                  <p:par>
                                    <p:cTn id="65" presetID="1" presetClass="path" presetSubtype="0" accel="50000" fill="hold" nodeType="withEffect" p14:presetBounceEnd="10000">
                                      <p:stCondLst>
                                        <p:cond delay="0"/>
                                      </p:stCondLst>
                                      <p:childTnLst>
                                        <p:animMotion origin="layout" path="M 0.00117 -0.01134 C 0.02823 -0.05833 0.07181 -0.05764 0.09926 -0.00787 C 0.12644 0.04051 0.12696 0.11898 0.1003 0.16644 C 0.07337 0.21343 0.02966 0.21227 0.00234 0.16343 C -0.02498 0.11412 -0.0255 0.03611 0.00117 -0.01134 Z " pathEditMode="relative" rAng="-2685144" ptsTypes="fffff" p14:bounceEnd="10000">
                                          <p:cBhvr>
                                            <p:cTn id="66" dur="1000" fill="hold"/>
                                            <p:tgtEl>
                                              <p:spTgt spid="71"/>
                                            </p:tgtEl>
                                            <p:attrNameLst>
                                              <p:attrName>ppt_x</p:attrName>
                                              <p:attrName>ppt_y</p:attrName>
                                            </p:attrNameLst>
                                          </p:cBhvr>
                                          <p:rCtr x="4956" y="8889"/>
                                        </p:animMotion>
                                      </p:childTnLst>
                                    </p:cTn>
                                  </p:par>
                                  <p:par>
                                    <p:cTn id="67" presetID="21" presetClass="entr" presetSubtype="1" fill="hold" grpId="0" nodeType="withEffect">
                                      <p:stCondLst>
                                        <p:cond delay="200"/>
                                      </p:stCondLst>
                                      <p:childTnLst>
                                        <p:set>
                                          <p:cBhvr>
                                            <p:cTn id="68" dur="1" fill="hold">
                                              <p:stCondLst>
                                                <p:cond delay="0"/>
                                              </p:stCondLst>
                                            </p:cTn>
                                            <p:tgtEl>
                                              <p:spTgt spid="69"/>
                                            </p:tgtEl>
                                            <p:attrNameLst>
                                              <p:attrName>style.visibility</p:attrName>
                                            </p:attrNameLst>
                                          </p:cBhvr>
                                          <p:to>
                                            <p:strVal val="visible"/>
                                          </p:to>
                                        </p:set>
                                        <p:animEffect transition="in" filter="wheel(1)">
                                          <p:cBhvr>
                                            <p:cTn id="69" dur="1000"/>
                                            <p:tgtEl>
                                              <p:spTgt spid="69"/>
                                            </p:tgtEl>
                                          </p:cBhvr>
                                        </p:animEffect>
                                      </p:childTnLst>
                                    </p:cTn>
                                  </p:par>
                                </p:childTnLst>
                              </p:cTn>
                            </p:par>
                            <p:par>
                              <p:cTn id="70" fill="hold">
                                <p:stCondLst>
                                  <p:cond delay="3640"/>
                                </p:stCondLst>
                                <p:childTnLst>
                                  <p:par>
                                    <p:cTn id="71" presetID="31" presetClass="entr" presetSubtype="0" fill="hold" grpId="0" nodeType="afterEffect">
                                      <p:stCondLst>
                                        <p:cond delay="0"/>
                                      </p:stCondLst>
                                      <p:childTnLst>
                                        <p:set>
                                          <p:cBhvr>
                                            <p:cTn id="72" dur="1" fill="hold">
                                              <p:stCondLst>
                                                <p:cond delay="0"/>
                                              </p:stCondLst>
                                            </p:cTn>
                                            <p:tgtEl>
                                              <p:spTgt spid="70"/>
                                            </p:tgtEl>
                                            <p:attrNameLst>
                                              <p:attrName>style.visibility</p:attrName>
                                            </p:attrNameLst>
                                          </p:cBhvr>
                                          <p:to>
                                            <p:strVal val="visible"/>
                                          </p:to>
                                        </p:set>
                                        <p:anim calcmode="lin" valueType="num">
                                          <p:cBhvr>
                                            <p:cTn id="73" dur="500" fill="hold"/>
                                            <p:tgtEl>
                                              <p:spTgt spid="70"/>
                                            </p:tgtEl>
                                            <p:attrNameLst>
                                              <p:attrName>ppt_w</p:attrName>
                                            </p:attrNameLst>
                                          </p:cBhvr>
                                          <p:tavLst>
                                            <p:tav tm="0">
                                              <p:val>
                                                <p:fltVal val="0"/>
                                              </p:val>
                                            </p:tav>
                                            <p:tav tm="100000">
                                              <p:val>
                                                <p:strVal val="#ppt_w"/>
                                              </p:val>
                                            </p:tav>
                                          </p:tavLst>
                                        </p:anim>
                                        <p:anim calcmode="lin" valueType="num">
                                          <p:cBhvr>
                                            <p:cTn id="74" dur="500" fill="hold"/>
                                            <p:tgtEl>
                                              <p:spTgt spid="70"/>
                                            </p:tgtEl>
                                            <p:attrNameLst>
                                              <p:attrName>ppt_h</p:attrName>
                                            </p:attrNameLst>
                                          </p:cBhvr>
                                          <p:tavLst>
                                            <p:tav tm="0">
                                              <p:val>
                                                <p:fltVal val="0"/>
                                              </p:val>
                                            </p:tav>
                                            <p:tav tm="100000">
                                              <p:val>
                                                <p:strVal val="#ppt_h"/>
                                              </p:val>
                                            </p:tav>
                                          </p:tavLst>
                                        </p:anim>
                                        <p:anim calcmode="lin" valueType="num">
                                          <p:cBhvr>
                                            <p:cTn id="75" dur="500" fill="hold"/>
                                            <p:tgtEl>
                                              <p:spTgt spid="70"/>
                                            </p:tgtEl>
                                            <p:attrNameLst>
                                              <p:attrName>style.rotation</p:attrName>
                                            </p:attrNameLst>
                                          </p:cBhvr>
                                          <p:tavLst>
                                            <p:tav tm="0">
                                              <p:val>
                                                <p:fltVal val="90"/>
                                              </p:val>
                                            </p:tav>
                                            <p:tav tm="100000">
                                              <p:val>
                                                <p:fltVal val="0"/>
                                              </p:val>
                                            </p:tav>
                                          </p:tavLst>
                                        </p:anim>
                                        <p:animEffect transition="in" filter="fade">
                                          <p:cBhvr>
                                            <p:cTn id="76" dur="500"/>
                                            <p:tgtEl>
                                              <p:spTgt spid="70"/>
                                            </p:tgtEl>
                                          </p:cBhvr>
                                        </p:animEffect>
                                      </p:childTnLst>
                                    </p:cTn>
                                  </p:par>
                                </p:childTnLst>
                              </p:cTn>
                            </p:par>
                            <p:par>
                              <p:cTn id="77" fill="hold">
                                <p:stCondLst>
                                  <p:cond delay="4140"/>
                                </p:stCondLst>
                                <p:childTnLst>
                                  <p:par>
                                    <p:cTn id="78" presetID="10" presetClass="entr" presetSubtype="0" fill="hold" nodeType="afterEffect">
                                      <p:stCondLst>
                                        <p:cond delay="0"/>
                                      </p:stCondLst>
                                      <p:childTnLst>
                                        <p:set>
                                          <p:cBhvr>
                                            <p:cTn id="79" dur="1" fill="hold">
                                              <p:stCondLst>
                                                <p:cond delay="0"/>
                                              </p:stCondLst>
                                            </p:cTn>
                                            <p:tgtEl>
                                              <p:spTgt spid="76"/>
                                            </p:tgtEl>
                                            <p:attrNameLst>
                                              <p:attrName>style.visibility</p:attrName>
                                            </p:attrNameLst>
                                          </p:cBhvr>
                                          <p:to>
                                            <p:strVal val="visible"/>
                                          </p:to>
                                        </p:set>
                                        <p:animEffect transition="in" filter="fade">
                                          <p:cBhvr>
                                            <p:cTn id="80" dur="600"/>
                                            <p:tgtEl>
                                              <p:spTgt spid="76"/>
                                            </p:tgtEl>
                                          </p:cBhvr>
                                        </p:animEffect>
                                      </p:childTnLst>
                                    </p:cTn>
                                  </p:par>
                                  <p:par>
                                    <p:cTn id="81" presetID="1" presetClass="path" presetSubtype="0" accel="50000" fill="hold" nodeType="withEffect" p14:presetBounceEnd="10000">
                                      <p:stCondLst>
                                        <p:cond delay="0"/>
                                      </p:stCondLst>
                                      <p:childTnLst>
                                        <p:animMotion origin="layout" path="M 0.00117 -0.01134 C 0.02823 -0.05833 0.07181 -0.05764 0.09926 -0.00787 C 0.12644 0.04051 0.12696 0.11898 0.1003 0.16644 C 0.07337 0.21343 0.02966 0.21227 0.00234 0.16343 C -0.02498 0.11412 -0.0255 0.03611 0.00117 -0.01134 Z " pathEditMode="relative" rAng="-2685144" ptsTypes="fffff" p14:bounceEnd="10000">
                                          <p:cBhvr>
                                            <p:cTn id="82" dur="1000" fill="hold"/>
                                            <p:tgtEl>
                                              <p:spTgt spid="76"/>
                                            </p:tgtEl>
                                            <p:attrNameLst>
                                              <p:attrName>ppt_x</p:attrName>
                                              <p:attrName>ppt_y</p:attrName>
                                            </p:attrNameLst>
                                          </p:cBhvr>
                                          <p:rCtr x="4956" y="8889"/>
                                        </p:animMotion>
                                      </p:childTnLst>
                                    </p:cTn>
                                  </p:par>
                                  <p:par>
                                    <p:cTn id="83" presetID="21" presetClass="entr" presetSubtype="1" fill="hold" grpId="0" nodeType="withEffect">
                                      <p:stCondLst>
                                        <p:cond delay="200"/>
                                      </p:stCondLst>
                                      <p:childTnLst>
                                        <p:set>
                                          <p:cBhvr>
                                            <p:cTn id="84" dur="1" fill="hold">
                                              <p:stCondLst>
                                                <p:cond delay="0"/>
                                              </p:stCondLst>
                                            </p:cTn>
                                            <p:tgtEl>
                                              <p:spTgt spid="74"/>
                                            </p:tgtEl>
                                            <p:attrNameLst>
                                              <p:attrName>style.visibility</p:attrName>
                                            </p:attrNameLst>
                                          </p:cBhvr>
                                          <p:to>
                                            <p:strVal val="visible"/>
                                          </p:to>
                                        </p:set>
                                        <p:animEffect transition="in" filter="wheel(1)">
                                          <p:cBhvr>
                                            <p:cTn id="85" dur="1000"/>
                                            <p:tgtEl>
                                              <p:spTgt spid="74"/>
                                            </p:tgtEl>
                                          </p:cBhvr>
                                        </p:animEffect>
                                      </p:childTnLst>
                                    </p:cTn>
                                  </p:par>
                                </p:childTnLst>
                              </p:cTn>
                            </p:par>
                            <p:par>
                              <p:cTn id="86" fill="hold">
                                <p:stCondLst>
                                  <p:cond delay="5340"/>
                                </p:stCondLst>
                                <p:childTnLst>
                                  <p:par>
                                    <p:cTn id="87" presetID="31" presetClass="entr" presetSubtype="0" fill="hold" grpId="0" nodeType="afterEffect">
                                      <p:stCondLst>
                                        <p:cond delay="0"/>
                                      </p:stCondLst>
                                      <p:childTnLst>
                                        <p:set>
                                          <p:cBhvr>
                                            <p:cTn id="88" dur="1" fill="hold">
                                              <p:stCondLst>
                                                <p:cond delay="0"/>
                                              </p:stCondLst>
                                            </p:cTn>
                                            <p:tgtEl>
                                              <p:spTgt spid="75"/>
                                            </p:tgtEl>
                                            <p:attrNameLst>
                                              <p:attrName>style.visibility</p:attrName>
                                            </p:attrNameLst>
                                          </p:cBhvr>
                                          <p:to>
                                            <p:strVal val="visible"/>
                                          </p:to>
                                        </p:set>
                                        <p:anim calcmode="lin" valueType="num">
                                          <p:cBhvr>
                                            <p:cTn id="89" dur="500" fill="hold"/>
                                            <p:tgtEl>
                                              <p:spTgt spid="75"/>
                                            </p:tgtEl>
                                            <p:attrNameLst>
                                              <p:attrName>ppt_w</p:attrName>
                                            </p:attrNameLst>
                                          </p:cBhvr>
                                          <p:tavLst>
                                            <p:tav tm="0">
                                              <p:val>
                                                <p:fltVal val="0"/>
                                              </p:val>
                                            </p:tav>
                                            <p:tav tm="100000">
                                              <p:val>
                                                <p:strVal val="#ppt_w"/>
                                              </p:val>
                                            </p:tav>
                                          </p:tavLst>
                                        </p:anim>
                                        <p:anim calcmode="lin" valueType="num">
                                          <p:cBhvr>
                                            <p:cTn id="90" dur="500" fill="hold"/>
                                            <p:tgtEl>
                                              <p:spTgt spid="75"/>
                                            </p:tgtEl>
                                            <p:attrNameLst>
                                              <p:attrName>ppt_h</p:attrName>
                                            </p:attrNameLst>
                                          </p:cBhvr>
                                          <p:tavLst>
                                            <p:tav tm="0">
                                              <p:val>
                                                <p:fltVal val="0"/>
                                              </p:val>
                                            </p:tav>
                                            <p:tav tm="100000">
                                              <p:val>
                                                <p:strVal val="#ppt_h"/>
                                              </p:val>
                                            </p:tav>
                                          </p:tavLst>
                                        </p:anim>
                                        <p:anim calcmode="lin" valueType="num">
                                          <p:cBhvr>
                                            <p:cTn id="91" dur="500" fill="hold"/>
                                            <p:tgtEl>
                                              <p:spTgt spid="75"/>
                                            </p:tgtEl>
                                            <p:attrNameLst>
                                              <p:attrName>style.rotation</p:attrName>
                                            </p:attrNameLst>
                                          </p:cBhvr>
                                          <p:tavLst>
                                            <p:tav tm="0">
                                              <p:val>
                                                <p:fltVal val="90"/>
                                              </p:val>
                                            </p:tav>
                                            <p:tav tm="100000">
                                              <p:val>
                                                <p:fltVal val="0"/>
                                              </p:val>
                                            </p:tav>
                                          </p:tavLst>
                                        </p:anim>
                                        <p:animEffect transition="in" filter="fade">
                                          <p:cBhvr>
                                            <p:cTn id="92" dur="500"/>
                                            <p:tgtEl>
                                              <p:spTgt spid="75"/>
                                            </p:tgtEl>
                                          </p:cBhvr>
                                        </p:animEffect>
                                      </p:childTnLst>
                                    </p:cTn>
                                  </p:par>
                                </p:childTnLst>
                              </p:cTn>
                            </p:par>
                            <p:par>
                              <p:cTn id="93" fill="hold">
                                <p:stCondLst>
                                  <p:cond delay="5840"/>
                                </p:stCondLst>
                                <p:childTnLst>
                                  <p:par>
                                    <p:cTn id="94" presetID="10" presetClass="entr" presetSubtype="0" fill="hold" nodeType="afterEffect">
                                      <p:stCondLst>
                                        <p:cond delay="0"/>
                                      </p:stCondLst>
                                      <p:childTnLst>
                                        <p:set>
                                          <p:cBhvr>
                                            <p:cTn id="95" dur="1" fill="hold">
                                              <p:stCondLst>
                                                <p:cond delay="0"/>
                                              </p:stCondLst>
                                            </p:cTn>
                                            <p:tgtEl>
                                              <p:spTgt spid="81"/>
                                            </p:tgtEl>
                                            <p:attrNameLst>
                                              <p:attrName>style.visibility</p:attrName>
                                            </p:attrNameLst>
                                          </p:cBhvr>
                                          <p:to>
                                            <p:strVal val="visible"/>
                                          </p:to>
                                        </p:set>
                                        <p:animEffect transition="in" filter="fade">
                                          <p:cBhvr>
                                            <p:cTn id="96" dur="600"/>
                                            <p:tgtEl>
                                              <p:spTgt spid="81"/>
                                            </p:tgtEl>
                                          </p:cBhvr>
                                        </p:animEffect>
                                      </p:childTnLst>
                                    </p:cTn>
                                  </p:par>
                                  <p:par>
                                    <p:cTn id="97" presetID="1" presetClass="path" presetSubtype="0" accel="50000" fill="hold" nodeType="withEffect" p14:presetBounceEnd="10000">
                                      <p:stCondLst>
                                        <p:cond delay="0"/>
                                      </p:stCondLst>
                                      <p:childTnLst>
                                        <p:animMotion origin="layout" path="M 0.00117 -0.01134 C 0.02823 -0.05833 0.07181 -0.05764 0.09926 -0.00787 C 0.12644 0.04051 0.12696 0.11898 0.1003 0.16644 C 0.07337 0.21343 0.02966 0.21227 0.00234 0.16343 C -0.02498 0.11412 -0.0255 0.03611 0.00117 -0.01134 Z " pathEditMode="relative" rAng="-2685144" ptsTypes="fffff" p14:bounceEnd="10000">
                                          <p:cBhvr>
                                            <p:cTn id="98" dur="1000" fill="hold"/>
                                            <p:tgtEl>
                                              <p:spTgt spid="81"/>
                                            </p:tgtEl>
                                            <p:attrNameLst>
                                              <p:attrName>ppt_x</p:attrName>
                                              <p:attrName>ppt_y</p:attrName>
                                            </p:attrNameLst>
                                          </p:cBhvr>
                                          <p:rCtr x="4956" y="8889"/>
                                        </p:animMotion>
                                      </p:childTnLst>
                                    </p:cTn>
                                  </p:par>
                                  <p:par>
                                    <p:cTn id="99" presetID="21" presetClass="entr" presetSubtype="1" fill="hold" grpId="0" nodeType="withEffect">
                                      <p:stCondLst>
                                        <p:cond delay="200"/>
                                      </p:stCondLst>
                                      <p:childTnLst>
                                        <p:set>
                                          <p:cBhvr>
                                            <p:cTn id="100" dur="1" fill="hold">
                                              <p:stCondLst>
                                                <p:cond delay="0"/>
                                              </p:stCondLst>
                                            </p:cTn>
                                            <p:tgtEl>
                                              <p:spTgt spid="79"/>
                                            </p:tgtEl>
                                            <p:attrNameLst>
                                              <p:attrName>style.visibility</p:attrName>
                                            </p:attrNameLst>
                                          </p:cBhvr>
                                          <p:to>
                                            <p:strVal val="visible"/>
                                          </p:to>
                                        </p:set>
                                        <p:animEffect transition="in" filter="wheel(1)">
                                          <p:cBhvr>
                                            <p:cTn id="101" dur="1000"/>
                                            <p:tgtEl>
                                              <p:spTgt spid="79"/>
                                            </p:tgtEl>
                                          </p:cBhvr>
                                        </p:animEffect>
                                      </p:childTnLst>
                                    </p:cTn>
                                  </p:par>
                                </p:childTnLst>
                              </p:cTn>
                            </p:par>
                            <p:par>
                              <p:cTn id="102" fill="hold">
                                <p:stCondLst>
                                  <p:cond delay="7040"/>
                                </p:stCondLst>
                                <p:childTnLst>
                                  <p:par>
                                    <p:cTn id="103" presetID="31" presetClass="entr" presetSubtype="0" fill="hold" grpId="0" nodeType="afterEffect">
                                      <p:stCondLst>
                                        <p:cond delay="0"/>
                                      </p:stCondLst>
                                      <p:childTnLst>
                                        <p:set>
                                          <p:cBhvr>
                                            <p:cTn id="104" dur="1" fill="hold">
                                              <p:stCondLst>
                                                <p:cond delay="0"/>
                                              </p:stCondLst>
                                            </p:cTn>
                                            <p:tgtEl>
                                              <p:spTgt spid="80"/>
                                            </p:tgtEl>
                                            <p:attrNameLst>
                                              <p:attrName>style.visibility</p:attrName>
                                            </p:attrNameLst>
                                          </p:cBhvr>
                                          <p:to>
                                            <p:strVal val="visible"/>
                                          </p:to>
                                        </p:set>
                                        <p:anim calcmode="lin" valueType="num">
                                          <p:cBhvr>
                                            <p:cTn id="105" dur="500" fill="hold"/>
                                            <p:tgtEl>
                                              <p:spTgt spid="80"/>
                                            </p:tgtEl>
                                            <p:attrNameLst>
                                              <p:attrName>ppt_w</p:attrName>
                                            </p:attrNameLst>
                                          </p:cBhvr>
                                          <p:tavLst>
                                            <p:tav tm="0">
                                              <p:val>
                                                <p:fltVal val="0"/>
                                              </p:val>
                                            </p:tav>
                                            <p:tav tm="100000">
                                              <p:val>
                                                <p:strVal val="#ppt_w"/>
                                              </p:val>
                                            </p:tav>
                                          </p:tavLst>
                                        </p:anim>
                                        <p:anim calcmode="lin" valueType="num">
                                          <p:cBhvr>
                                            <p:cTn id="106" dur="500" fill="hold"/>
                                            <p:tgtEl>
                                              <p:spTgt spid="80"/>
                                            </p:tgtEl>
                                            <p:attrNameLst>
                                              <p:attrName>ppt_h</p:attrName>
                                            </p:attrNameLst>
                                          </p:cBhvr>
                                          <p:tavLst>
                                            <p:tav tm="0">
                                              <p:val>
                                                <p:fltVal val="0"/>
                                              </p:val>
                                            </p:tav>
                                            <p:tav tm="100000">
                                              <p:val>
                                                <p:strVal val="#ppt_h"/>
                                              </p:val>
                                            </p:tav>
                                          </p:tavLst>
                                        </p:anim>
                                        <p:anim calcmode="lin" valueType="num">
                                          <p:cBhvr>
                                            <p:cTn id="107" dur="500" fill="hold"/>
                                            <p:tgtEl>
                                              <p:spTgt spid="80"/>
                                            </p:tgtEl>
                                            <p:attrNameLst>
                                              <p:attrName>style.rotation</p:attrName>
                                            </p:attrNameLst>
                                          </p:cBhvr>
                                          <p:tavLst>
                                            <p:tav tm="0">
                                              <p:val>
                                                <p:fltVal val="90"/>
                                              </p:val>
                                            </p:tav>
                                            <p:tav tm="100000">
                                              <p:val>
                                                <p:fltVal val="0"/>
                                              </p:val>
                                            </p:tav>
                                          </p:tavLst>
                                        </p:anim>
                                        <p:animEffect transition="in" filter="fade">
                                          <p:cBhvr>
                                            <p:cTn id="108"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7" grpId="0" animBg="1"/>
          <p:bldP spid="58" grpId="0" animBg="1"/>
          <p:bldP spid="60" grpId="0" animBg="1"/>
          <p:bldP spid="61" grpId="0"/>
          <p:bldP spid="62" grpId="0" animBg="1"/>
          <p:bldP spid="63" grpId="0"/>
          <p:bldP spid="64" grpId="0" animBg="1"/>
          <p:bldP spid="65" grpId="0"/>
          <p:bldP spid="68" grpId="0" animBg="1"/>
          <p:bldP spid="69" grpId="0" animBg="1"/>
          <p:bldP spid="70" grpId="0"/>
          <p:bldP spid="74" grpId="0" animBg="1"/>
          <p:bldP spid="75" grpId="0"/>
          <p:bldP spid="79" grpId="0" animBg="1"/>
          <p:bldP spid="8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5"/>
                                            </p:tgtEl>
                                            <p:attrNameLst>
                                              <p:attrName>style.visibility</p:attrName>
                                            </p:attrNameLst>
                                          </p:cBhvr>
                                          <p:to>
                                            <p:strVal val="visible"/>
                                          </p:to>
                                        </p:set>
                                        <p:anim calcmode="lin" valueType="num">
                                          <p:cBhvr>
                                            <p:cTn id="7" dur="40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55"/>
                                            </p:tgtEl>
                                            <p:attrNameLst>
                                              <p:attrName>ppt_y</p:attrName>
                                            </p:attrNameLst>
                                          </p:cBhvr>
                                          <p:tavLst>
                                            <p:tav tm="0">
                                              <p:val>
                                                <p:strVal val="#ppt_y"/>
                                              </p:val>
                                            </p:tav>
                                            <p:tav tm="100000">
                                              <p:val>
                                                <p:strVal val="#ppt_y"/>
                                              </p:val>
                                            </p:tav>
                                          </p:tavLst>
                                        </p:anim>
                                        <p:anim calcmode="lin" valueType="num">
                                          <p:cBhvr>
                                            <p:cTn id="9" dur="40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5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55"/>
                                            </p:tgtEl>
                                          </p:cBhvr>
                                        </p:animEffect>
                                      </p:childTnLst>
                                    </p:cTn>
                                  </p:par>
                                </p:childTnLst>
                              </p:cTn>
                            </p:par>
                            <p:par>
                              <p:cTn id="12" fill="hold">
                                <p:stCondLst>
                                  <p:cond delay="640"/>
                                </p:stCondLst>
                                <p:childTnLst>
                                  <p:par>
                                    <p:cTn id="13" presetID="22" presetClass="entr" presetSubtype="8" fill="hold" grpId="0" nodeType="afterEffect">
                                      <p:stCondLst>
                                        <p:cond delay="0"/>
                                      </p:stCondLst>
                                      <p:childTnLst>
                                        <p:set>
                                          <p:cBhvr>
                                            <p:cTn id="14" dur="1" fill="hold">
                                              <p:stCondLst>
                                                <p:cond delay="0"/>
                                              </p:stCondLst>
                                            </p:cTn>
                                            <p:tgtEl>
                                              <p:spTgt spid="58"/>
                                            </p:tgtEl>
                                            <p:attrNameLst>
                                              <p:attrName>style.visibility</p:attrName>
                                            </p:attrNameLst>
                                          </p:cBhvr>
                                          <p:to>
                                            <p:strVal val="visible"/>
                                          </p:to>
                                        </p:set>
                                        <p:animEffect transition="in" filter="wipe(left)">
                                          <p:cBhvr>
                                            <p:cTn id="15" dur="300"/>
                                            <p:tgtEl>
                                              <p:spTgt spid="58"/>
                                            </p:tgtEl>
                                          </p:cBhvr>
                                        </p:animEffect>
                                      </p:childTnLst>
                                    </p:cTn>
                                  </p:par>
                                </p:childTnLst>
                              </p:cTn>
                            </p:par>
                            <p:par>
                              <p:cTn id="16" fill="hold">
                                <p:stCondLst>
                                  <p:cond delay="940"/>
                                </p:stCondLst>
                                <p:childTnLst>
                                  <p:par>
                                    <p:cTn id="17" presetID="22" presetClass="entr" presetSubtype="8" fill="hold" grpId="0" nodeType="afterEffect">
                                      <p:stCondLst>
                                        <p:cond delay="0"/>
                                      </p:stCondLst>
                                      <p:childTnLst>
                                        <p:set>
                                          <p:cBhvr>
                                            <p:cTn id="18" dur="1" fill="hold">
                                              <p:stCondLst>
                                                <p:cond delay="0"/>
                                              </p:stCondLst>
                                            </p:cTn>
                                            <p:tgtEl>
                                              <p:spTgt spid="57"/>
                                            </p:tgtEl>
                                            <p:attrNameLst>
                                              <p:attrName>style.visibility</p:attrName>
                                            </p:attrNameLst>
                                          </p:cBhvr>
                                          <p:to>
                                            <p:strVal val="visible"/>
                                          </p:to>
                                        </p:set>
                                        <p:animEffect transition="in" filter="wipe(left)">
                                          <p:cBhvr>
                                            <p:cTn id="19" dur="500"/>
                                            <p:tgtEl>
                                              <p:spTgt spid="57"/>
                                            </p:tgtEl>
                                          </p:cBhvr>
                                        </p:animEffect>
                                      </p:childTnLst>
                                    </p:cTn>
                                  </p:par>
                                </p:childTnLst>
                              </p:cTn>
                            </p:par>
                            <p:par>
                              <p:cTn id="20" fill="hold">
                                <p:stCondLst>
                                  <p:cond delay="1440"/>
                                </p:stCondLst>
                                <p:childTnLst>
                                  <p:par>
                                    <p:cTn id="21" presetID="22" presetClass="entr" presetSubtype="8" fill="hold" grpId="0" nodeType="afterEffect">
                                      <p:stCondLst>
                                        <p:cond delay="0"/>
                                      </p:stCondLst>
                                      <p:childTnLst>
                                        <p:set>
                                          <p:cBhvr>
                                            <p:cTn id="22" dur="1" fill="hold">
                                              <p:stCondLst>
                                                <p:cond delay="0"/>
                                              </p:stCondLst>
                                            </p:cTn>
                                            <p:tgtEl>
                                              <p:spTgt spid="68"/>
                                            </p:tgtEl>
                                            <p:attrNameLst>
                                              <p:attrName>style.visibility</p:attrName>
                                            </p:attrNameLst>
                                          </p:cBhvr>
                                          <p:to>
                                            <p:strVal val="visible"/>
                                          </p:to>
                                        </p:set>
                                        <p:animEffect transition="in" filter="wipe(left)">
                                          <p:cBhvr>
                                            <p:cTn id="23" dur="500"/>
                                            <p:tgtEl>
                                              <p:spTgt spid="68"/>
                                            </p:tgtEl>
                                          </p:cBhvr>
                                        </p:animEffect>
                                      </p:childTnLst>
                                    </p:cTn>
                                  </p:par>
                                </p:childTnLst>
                              </p:cTn>
                            </p:par>
                            <p:par>
                              <p:cTn id="24" fill="hold">
                                <p:stCondLst>
                                  <p:cond delay="1940"/>
                                </p:stCondLst>
                                <p:childTnLst>
                                  <p:par>
                                    <p:cTn id="25" presetID="2" presetClass="entr" presetSubtype="4" fill="hold" grpId="0" nodeType="afterEffect">
                                      <p:stCondLst>
                                        <p:cond delay="0"/>
                                      </p:stCondLst>
                                      <p:childTnLst>
                                        <p:set>
                                          <p:cBhvr>
                                            <p:cTn id="26" dur="1" fill="hold">
                                              <p:stCondLst>
                                                <p:cond delay="0"/>
                                              </p:stCondLst>
                                            </p:cTn>
                                            <p:tgtEl>
                                              <p:spTgt spid="61"/>
                                            </p:tgtEl>
                                            <p:attrNameLst>
                                              <p:attrName>style.visibility</p:attrName>
                                            </p:attrNameLst>
                                          </p:cBhvr>
                                          <p:to>
                                            <p:strVal val="visible"/>
                                          </p:to>
                                        </p:set>
                                        <p:anim calcmode="lin" valueType="num">
                                          <p:cBhvr additive="base">
                                            <p:cTn id="27" dur="500" fill="hold"/>
                                            <p:tgtEl>
                                              <p:spTgt spid="61"/>
                                            </p:tgtEl>
                                            <p:attrNameLst>
                                              <p:attrName>ppt_x</p:attrName>
                                            </p:attrNameLst>
                                          </p:cBhvr>
                                          <p:tavLst>
                                            <p:tav tm="0">
                                              <p:val>
                                                <p:strVal val="#ppt_x"/>
                                              </p:val>
                                            </p:tav>
                                            <p:tav tm="100000">
                                              <p:val>
                                                <p:strVal val="#ppt_x"/>
                                              </p:val>
                                            </p:tav>
                                          </p:tavLst>
                                        </p:anim>
                                        <p:anim calcmode="lin" valueType="num">
                                          <p:cBhvr additive="base">
                                            <p:cTn id="28" dur="500" fill="hold"/>
                                            <p:tgtEl>
                                              <p:spTgt spid="61"/>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60"/>
                                            </p:tgtEl>
                                            <p:attrNameLst>
                                              <p:attrName>style.visibility</p:attrName>
                                            </p:attrNameLst>
                                          </p:cBhvr>
                                          <p:to>
                                            <p:strVal val="visible"/>
                                          </p:to>
                                        </p:set>
                                        <p:anim calcmode="lin" valueType="num">
                                          <p:cBhvr additive="base">
                                            <p:cTn id="31" dur="500" fill="hold"/>
                                            <p:tgtEl>
                                              <p:spTgt spid="60"/>
                                            </p:tgtEl>
                                            <p:attrNameLst>
                                              <p:attrName>ppt_x</p:attrName>
                                            </p:attrNameLst>
                                          </p:cBhvr>
                                          <p:tavLst>
                                            <p:tav tm="0">
                                              <p:val>
                                                <p:strVal val="#ppt_x"/>
                                              </p:val>
                                            </p:tav>
                                            <p:tav tm="100000">
                                              <p:val>
                                                <p:strVal val="#ppt_x"/>
                                              </p:val>
                                            </p:tav>
                                          </p:tavLst>
                                        </p:anim>
                                        <p:anim calcmode="lin" valueType="num">
                                          <p:cBhvr additive="base">
                                            <p:cTn id="32" dur="500" fill="hold"/>
                                            <p:tgtEl>
                                              <p:spTgt spid="60"/>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59"/>
                                            </p:tgtEl>
                                            <p:attrNameLst>
                                              <p:attrName>style.visibility</p:attrName>
                                            </p:attrNameLst>
                                          </p:cBhvr>
                                          <p:to>
                                            <p:strVal val="visible"/>
                                          </p:to>
                                        </p:set>
                                        <p:anim calcmode="lin" valueType="num">
                                          <p:cBhvr additive="base">
                                            <p:cTn id="35" dur="500" fill="hold"/>
                                            <p:tgtEl>
                                              <p:spTgt spid="59"/>
                                            </p:tgtEl>
                                            <p:attrNameLst>
                                              <p:attrName>ppt_x</p:attrName>
                                            </p:attrNameLst>
                                          </p:cBhvr>
                                          <p:tavLst>
                                            <p:tav tm="0">
                                              <p:val>
                                                <p:strVal val="#ppt_x"/>
                                              </p:val>
                                            </p:tav>
                                            <p:tav tm="100000">
                                              <p:val>
                                                <p:strVal val="#ppt_x"/>
                                              </p:val>
                                            </p:tav>
                                          </p:tavLst>
                                        </p:anim>
                                        <p:anim calcmode="lin" valueType="num">
                                          <p:cBhvr additive="base">
                                            <p:cTn id="36" dur="500" fill="hold"/>
                                            <p:tgtEl>
                                              <p:spTgt spid="59"/>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67"/>
                                            </p:tgtEl>
                                            <p:attrNameLst>
                                              <p:attrName>style.visibility</p:attrName>
                                            </p:attrNameLst>
                                          </p:cBhvr>
                                          <p:to>
                                            <p:strVal val="visible"/>
                                          </p:to>
                                        </p:set>
                                        <p:anim calcmode="lin" valueType="num">
                                          <p:cBhvr additive="base">
                                            <p:cTn id="39" dur="500" fill="hold"/>
                                            <p:tgtEl>
                                              <p:spTgt spid="67"/>
                                            </p:tgtEl>
                                            <p:attrNameLst>
                                              <p:attrName>ppt_x</p:attrName>
                                            </p:attrNameLst>
                                          </p:cBhvr>
                                          <p:tavLst>
                                            <p:tav tm="0">
                                              <p:val>
                                                <p:strVal val="#ppt_x"/>
                                              </p:val>
                                            </p:tav>
                                            <p:tav tm="100000">
                                              <p:val>
                                                <p:strVal val="#ppt_x"/>
                                              </p:val>
                                            </p:tav>
                                          </p:tavLst>
                                        </p:anim>
                                        <p:anim calcmode="lin" valueType="num">
                                          <p:cBhvr additive="base">
                                            <p:cTn id="40" dur="500" fill="hold"/>
                                            <p:tgtEl>
                                              <p:spTgt spid="67"/>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65"/>
                                            </p:tgtEl>
                                            <p:attrNameLst>
                                              <p:attrName>style.visibility</p:attrName>
                                            </p:attrNameLst>
                                          </p:cBhvr>
                                          <p:to>
                                            <p:strVal val="visible"/>
                                          </p:to>
                                        </p:set>
                                        <p:anim calcmode="lin" valueType="num">
                                          <p:cBhvr additive="base">
                                            <p:cTn id="43" dur="500" fill="hold"/>
                                            <p:tgtEl>
                                              <p:spTgt spid="65"/>
                                            </p:tgtEl>
                                            <p:attrNameLst>
                                              <p:attrName>ppt_x</p:attrName>
                                            </p:attrNameLst>
                                          </p:cBhvr>
                                          <p:tavLst>
                                            <p:tav tm="0">
                                              <p:val>
                                                <p:strVal val="#ppt_x"/>
                                              </p:val>
                                            </p:tav>
                                            <p:tav tm="100000">
                                              <p:val>
                                                <p:strVal val="#ppt_x"/>
                                              </p:val>
                                            </p:tav>
                                          </p:tavLst>
                                        </p:anim>
                                        <p:anim calcmode="lin" valueType="num">
                                          <p:cBhvr additive="base">
                                            <p:cTn id="44" dur="500" fill="hold"/>
                                            <p:tgtEl>
                                              <p:spTgt spid="65"/>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64"/>
                                            </p:tgtEl>
                                            <p:attrNameLst>
                                              <p:attrName>style.visibility</p:attrName>
                                            </p:attrNameLst>
                                          </p:cBhvr>
                                          <p:to>
                                            <p:strVal val="visible"/>
                                          </p:to>
                                        </p:set>
                                        <p:anim calcmode="lin" valueType="num">
                                          <p:cBhvr additive="base">
                                            <p:cTn id="47" dur="500" fill="hold"/>
                                            <p:tgtEl>
                                              <p:spTgt spid="64"/>
                                            </p:tgtEl>
                                            <p:attrNameLst>
                                              <p:attrName>ppt_x</p:attrName>
                                            </p:attrNameLst>
                                          </p:cBhvr>
                                          <p:tavLst>
                                            <p:tav tm="0">
                                              <p:val>
                                                <p:strVal val="#ppt_x"/>
                                              </p:val>
                                            </p:tav>
                                            <p:tav tm="100000">
                                              <p:val>
                                                <p:strVal val="#ppt_x"/>
                                              </p:val>
                                            </p:tav>
                                          </p:tavLst>
                                        </p:anim>
                                        <p:anim calcmode="lin" valueType="num">
                                          <p:cBhvr additive="base">
                                            <p:cTn id="48" dur="500" fill="hold"/>
                                            <p:tgtEl>
                                              <p:spTgt spid="64"/>
                                            </p:tgtEl>
                                            <p:attrNameLst>
                                              <p:attrName>ppt_y</p:attrName>
                                            </p:attrNameLst>
                                          </p:cBhvr>
                                          <p:tavLst>
                                            <p:tav tm="0">
                                              <p:val>
                                                <p:strVal val="1+#ppt_h/2"/>
                                              </p:val>
                                            </p:tav>
                                            <p:tav tm="100000">
                                              <p:val>
                                                <p:strVal val="#ppt_y"/>
                                              </p:val>
                                            </p:tav>
                                          </p:tavLst>
                                        </p:anim>
                                      </p:childTnLst>
                                    </p:cTn>
                                  </p:par>
                                  <p:par>
                                    <p:cTn id="49" presetID="2" presetClass="entr" presetSubtype="1" fill="hold" grpId="0" nodeType="withEffect">
                                      <p:stCondLst>
                                        <p:cond delay="0"/>
                                      </p:stCondLst>
                                      <p:childTnLst>
                                        <p:set>
                                          <p:cBhvr>
                                            <p:cTn id="50" dur="1" fill="hold">
                                              <p:stCondLst>
                                                <p:cond delay="0"/>
                                              </p:stCondLst>
                                            </p:cTn>
                                            <p:tgtEl>
                                              <p:spTgt spid="62"/>
                                            </p:tgtEl>
                                            <p:attrNameLst>
                                              <p:attrName>style.visibility</p:attrName>
                                            </p:attrNameLst>
                                          </p:cBhvr>
                                          <p:to>
                                            <p:strVal val="visible"/>
                                          </p:to>
                                        </p:set>
                                        <p:anim calcmode="lin" valueType="num">
                                          <p:cBhvr additive="base">
                                            <p:cTn id="51" dur="500" fill="hold"/>
                                            <p:tgtEl>
                                              <p:spTgt spid="62"/>
                                            </p:tgtEl>
                                            <p:attrNameLst>
                                              <p:attrName>ppt_x</p:attrName>
                                            </p:attrNameLst>
                                          </p:cBhvr>
                                          <p:tavLst>
                                            <p:tav tm="0">
                                              <p:val>
                                                <p:strVal val="#ppt_x"/>
                                              </p:val>
                                            </p:tav>
                                            <p:tav tm="100000">
                                              <p:val>
                                                <p:strVal val="#ppt_x"/>
                                              </p:val>
                                            </p:tav>
                                          </p:tavLst>
                                        </p:anim>
                                        <p:anim calcmode="lin" valueType="num">
                                          <p:cBhvr additive="base">
                                            <p:cTn id="52" dur="500" fill="hold"/>
                                            <p:tgtEl>
                                              <p:spTgt spid="62"/>
                                            </p:tgtEl>
                                            <p:attrNameLst>
                                              <p:attrName>ppt_y</p:attrName>
                                            </p:attrNameLst>
                                          </p:cBhvr>
                                          <p:tavLst>
                                            <p:tav tm="0">
                                              <p:val>
                                                <p:strVal val="0-#ppt_h/2"/>
                                              </p:val>
                                            </p:tav>
                                            <p:tav tm="100000">
                                              <p:val>
                                                <p:strVal val="#ppt_y"/>
                                              </p:val>
                                            </p:tav>
                                          </p:tavLst>
                                        </p:anim>
                                      </p:childTnLst>
                                    </p:cTn>
                                  </p:par>
                                  <p:par>
                                    <p:cTn id="53" presetID="2" presetClass="entr" presetSubtype="1" fill="hold" grpId="0" nodeType="withEffect">
                                      <p:stCondLst>
                                        <p:cond delay="0"/>
                                      </p:stCondLst>
                                      <p:childTnLst>
                                        <p:set>
                                          <p:cBhvr>
                                            <p:cTn id="54" dur="1" fill="hold">
                                              <p:stCondLst>
                                                <p:cond delay="0"/>
                                              </p:stCondLst>
                                            </p:cTn>
                                            <p:tgtEl>
                                              <p:spTgt spid="63"/>
                                            </p:tgtEl>
                                            <p:attrNameLst>
                                              <p:attrName>style.visibility</p:attrName>
                                            </p:attrNameLst>
                                          </p:cBhvr>
                                          <p:to>
                                            <p:strVal val="visible"/>
                                          </p:to>
                                        </p:set>
                                        <p:anim calcmode="lin" valueType="num">
                                          <p:cBhvr additive="base">
                                            <p:cTn id="55" dur="500" fill="hold"/>
                                            <p:tgtEl>
                                              <p:spTgt spid="63"/>
                                            </p:tgtEl>
                                            <p:attrNameLst>
                                              <p:attrName>ppt_x</p:attrName>
                                            </p:attrNameLst>
                                          </p:cBhvr>
                                          <p:tavLst>
                                            <p:tav tm="0">
                                              <p:val>
                                                <p:strVal val="#ppt_x"/>
                                              </p:val>
                                            </p:tav>
                                            <p:tav tm="100000">
                                              <p:val>
                                                <p:strVal val="#ppt_x"/>
                                              </p:val>
                                            </p:tav>
                                          </p:tavLst>
                                        </p:anim>
                                        <p:anim calcmode="lin" valueType="num">
                                          <p:cBhvr additive="base">
                                            <p:cTn id="56" dur="500" fill="hold"/>
                                            <p:tgtEl>
                                              <p:spTgt spid="63"/>
                                            </p:tgtEl>
                                            <p:attrNameLst>
                                              <p:attrName>ppt_y</p:attrName>
                                            </p:attrNameLst>
                                          </p:cBhvr>
                                          <p:tavLst>
                                            <p:tav tm="0">
                                              <p:val>
                                                <p:strVal val="0-#ppt_h/2"/>
                                              </p:val>
                                            </p:tav>
                                            <p:tav tm="100000">
                                              <p:val>
                                                <p:strVal val="#ppt_y"/>
                                              </p:val>
                                            </p:tav>
                                          </p:tavLst>
                                        </p:anim>
                                      </p:childTnLst>
                                    </p:cTn>
                                  </p:par>
                                  <p:par>
                                    <p:cTn id="57" presetID="2" presetClass="entr" presetSubtype="1" fill="hold" nodeType="withEffect">
                                      <p:stCondLst>
                                        <p:cond delay="0"/>
                                      </p:stCondLst>
                                      <p:childTnLst>
                                        <p:set>
                                          <p:cBhvr>
                                            <p:cTn id="58" dur="1" fill="hold">
                                              <p:stCondLst>
                                                <p:cond delay="0"/>
                                              </p:stCondLst>
                                            </p:cTn>
                                            <p:tgtEl>
                                              <p:spTgt spid="66"/>
                                            </p:tgtEl>
                                            <p:attrNameLst>
                                              <p:attrName>style.visibility</p:attrName>
                                            </p:attrNameLst>
                                          </p:cBhvr>
                                          <p:to>
                                            <p:strVal val="visible"/>
                                          </p:to>
                                        </p:set>
                                        <p:anim calcmode="lin" valueType="num">
                                          <p:cBhvr additive="base">
                                            <p:cTn id="59" dur="500" fill="hold"/>
                                            <p:tgtEl>
                                              <p:spTgt spid="66"/>
                                            </p:tgtEl>
                                            <p:attrNameLst>
                                              <p:attrName>ppt_x</p:attrName>
                                            </p:attrNameLst>
                                          </p:cBhvr>
                                          <p:tavLst>
                                            <p:tav tm="0">
                                              <p:val>
                                                <p:strVal val="#ppt_x"/>
                                              </p:val>
                                            </p:tav>
                                            <p:tav tm="100000">
                                              <p:val>
                                                <p:strVal val="#ppt_x"/>
                                              </p:val>
                                            </p:tav>
                                          </p:tavLst>
                                        </p:anim>
                                        <p:anim calcmode="lin" valueType="num">
                                          <p:cBhvr additive="base">
                                            <p:cTn id="60" dur="500" fill="hold"/>
                                            <p:tgtEl>
                                              <p:spTgt spid="66"/>
                                            </p:tgtEl>
                                            <p:attrNameLst>
                                              <p:attrName>ppt_y</p:attrName>
                                            </p:attrNameLst>
                                          </p:cBhvr>
                                          <p:tavLst>
                                            <p:tav tm="0">
                                              <p:val>
                                                <p:strVal val="0-#ppt_h/2"/>
                                              </p:val>
                                            </p:tav>
                                            <p:tav tm="100000">
                                              <p:val>
                                                <p:strVal val="#ppt_y"/>
                                              </p:val>
                                            </p:tav>
                                          </p:tavLst>
                                        </p:anim>
                                      </p:childTnLst>
                                    </p:cTn>
                                  </p:par>
                                </p:childTnLst>
                              </p:cTn>
                            </p:par>
                            <p:par>
                              <p:cTn id="61" fill="hold">
                                <p:stCondLst>
                                  <p:cond delay="2440"/>
                                </p:stCondLst>
                                <p:childTnLst>
                                  <p:par>
                                    <p:cTn id="62" presetID="10" presetClass="entr" presetSubtype="0" fill="hold" nodeType="afterEffect">
                                      <p:stCondLst>
                                        <p:cond delay="0"/>
                                      </p:stCondLst>
                                      <p:childTnLst>
                                        <p:set>
                                          <p:cBhvr>
                                            <p:cTn id="63" dur="1" fill="hold">
                                              <p:stCondLst>
                                                <p:cond delay="0"/>
                                              </p:stCondLst>
                                            </p:cTn>
                                            <p:tgtEl>
                                              <p:spTgt spid="71"/>
                                            </p:tgtEl>
                                            <p:attrNameLst>
                                              <p:attrName>style.visibility</p:attrName>
                                            </p:attrNameLst>
                                          </p:cBhvr>
                                          <p:to>
                                            <p:strVal val="visible"/>
                                          </p:to>
                                        </p:set>
                                        <p:animEffect transition="in" filter="fade">
                                          <p:cBhvr>
                                            <p:cTn id="64" dur="600"/>
                                            <p:tgtEl>
                                              <p:spTgt spid="71"/>
                                            </p:tgtEl>
                                          </p:cBhvr>
                                        </p:animEffect>
                                      </p:childTnLst>
                                    </p:cTn>
                                  </p:par>
                                  <p:par>
                                    <p:cTn id="65" presetID="1" presetClass="path" presetSubtype="0" accel="50000" fill="hold" nodeType="withEffect">
                                      <p:stCondLst>
                                        <p:cond delay="0"/>
                                      </p:stCondLst>
                                      <p:childTnLst>
                                        <p:animMotion origin="layout" path="M 0.00117 -0.01134 C 0.02823 -0.05833 0.07181 -0.05764 0.09926 -0.00787 C 0.12644 0.04051 0.12696 0.11898 0.1003 0.16644 C 0.07337 0.21343 0.02966 0.21227 0.00234 0.16343 C -0.02498 0.11412 -0.0255 0.03611 0.00117 -0.01134 Z " pathEditMode="relative" rAng="-2685144" ptsTypes="fffff">
                                          <p:cBhvr>
                                            <p:cTn id="66" dur="1000" fill="hold"/>
                                            <p:tgtEl>
                                              <p:spTgt spid="71"/>
                                            </p:tgtEl>
                                            <p:attrNameLst>
                                              <p:attrName>ppt_x</p:attrName>
                                              <p:attrName>ppt_y</p:attrName>
                                            </p:attrNameLst>
                                          </p:cBhvr>
                                          <p:rCtr x="4956" y="8889"/>
                                        </p:animMotion>
                                      </p:childTnLst>
                                    </p:cTn>
                                  </p:par>
                                  <p:par>
                                    <p:cTn id="67" presetID="21" presetClass="entr" presetSubtype="1" fill="hold" grpId="0" nodeType="withEffect">
                                      <p:stCondLst>
                                        <p:cond delay="200"/>
                                      </p:stCondLst>
                                      <p:childTnLst>
                                        <p:set>
                                          <p:cBhvr>
                                            <p:cTn id="68" dur="1" fill="hold">
                                              <p:stCondLst>
                                                <p:cond delay="0"/>
                                              </p:stCondLst>
                                            </p:cTn>
                                            <p:tgtEl>
                                              <p:spTgt spid="69"/>
                                            </p:tgtEl>
                                            <p:attrNameLst>
                                              <p:attrName>style.visibility</p:attrName>
                                            </p:attrNameLst>
                                          </p:cBhvr>
                                          <p:to>
                                            <p:strVal val="visible"/>
                                          </p:to>
                                        </p:set>
                                        <p:animEffect transition="in" filter="wheel(1)">
                                          <p:cBhvr>
                                            <p:cTn id="69" dur="1000"/>
                                            <p:tgtEl>
                                              <p:spTgt spid="69"/>
                                            </p:tgtEl>
                                          </p:cBhvr>
                                        </p:animEffect>
                                      </p:childTnLst>
                                    </p:cTn>
                                  </p:par>
                                </p:childTnLst>
                              </p:cTn>
                            </p:par>
                            <p:par>
                              <p:cTn id="70" fill="hold">
                                <p:stCondLst>
                                  <p:cond delay="3640"/>
                                </p:stCondLst>
                                <p:childTnLst>
                                  <p:par>
                                    <p:cTn id="71" presetID="31" presetClass="entr" presetSubtype="0" fill="hold" grpId="0" nodeType="afterEffect">
                                      <p:stCondLst>
                                        <p:cond delay="0"/>
                                      </p:stCondLst>
                                      <p:childTnLst>
                                        <p:set>
                                          <p:cBhvr>
                                            <p:cTn id="72" dur="1" fill="hold">
                                              <p:stCondLst>
                                                <p:cond delay="0"/>
                                              </p:stCondLst>
                                            </p:cTn>
                                            <p:tgtEl>
                                              <p:spTgt spid="70"/>
                                            </p:tgtEl>
                                            <p:attrNameLst>
                                              <p:attrName>style.visibility</p:attrName>
                                            </p:attrNameLst>
                                          </p:cBhvr>
                                          <p:to>
                                            <p:strVal val="visible"/>
                                          </p:to>
                                        </p:set>
                                        <p:anim calcmode="lin" valueType="num">
                                          <p:cBhvr>
                                            <p:cTn id="73" dur="500" fill="hold"/>
                                            <p:tgtEl>
                                              <p:spTgt spid="70"/>
                                            </p:tgtEl>
                                            <p:attrNameLst>
                                              <p:attrName>ppt_w</p:attrName>
                                            </p:attrNameLst>
                                          </p:cBhvr>
                                          <p:tavLst>
                                            <p:tav tm="0">
                                              <p:val>
                                                <p:fltVal val="0"/>
                                              </p:val>
                                            </p:tav>
                                            <p:tav tm="100000">
                                              <p:val>
                                                <p:strVal val="#ppt_w"/>
                                              </p:val>
                                            </p:tav>
                                          </p:tavLst>
                                        </p:anim>
                                        <p:anim calcmode="lin" valueType="num">
                                          <p:cBhvr>
                                            <p:cTn id="74" dur="500" fill="hold"/>
                                            <p:tgtEl>
                                              <p:spTgt spid="70"/>
                                            </p:tgtEl>
                                            <p:attrNameLst>
                                              <p:attrName>ppt_h</p:attrName>
                                            </p:attrNameLst>
                                          </p:cBhvr>
                                          <p:tavLst>
                                            <p:tav tm="0">
                                              <p:val>
                                                <p:fltVal val="0"/>
                                              </p:val>
                                            </p:tav>
                                            <p:tav tm="100000">
                                              <p:val>
                                                <p:strVal val="#ppt_h"/>
                                              </p:val>
                                            </p:tav>
                                          </p:tavLst>
                                        </p:anim>
                                        <p:anim calcmode="lin" valueType="num">
                                          <p:cBhvr>
                                            <p:cTn id="75" dur="500" fill="hold"/>
                                            <p:tgtEl>
                                              <p:spTgt spid="70"/>
                                            </p:tgtEl>
                                            <p:attrNameLst>
                                              <p:attrName>style.rotation</p:attrName>
                                            </p:attrNameLst>
                                          </p:cBhvr>
                                          <p:tavLst>
                                            <p:tav tm="0">
                                              <p:val>
                                                <p:fltVal val="90"/>
                                              </p:val>
                                            </p:tav>
                                            <p:tav tm="100000">
                                              <p:val>
                                                <p:fltVal val="0"/>
                                              </p:val>
                                            </p:tav>
                                          </p:tavLst>
                                        </p:anim>
                                        <p:animEffect transition="in" filter="fade">
                                          <p:cBhvr>
                                            <p:cTn id="76" dur="500"/>
                                            <p:tgtEl>
                                              <p:spTgt spid="70"/>
                                            </p:tgtEl>
                                          </p:cBhvr>
                                        </p:animEffect>
                                      </p:childTnLst>
                                    </p:cTn>
                                  </p:par>
                                </p:childTnLst>
                              </p:cTn>
                            </p:par>
                            <p:par>
                              <p:cTn id="77" fill="hold">
                                <p:stCondLst>
                                  <p:cond delay="4140"/>
                                </p:stCondLst>
                                <p:childTnLst>
                                  <p:par>
                                    <p:cTn id="78" presetID="10" presetClass="entr" presetSubtype="0" fill="hold" nodeType="afterEffect">
                                      <p:stCondLst>
                                        <p:cond delay="0"/>
                                      </p:stCondLst>
                                      <p:childTnLst>
                                        <p:set>
                                          <p:cBhvr>
                                            <p:cTn id="79" dur="1" fill="hold">
                                              <p:stCondLst>
                                                <p:cond delay="0"/>
                                              </p:stCondLst>
                                            </p:cTn>
                                            <p:tgtEl>
                                              <p:spTgt spid="76"/>
                                            </p:tgtEl>
                                            <p:attrNameLst>
                                              <p:attrName>style.visibility</p:attrName>
                                            </p:attrNameLst>
                                          </p:cBhvr>
                                          <p:to>
                                            <p:strVal val="visible"/>
                                          </p:to>
                                        </p:set>
                                        <p:animEffect transition="in" filter="fade">
                                          <p:cBhvr>
                                            <p:cTn id="80" dur="600"/>
                                            <p:tgtEl>
                                              <p:spTgt spid="76"/>
                                            </p:tgtEl>
                                          </p:cBhvr>
                                        </p:animEffect>
                                      </p:childTnLst>
                                    </p:cTn>
                                  </p:par>
                                  <p:par>
                                    <p:cTn id="81" presetID="1" presetClass="path" presetSubtype="0" accel="50000" fill="hold" nodeType="withEffect">
                                      <p:stCondLst>
                                        <p:cond delay="0"/>
                                      </p:stCondLst>
                                      <p:childTnLst>
                                        <p:animMotion origin="layout" path="M 0.00117 -0.01134 C 0.02823 -0.05833 0.07181 -0.05764 0.09926 -0.00787 C 0.12644 0.04051 0.12696 0.11898 0.1003 0.16644 C 0.07337 0.21343 0.02966 0.21227 0.00234 0.16343 C -0.02498 0.11412 -0.0255 0.03611 0.00117 -0.01134 Z " pathEditMode="relative" rAng="-2685144" ptsTypes="fffff">
                                          <p:cBhvr>
                                            <p:cTn id="82" dur="1000" fill="hold"/>
                                            <p:tgtEl>
                                              <p:spTgt spid="76"/>
                                            </p:tgtEl>
                                            <p:attrNameLst>
                                              <p:attrName>ppt_x</p:attrName>
                                              <p:attrName>ppt_y</p:attrName>
                                            </p:attrNameLst>
                                          </p:cBhvr>
                                          <p:rCtr x="4956" y="8889"/>
                                        </p:animMotion>
                                      </p:childTnLst>
                                    </p:cTn>
                                  </p:par>
                                  <p:par>
                                    <p:cTn id="83" presetID="21" presetClass="entr" presetSubtype="1" fill="hold" grpId="0" nodeType="withEffect">
                                      <p:stCondLst>
                                        <p:cond delay="200"/>
                                      </p:stCondLst>
                                      <p:childTnLst>
                                        <p:set>
                                          <p:cBhvr>
                                            <p:cTn id="84" dur="1" fill="hold">
                                              <p:stCondLst>
                                                <p:cond delay="0"/>
                                              </p:stCondLst>
                                            </p:cTn>
                                            <p:tgtEl>
                                              <p:spTgt spid="74"/>
                                            </p:tgtEl>
                                            <p:attrNameLst>
                                              <p:attrName>style.visibility</p:attrName>
                                            </p:attrNameLst>
                                          </p:cBhvr>
                                          <p:to>
                                            <p:strVal val="visible"/>
                                          </p:to>
                                        </p:set>
                                        <p:animEffect transition="in" filter="wheel(1)">
                                          <p:cBhvr>
                                            <p:cTn id="85" dur="1000"/>
                                            <p:tgtEl>
                                              <p:spTgt spid="74"/>
                                            </p:tgtEl>
                                          </p:cBhvr>
                                        </p:animEffect>
                                      </p:childTnLst>
                                    </p:cTn>
                                  </p:par>
                                </p:childTnLst>
                              </p:cTn>
                            </p:par>
                            <p:par>
                              <p:cTn id="86" fill="hold">
                                <p:stCondLst>
                                  <p:cond delay="5340"/>
                                </p:stCondLst>
                                <p:childTnLst>
                                  <p:par>
                                    <p:cTn id="87" presetID="31" presetClass="entr" presetSubtype="0" fill="hold" grpId="0" nodeType="afterEffect">
                                      <p:stCondLst>
                                        <p:cond delay="0"/>
                                      </p:stCondLst>
                                      <p:childTnLst>
                                        <p:set>
                                          <p:cBhvr>
                                            <p:cTn id="88" dur="1" fill="hold">
                                              <p:stCondLst>
                                                <p:cond delay="0"/>
                                              </p:stCondLst>
                                            </p:cTn>
                                            <p:tgtEl>
                                              <p:spTgt spid="75"/>
                                            </p:tgtEl>
                                            <p:attrNameLst>
                                              <p:attrName>style.visibility</p:attrName>
                                            </p:attrNameLst>
                                          </p:cBhvr>
                                          <p:to>
                                            <p:strVal val="visible"/>
                                          </p:to>
                                        </p:set>
                                        <p:anim calcmode="lin" valueType="num">
                                          <p:cBhvr>
                                            <p:cTn id="89" dur="500" fill="hold"/>
                                            <p:tgtEl>
                                              <p:spTgt spid="75"/>
                                            </p:tgtEl>
                                            <p:attrNameLst>
                                              <p:attrName>ppt_w</p:attrName>
                                            </p:attrNameLst>
                                          </p:cBhvr>
                                          <p:tavLst>
                                            <p:tav tm="0">
                                              <p:val>
                                                <p:fltVal val="0"/>
                                              </p:val>
                                            </p:tav>
                                            <p:tav tm="100000">
                                              <p:val>
                                                <p:strVal val="#ppt_w"/>
                                              </p:val>
                                            </p:tav>
                                          </p:tavLst>
                                        </p:anim>
                                        <p:anim calcmode="lin" valueType="num">
                                          <p:cBhvr>
                                            <p:cTn id="90" dur="500" fill="hold"/>
                                            <p:tgtEl>
                                              <p:spTgt spid="75"/>
                                            </p:tgtEl>
                                            <p:attrNameLst>
                                              <p:attrName>ppt_h</p:attrName>
                                            </p:attrNameLst>
                                          </p:cBhvr>
                                          <p:tavLst>
                                            <p:tav tm="0">
                                              <p:val>
                                                <p:fltVal val="0"/>
                                              </p:val>
                                            </p:tav>
                                            <p:tav tm="100000">
                                              <p:val>
                                                <p:strVal val="#ppt_h"/>
                                              </p:val>
                                            </p:tav>
                                          </p:tavLst>
                                        </p:anim>
                                        <p:anim calcmode="lin" valueType="num">
                                          <p:cBhvr>
                                            <p:cTn id="91" dur="500" fill="hold"/>
                                            <p:tgtEl>
                                              <p:spTgt spid="75"/>
                                            </p:tgtEl>
                                            <p:attrNameLst>
                                              <p:attrName>style.rotation</p:attrName>
                                            </p:attrNameLst>
                                          </p:cBhvr>
                                          <p:tavLst>
                                            <p:tav tm="0">
                                              <p:val>
                                                <p:fltVal val="90"/>
                                              </p:val>
                                            </p:tav>
                                            <p:tav tm="100000">
                                              <p:val>
                                                <p:fltVal val="0"/>
                                              </p:val>
                                            </p:tav>
                                          </p:tavLst>
                                        </p:anim>
                                        <p:animEffect transition="in" filter="fade">
                                          <p:cBhvr>
                                            <p:cTn id="92" dur="500"/>
                                            <p:tgtEl>
                                              <p:spTgt spid="75"/>
                                            </p:tgtEl>
                                          </p:cBhvr>
                                        </p:animEffect>
                                      </p:childTnLst>
                                    </p:cTn>
                                  </p:par>
                                </p:childTnLst>
                              </p:cTn>
                            </p:par>
                            <p:par>
                              <p:cTn id="93" fill="hold">
                                <p:stCondLst>
                                  <p:cond delay="5840"/>
                                </p:stCondLst>
                                <p:childTnLst>
                                  <p:par>
                                    <p:cTn id="94" presetID="10" presetClass="entr" presetSubtype="0" fill="hold" nodeType="afterEffect">
                                      <p:stCondLst>
                                        <p:cond delay="0"/>
                                      </p:stCondLst>
                                      <p:childTnLst>
                                        <p:set>
                                          <p:cBhvr>
                                            <p:cTn id="95" dur="1" fill="hold">
                                              <p:stCondLst>
                                                <p:cond delay="0"/>
                                              </p:stCondLst>
                                            </p:cTn>
                                            <p:tgtEl>
                                              <p:spTgt spid="81"/>
                                            </p:tgtEl>
                                            <p:attrNameLst>
                                              <p:attrName>style.visibility</p:attrName>
                                            </p:attrNameLst>
                                          </p:cBhvr>
                                          <p:to>
                                            <p:strVal val="visible"/>
                                          </p:to>
                                        </p:set>
                                        <p:animEffect transition="in" filter="fade">
                                          <p:cBhvr>
                                            <p:cTn id="96" dur="600"/>
                                            <p:tgtEl>
                                              <p:spTgt spid="81"/>
                                            </p:tgtEl>
                                          </p:cBhvr>
                                        </p:animEffect>
                                      </p:childTnLst>
                                    </p:cTn>
                                  </p:par>
                                  <p:par>
                                    <p:cTn id="97" presetID="1" presetClass="path" presetSubtype="0" accel="50000" fill="hold" nodeType="withEffect">
                                      <p:stCondLst>
                                        <p:cond delay="0"/>
                                      </p:stCondLst>
                                      <p:childTnLst>
                                        <p:animMotion origin="layout" path="M 0.00117 -0.01134 C 0.02823 -0.05833 0.07181 -0.05764 0.09926 -0.00787 C 0.12644 0.04051 0.12696 0.11898 0.1003 0.16644 C 0.07337 0.21343 0.02966 0.21227 0.00234 0.16343 C -0.02498 0.11412 -0.0255 0.03611 0.00117 -0.01134 Z " pathEditMode="relative" rAng="-2685144" ptsTypes="fffff">
                                          <p:cBhvr>
                                            <p:cTn id="98" dur="1000" fill="hold"/>
                                            <p:tgtEl>
                                              <p:spTgt spid="81"/>
                                            </p:tgtEl>
                                            <p:attrNameLst>
                                              <p:attrName>ppt_x</p:attrName>
                                              <p:attrName>ppt_y</p:attrName>
                                            </p:attrNameLst>
                                          </p:cBhvr>
                                          <p:rCtr x="4956" y="8889"/>
                                        </p:animMotion>
                                      </p:childTnLst>
                                    </p:cTn>
                                  </p:par>
                                  <p:par>
                                    <p:cTn id="99" presetID="21" presetClass="entr" presetSubtype="1" fill="hold" grpId="0" nodeType="withEffect">
                                      <p:stCondLst>
                                        <p:cond delay="200"/>
                                      </p:stCondLst>
                                      <p:childTnLst>
                                        <p:set>
                                          <p:cBhvr>
                                            <p:cTn id="100" dur="1" fill="hold">
                                              <p:stCondLst>
                                                <p:cond delay="0"/>
                                              </p:stCondLst>
                                            </p:cTn>
                                            <p:tgtEl>
                                              <p:spTgt spid="79"/>
                                            </p:tgtEl>
                                            <p:attrNameLst>
                                              <p:attrName>style.visibility</p:attrName>
                                            </p:attrNameLst>
                                          </p:cBhvr>
                                          <p:to>
                                            <p:strVal val="visible"/>
                                          </p:to>
                                        </p:set>
                                        <p:animEffect transition="in" filter="wheel(1)">
                                          <p:cBhvr>
                                            <p:cTn id="101" dur="1000"/>
                                            <p:tgtEl>
                                              <p:spTgt spid="79"/>
                                            </p:tgtEl>
                                          </p:cBhvr>
                                        </p:animEffect>
                                      </p:childTnLst>
                                    </p:cTn>
                                  </p:par>
                                </p:childTnLst>
                              </p:cTn>
                            </p:par>
                            <p:par>
                              <p:cTn id="102" fill="hold">
                                <p:stCondLst>
                                  <p:cond delay="7040"/>
                                </p:stCondLst>
                                <p:childTnLst>
                                  <p:par>
                                    <p:cTn id="103" presetID="31" presetClass="entr" presetSubtype="0" fill="hold" grpId="0" nodeType="afterEffect">
                                      <p:stCondLst>
                                        <p:cond delay="0"/>
                                      </p:stCondLst>
                                      <p:childTnLst>
                                        <p:set>
                                          <p:cBhvr>
                                            <p:cTn id="104" dur="1" fill="hold">
                                              <p:stCondLst>
                                                <p:cond delay="0"/>
                                              </p:stCondLst>
                                            </p:cTn>
                                            <p:tgtEl>
                                              <p:spTgt spid="80"/>
                                            </p:tgtEl>
                                            <p:attrNameLst>
                                              <p:attrName>style.visibility</p:attrName>
                                            </p:attrNameLst>
                                          </p:cBhvr>
                                          <p:to>
                                            <p:strVal val="visible"/>
                                          </p:to>
                                        </p:set>
                                        <p:anim calcmode="lin" valueType="num">
                                          <p:cBhvr>
                                            <p:cTn id="105" dur="500" fill="hold"/>
                                            <p:tgtEl>
                                              <p:spTgt spid="80"/>
                                            </p:tgtEl>
                                            <p:attrNameLst>
                                              <p:attrName>ppt_w</p:attrName>
                                            </p:attrNameLst>
                                          </p:cBhvr>
                                          <p:tavLst>
                                            <p:tav tm="0">
                                              <p:val>
                                                <p:fltVal val="0"/>
                                              </p:val>
                                            </p:tav>
                                            <p:tav tm="100000">
                                              <p:val>
                                                <p:strVal val="#ppt_w"/>
                                              </p:val>
                                            </p:tav>
                                          </p:tavLst>
                                        </p:anim>
                                        <p:anim calcmode="lin" valueType="num">
                                          <p:cBhvr>
                                            <p:cTn id="106" dur="500" fill="hold"/>
                                            <p:tgtEl>
                                              <p:spTgt spid="80"/>
                                            </p:tgtEl>
                                            <p:attrNameLst>
                                              <p:attrName>ppt_h</p:attrName>
                                            </p:attrNameLst>
                                          </p:cBhvr>
                                          <p:tavLst>
                                            <p:tav tm="0">
                                              <p:val>
                                                <p:fltVal val="0"/>
                                              </p:val>
                                            </p:tav>
                                            <p:tav tm="100000">
                                              <p:val>
                                                <p:strVal val="#ppt_h"/>
                                              </p:val>
                                            </p:tav>
                                          </p:tavLst>
                                        </p:anim>
                                        <p:anim calcmode="lin" valueType="num">
                                          <p:cBhvr>
                                            <p:cTn id="107" dur="500" fill="hold"/>
                                            <p:tgtEl>
                                              <p:spTgt spid="80"/>
                                            </p:tgtEl>
                                            <p:attrNameLst>
                                              <p:attrName>style.rotation</p:attrName>
                                            </p:attrNameLst>
                                          </p:cBhvr>
                                          <p:tavLst>
                                            <p:tav tm="0">
                                              <p:val>
                                                <p:fltVal val="90"/>
                                              </p:val>
                                            </p:tav>
                                            <p:tav tm="100000">
                                              <p:val>
                                                <p:fltVal val="0"/>
                                              </p:val>
                                            </p:tav>
                                          </p:tavLst>
                                        </p:anim>
                                        <p:animEffect transition="in" filter="fade">
                                          <p:cBhvr>
                                            <p:cTn id="108"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7" grpId="0" animBg="1"/>
          <p:bldP spid="58" grpId="0" animBg="1"/>
          <p:bldP spid="60" grpId="0" animBg="1"/>
          <p:bldP spid="61" grpId="0"/>
          <p:bldP spid="62" grpId="0" animBg="1"/>
          <p:bldP spid="63" grpId="0"/>
          <p:bldP spid="64" grpId="0" animBg="1"/>
          <p:bldP spid="65" grpId="0"/>
          <p:bldP spid="68" grpId="0" animBg="1"/>
          <p:bldP spid="69" grpId="0" animBg="1"/>
          <p:bldP spid="70" grpId="0"/>
          <p:bldP spid="74" grpId="0" animBg="1"/>
          <p:bldP spid="75" grpId="0"/>
          <p:bldP spid="79" grpId="0" animBg="1"/>
          <p:bldP spid="80"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1330766" y="44624"/>
            <a:ext cx="5042228" cy="523220"/>
          </a:xfrm>
          <a:prstGeom prst="rect">
            <a:avLst/>
          </a:prstGeom>
          <a:noFill/>
        </p:spPr>
        <p:txBody>
          <a:bodyPr wrap="square"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r>
              <a:rPr lang="en-US" altLang="zh-CN" sz="2800" dirty="0" smtClean="0">
                <a:solidFill>
                  <a:schemeClr val="accent2"/>
                </a:solidFill>
                <a:latin typeface="微软雅黑"/>
                <a:ea typeface="微软雅黑"/>
              </a:rPr>
              <a:t>2.5 </a:t>
            </a:r>
            <a:r>
              <a:rPr lang="zh-CN" altLang="en-US" sz="2800" dirty="0" smtClean="0">
                <a:solidFill>
                  <a:schemeClr val="accent2"/>
                </a:solidFill>
                <a:latin typeface="微软雅黑"/>
                <a:ea typeface="微软雅黑"/>
              </a:rPr>
              <a:t>竞争对手</a:t>
            </a:r>
            <a:endParaRPr lang="zh-CN" altLang="en-US" sz="2800" dirty="0">
              <a:solidFill>
                <a:schemeClr val="accent2"/>
              </a:solidFill>
              <a:latin typeface="微软雅黑"/>
              <a:ea typeface="微软雅黑"/>
            </a:endParaRPr>
          </a:p>
        </p:txBody>
      </p:sp>
      <p:sp>
        <p:nvSpPr>
          <p:cNvPr id="56" name="TextBox 55"/>
          <p:cNvSpPr txBox="1"/>
          <p:nvPr/>
        </p:nvSpPr>
        <p:spPr>
          <a:xfrm>
            <a:off x="140263" y="106179"/>
            <a:ext cx="1064260" cy="400110"/>
          </a:xfrm>
          <a:prstGeom prst="rect">
            <a:avLst/>
          </a:prstGeom>
          <a:noFill/>
        </p:spPr>
        <p:txBody>
          <a:bodyPr wrap="square" rtlCol="0">
            <a:spAutoFit/>
          </a:bodyPr>
          <a:lstStyle/>
          <a:p>
            <a:pPr algn="r"/>
            <a:r>
              <a:rPr lang="en-US" altLang="zh-CN" sz="2000" dirty="0" smtClean="0">
                <a:solidFill>
                  <a:schemeClr val="accent2"/>
                </a:solidFill>
              </a:rPr>
              <a:t>Part</a:t>
            </a:r>
            <a:r>
              <a:rPr lang="en-US" altLang="zh-CN" dirty="0" smtClean="0">
                <a:solidFill>
                  <a:schemeClr val="accent2"/>
                </a:solidFill>
              </a:rPr>
              <a:t>  2</a:t>
            </a:r>
            <a:endParaRPr lang="zh-CN" altLang="en-US" dirty="0">
              <a:solidFill>
                <a:schemeClr val="accent2"/>
              </a:solidFill>
            </a:endParaRPr>
          </a:p>
        </p:txBody>
      </p:sp>
      <p:sp>
        <p:nvSpPr>
          <p:cNvPr id="4" name="Freeform 6"/>
          <p:cNvSpPr>
            <a:spLocks/>
          </p:cNvSpPr>
          <p:nvPr/>
        </p:nvSpPr>
        <p:spPr bwMode="auto">
          <a:xfrm>
            <a:off x="5953125" y="2174875"/>
            <a:ext cx="1590675" cy="4683125"/>
          </a:xfrm>
          <a:custGeom>
            <a:avLst/>
            <a:gdLst>
              <a:gd name="T0" fmla="*/ 469 w 2278"/>
              <a:gd name="T1" fmla="*/ 132 h 6709"/>
              <a:gd name="T2" fmla="*/ 1800 w 2278"/>
              <a:gd name="T3" fmla="*/ 132 h 6709"/>
              <a:gd name="T4" fmla="*/ 1800 w 2278"/>
              <a:gd name="T5" fmla="*/ 0 h 6709"/>
              <a:gd name="T6" fmla="*/ 2039 w 2278"/>
              <a:gd name="T7" fmla="*/ 190 h 6709"/>
              <a:gd name="T8" fmla="*/ 2278 w 2278"/>
              <a:gd name="T9" fmla="*/ 379 h 6709"/>
              <a:gd name="T10" fmla="*/ 2039 w 2278"/>
              <a:gd name="T11" fmla="*/ 569 h 6709"/>
              <a:gd name="T12" fmla="*/ 1800 w 2278"/>
              <a:gd name="T13" fmla="*/ 758 h 6709"/>
              <a:gd name="T14" fmla="*/ 1800 w 2278"/>
              <a:gd name="T15" fmla="*/ 621 h 6709"/>
              <a:gd name="T16" fmla="*/ 797 w 2278"/>
              <a:gd name="T17" fmla="*/ 621 h 6709"/>
              <a:gd name="T18" fmla="*/ 489 w 2278"/>
              <a:gd name="T19" fmla="*/ 868 h 6709"/>
              <a:gd name="T20" fmla="*/ 489 w 2278"/>
              <a:gd name="T21" fmla="*/ 6709 h 6709"/>
              <a:gd name="T22" fmla="*/ 0 w 2278"/>
              <a:gd name="T23" fmla="*/ 6709 h 6709"/>
              <a:gd name="T24" fmla="*/ 0 w 2278"/>
              <a:gd name="T25" fmla="*/ 601 h 6709"/>
              <a:gd name="T26" fmla="*/ 469 w 2278"/>
              <a:gd name="T27" fmla="*/ 132 h 6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78" h="6709">
                <a:moveTo>
                  <a:pt x="469" y="132"/>
                </a:moveTo>
                <a:lnTo>
                  <a:pt x="1800" y="132"/>
                </a:lnTo>
                <a:lnTo>
                  <a:pt x="1800" y="0"/>
                </a:lnTo>
                <a:lnTo>
                  <a:pt x="2039" y="190"/>
                </a:lnTo>
                <a:lnTo>
                  <a:pt x="2278" y="379"/>
                </a:lnTo>
                <a:lnTo>
                  <a:pt x="2039" y="569"/>
                </a:lnTo>
                <a:lnTo>
                  <a:pt x="1800" y="758"/>
                </a:lnTo>
                <a:lnTo>
                  <a:pt x="1800" y="621"/>
                </a:lnTo>
                <a:lnTo>
                  <a:pt x="797" y="621"/>
                </a:lnTo>
                <a:cubicBezTo>
                  <a:pt x="600" y="621"/>
                  <a:pt x="489" y="670"/>
                  <a:pt x="489" y="868"/>
                </a:cubicBezTo>
                <a:lnTo>
                  <a:pt x="489" y="6709"/>
                </a:lnTo>
                <a:lnTo>
                  <a:pt x="0" y="6709"/>
                </a:lnTo>
                <a:lnTo>
                  <a:pt x="0" y="601"/>
                </a:lnTo>
                <a:cubicBezTo>
                  <a:pt x="0" y="343"/>
                  <a:pt x="211" y="132"/>
                  <a:pt x="469" y="132"/>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 name="Freeform 7"/>
          <p:cNvSpPr>
            <a:spLocks/>
          </p:cNvSpPr>
          <p:nvPr/>
        </p:nvSpPr>
        <p:spPr bwMode="auto">
          <a:xfrm>
            <a:off x="6402388" y="3581400"/>
            <a:ext cx="1120775" cy="3276600"/>
          </a:xfrm>
          <a:custGeom>
            <a:avLst/>
            <a:gdLst>
              <a:gd name="T0" fmla="*/ 468 w 1605"/>
              <a:gd name="T1" fmla="*/ 132 h 4693"/>
              <a:gd name="T2" fmla="*/ 1127 w 1605"/>
              <a:gd name="T3" fmla="*/ 132 h 4693"/>
              <a:gd name="T4" fmla="*/ 1127 w 1605"/>
              <a:gd name="T5" fmla="*/ 0 h 4693"/>
              <a:gd name="T6" fmla="*/ 1366 w 1605"/>
              <a:gd name="T7" fmla="*/ 189 h 4693"/>
              <a:gd name="T8" fmla="*/ 1605 w 1605"/>
              <a:gd name="T9" fmla="*/ 379 h 4693"/>
              <a:gd name="T10" fmla="*/ 1366 w 1605"/>
              <a:gd name="T11" fmla="*/ 568 h 4693"/>
              <a:gd name="T12" fmla="*/ 1127 w 1605"/>
              <a:gd name="T13" fmla="*/ 758 h 4693"/>
              <a:gd name="T14" fmla="*/ 1127 w 1605"/>
              <a:gd name="T15" fmla="*/ 620 h 4693"/>
              <a:gd name="T16" fmla="*/ 796 w 1605"/>
              <a:gd name="T17" fmla="*/ 620 h 4693"/>
              <a:gd name="T18" fmla="*/ 488 w 1605"/>
              <a:gd name="T19" fmla="*/ 867 h 4693"/>
              <a:gd name="T20" fmla="*/ 488 w 1605"/>
              <a:gd name="T21" fmla="*/ 4693 h 4693"/>
              <a:gd name="T22" fmla="*/ 0 w 1605"/>
              <a:gd name="T23" fmla="*/ 4693 h 4693"/>
              <a:gd name="T24" fmla="*/ 0 w 1605"/>
              <a:gd name="T25" fmla="*/ 600 h 4693"/>
              <a:gd name="T26" fmla="*/ 468 w 1605"/>
              <a:gd name="T27" fmla="*/ 132 h 4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05" h="4693">
                <a:moveTo>
                  <a:pt x="468" y="132"/>
                </a:moveTo>
                <a:lnTo>
                  <a:pt x="1127" y="132"/>
                </a:lnTo>
                <a:lnTo>
                  <a:pt x="1127" y="0"/>
                </a:lnTo>
                <a:lnTo>
                  <a:pt x="1366" y="189"/>
                </a:lnTo>
                <a:lnTo>
                  <a:pt x="1605" y="379"/>
                </a:lnTo>
                <a:lnTo>
                  <a:pt x="1366" y="568"/>
                </a:lnTo>
                <a:lnTo>
                  <a:pt x="1127" y="758"/>
                </a:lnTo>
                <a:lnTo>
                  <a:pt x="1127" y="620"/>
                </a:lnTo>
                <a:lnTo>
                  <a:pt x="796" y="620"/>
                </a:lnTo>
                <a:cubicBezTo>
                  <a:pt x="599" y="620"/>
                  <a:pt x="488" y="670"/>
                  <a:pt x="488" y="867"/>
                </a:cubicBezTo>
                <a:lnTo>
                  <a:pt x="488" y="4693"/>
                </a:lnTo>
                <a:lnTo>
                  <a:pt x="0" y="4693"/>
                </a:lnTo>
                <a:lnTo>
                  <a:pt x="0" y="600"/>
                </a:lnTo>
                <a:cubicBezTo>
                  <a:pt x="0" y="343"/>
                  <a:pt x="210" y="132"/>
                  <a:pt x="468" y="132"/>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 name="Freeform 8"/>
          <p:cNvSpPr>
            <a:spLocks/>
          </p:cNvSpPr>
          <p:nvPr/>
        </p:nvSpPr>
        <p:spPr bwMode="auto">
          <a:xfrm>
            <a:off x="4240213" y="3127375"/>
            <a:ext cx="1590675" cy="3730625"/>
          </a:xfrm>
          <a:custGeom>
            <a:avLst/>
            <a:gdLst>
              <a:gd name="T0" fmla="*/ 1809 w 2278"/>
              <a:gd name="T1" fmla="*/ 132 h 5345"/>
              <a:gd name="T2" fmla="*/ 478 w 2278"/>
              <a:gd name="T3" fmla="*/ 132 h 5345"/>
              <a:gd name="T4" fmla="*/ 478 w 2278"/>
              <a:gd name="T5" fmla="*/ 0 h 5345"/>
              <a:gd name="T6" fmla="*/ 239 w 2278"/>
              <a:gd name="T7" fmla="*/ 190 h 5345"/>
              <a:gd name="T8" fmla="*/ 0 w 2278"/>
              <a:gd name="T9" fmla="*/ 379 h 5345"/>
              <a:gd name="T10" fmla="*/ 239 w 2278"/>
              <a:gd name="T11" fmla="*/ 569 h 5345"/>
              <a:gd name="T12" fmla="*/ 478 w 2278"/>
              <a:gd name="T13" fmla="*/ 758 h 5345"/>
              <a:gd name="T14" fmla="*/ 478 w 2278"/>
              <a:gd name="T15" fmla="*/ 621 h 5345"/>
              <a:gd name="T16" fmla="*/ 1481 w 2278"/>
              <a:gd name="T17" fmla="*/ 621 h 5345"/>
              <a:gd name="T18" fmla="*/ 1789 w 2278"/>
              <a:gd name="T19" fmla="*/ 868 h 5345"/>
              <a:gd name="T20" fmla="*/ 1789 w 2278"/>
              <a:gd name="T21" fmla="*/ 5345 h 5345"/>
              <a:gd name="T22" fmla="*/ 2278 w 2278"/>
              <a:gd name="T23" fmla="*/ 5345 h 5345"/>
              <a:gd name="T24" fmla="*/ 2278 w 2278"/>
              <a:gd name="T25" fmla="*/ 601 h 5345"/>
              <a:gd name="T26" fmla="*/ 1809 w 2278"/>
              <a:gd name="T27" fmla="*/ 132 h 5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78" h="5345">
                <a:moveTo>
                  <a:pt x="1809" y="132"/>
                </a:moveTo>
                <a:lnTo>
                  <a:pt x="478" y="132"/>
                </a:lnTo>
                <a:lnTo>
                  <a:pt x="478" y="0"/>
                </a:lnTo>
                <a:lnTo>
                  <a:pt x="239" y="190"/>
                </a:lnTo>
                <a:lnTo>
                  <a:pt x="0" y="379"/>
                </a:lnTo>
                <a:lnTo>
                  <a:pt x="239" y="569"/>
                </a:lnTo>
                <a:lnTo>
                  <a:pt x="478" y="758"/>
                </a:lnTo>
                <a:lnTo>
                  <a:pt x="478" y="621"/>
                </a:lnTo>
                <a:lnTo>
                  <a:pt x="1481" y="621"/>
                </a:lnTo>
                <a:cubicBezTo>
                  <a:pt x="1678" y="621"/>
                  <a:pt x="1789" y="670"/>
                  <a:pt x="1789" y="868"/>
                </a:cubicBezTo>
                <a:lnTo>
                  <a:pt x="1789" y="5345"/>
                </a:lnTo>
                <a:lnTo>
                  <a:pt x="2278" y="5345"/>
                </a:lnTo>
                <a:lnTo>
                  <a:pt x="2278" y="601"/>
                </a:lnTo>
                <a:cubicBezTo>
                  <a:pt x="2278" y="343"/>
                  <a:pt x="2067" y="132"/>
                  <a:pt x="1809" y="132"/>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 name="Freeform 9"/>
          <p:cNvSpPr>
            <a:spLocks/>
          </p:cNvSpPr>
          <p:nvPr/>
        </p:nvSpPr>
        <p:spPr bwMode="auto">
          <a:xfrm>
            <a:off x="4262438" y="4505325"/>
            <a:ext cx="1120775" cy="2352675"/>
          </a:xfrm>
          <a:custGeom>
            <a:avLst/>
            <a:gdLst>
              <a:gd name="T0" fmla="*/ 1137 w 1605"/>
              <a:gd name="T1" fmla="*/ 132 h 3370"/>
              <a:gd name="T2" fmla="*/ 478 w 1605"/>
              <a:gd name="T3" fmla="*/ 132 h 3370"/>
              <a:gd name="T4" fmla="*/ 478 w 1605"/>
              <a:gd name="T5" fmla="*/ 0 h 3370"/>
              <a:gd name="T6" fmla="*/ 239 w 1605"/>
              <a:gd name="T7" fmla="*/ 190 h 3370"/>
              <a:gd name="T8" fmla="*/ 0 w 1605"/>
              <a:gd name="T9" fmla="*/ 379 h 3370"/>
              <a:gd name="T10" fmla="*/ 239 w 1605"/>
              <a:gd name="T11" fmla="*/ 569 h 3370"/>
              <a:gd name="T12" fmla="*/ 478 w 1605"/>
              <a:gd name="T13" fmla="*/ 758 h 3370"/>
              <a:gd name="T14" fmla="*/ 478 w 1605"/>
              <a:gd name="T15" fmla="*/ 621 h 3370"/>
              <a:gd name="T16" fmla="*/ 809 w 1605"/>
              <a:gd name="T17" fmla="*/ 621 h 3370"/>
              <a:gd name="T18" fmla="*/ 1117 w 1605"/>
              <a:gd name="T19" fmla="*/ 868 h 3370"/>
              <a:gd name="T20" fmla="*/ 1117 w 1605"/>
              <a:gd name="T21" fmla="*/ 3370 h 3370"/>
              <a:gd name="T22" fmla="*/ 1605 w 1605"/>
              <a:gd name="T23" fmla="*/ 3370 h 3370"/>
              <a:gd name="T24" fmla="*/ 1605 w 1605"/>
              <a:gd name="T25" fmla="*/ 601 h 3370"/>
              <a:gd name="T26" fmla="*/ 1137 w 1605"/>
              <a:gd name="T27" fmla="*/ 132 h 3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05" h="3370">
                <a:moveTo>
                  <a:pt x="1137" y="132"/>
                </a:moveTo>
                <a:lnTo>
                  <a:pt x="478" y="132"/>
                </a:lnTo>
                <a:lnTo>
                  <a:pt x="478" y="0"/>
                </a:lnTo>
                <a:lnTo>
                  <a:pt x="239" y="190"/>
                </a:lnTo>
                <a:lnTo>
                  <a:pt x="0" y="379"/>
                </a:lnTo>
                <a:lnTo>
                  <a:pt x="239" y="569"/>
                </a:lnTo>
                <a:lnTo>
                  <a:pt x="478" y="758"/>
                </a:lnTo>
                <a:lnTo>
                  <a:pt x="478" y="621"/>
                </a:lnTo>
                <a:lnTo>
                  <a:pt x="809" y="621"/>
                </a:lnTo>
                <a:cubicBezTo>
                  <a:pt x="1006" y="621"/>
                  <a:pt x="1117" y="670"/>
                  <a:pt x="1117" y="868"/>
                </a:cubicBezTo>
                <a:lnTo>
                  <a:pt x="1117" y="3370"/>
                </a:lnTo>
                <a:lnTo>
                  <a:pt x="1605" y="3370"/>
                </a:lnTo>
                <a:lnTo>
                  <a:pt x="1605" y="601"/>
                </a:lnTo>
                <a:cubicBezTo>
                  <a:pt x="1605" y="343"/>
                  <a:pt x="1395" y="132"/>
                  <a:pt x="1137" y="13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 name="TextBox 7"/>
          <p:cNvSpPr txBox="1"/>
          <p:nvPr/>
        </p:nvSpPr>
        <p:spPr>
          <a:xfrm>
            <a:off x="7819754" y="3267626"/>
            <a:ext cx="1997346" cy="400110"/>
          </a:xfrm>
          <a:prstGeom prst="rect">
            <a:avLst/>
          </a:prstGeom>
          <a:noFill/>
        </p:spPr>
        <p:txBody>
          <a:bodyPr wrap="square" rtlCol="0">
            <a:spAutoFit/>
          </a:bodyPr>
          <a:lstStyle/>
          <a:p>
            <a:r>
              <a:rPr lang="zh-CN" altLang="en-US" sz="2000" b="1" dirty="0" smtClean="0">
                <a:solidFill>
                  <a:schemeClr val="accent1"/>
                </a:solidFill>
                <a:latin typeface="+mj-ea"/>
                <a:ea typeface="+mj-ea"/>
              </a:rPr>
              <a:t>市场认识较低</a:t>
            </a:r>
            <a:endParaRPr lang="zh-CN" altLang="en-US" sz="2000" b="1" dirty="0">
              <a:solidFill>
                <a:schemeClr val="accent1"/>
              </a:solidFill>
              <a:latin typeface="+mj-ea"/>
              <a:ea typeface="+mj-ea"/>
            </a:endParaRPr>
          </a:p>
        </p:txBody>
      </p:sp>
      <p:sp>
        <p:nvSpPr>
          <p:cNvPr id="9" name="TextBox 8"/>
          <p:cNvSpPr txBox="1"/>
          <p:nvPr/>
        </p:nvSpPr>
        <p:spPr>
          <a:xfrm>
            <a:off x="7802661" y="3661053"/>
            <a:ext cx="3408288" cy="646331"/>
          </a:xfrm>
          <a:prstGeom prst="rect">
            <a:avLst/>
          </a:prstGeom>
          <a:noFill/>
        </p:spPr>
        <p:txBody>
          <a:bodyPr wrap="square" rtlCol="0">
            <a:spAutoFit/>
          </a:bodyPr>
          <a:lstStyle/>
          <a:p>
            <a:r>
              <a:rPr lang="zh-CN" altLang="en-US" dirty="0">
                <a:solidFill>
                  <a:schemeClr val="accent1"/>
                </a:solidFill>
                <a:latin typeface="+mn-ea"/>
                <a:ea typeface="+mn-ea"/>
              </a:rPr>
              <a:t>请在这里输入段落文本</a:t>
            </a:r>
            <a:r>
              <a:rPr lang="zh-CN" altLang="en-US" dirty="0" smtClean="0">
                <a:solidFill>
                  <a:schemeClr val="accent1"/>
                </a:solidFill>
                <a:latin typeface="+mn-ea"/>
                <a:ea typeface="+mn-ea"/>
              </a:rPr>
              <a:t>内容请在这里输入段落文本内容</a:t>
            </a:r>
            <a:endParaRPr lang="zh-CN" altLang="en-US" dirty="0">
              <a:solidFill>
                <a:schemeClr val="accent1"/>
              </a:solidFill>
              <a:latin typeface="+mn-ea"/>
              <a:ea typeface="+mn-ea"/>
            </a:endParaRPr>
          </a:p>
        </p:txBody>
      </p:sp>
      <p:sp>
        <p:nvSpPr>
          <p:cNvPr id="10" name="TextBox 9"/>
          <p:cNvSpPr txBox="1"/>
          <p:nvPr/>
        </p:nvSpPr>
        <p:spPr>
          <a:xfrm>
            <a:off x="7819754" y="1896026"/>
            <a:ext cx="1997346" cy="400110"/>
          </a:xfrm>
          <a:prstGeom prst="rect">
            <a:avLst/>
          </a:prstGeom>
          <a:noFill/>
        </p:spPr>
        <p:txBody>
          <a:bodyPr wrap="square" rtlCol="0">
            <a:spAutoFit/>
          </a:bodyPr>
          <a:lstStyle/>
          <a:p>
            <a:r>
              <a:rPr lang="zh-CN" altLang="en-US" sz="2000" b="1" dirty="0" smtClean="0">
                <a:solidFill>
                  <a:schemeClr val="accent1"/>
                </a:solidFill>
                <a:latin typeface="+mj-ea"/>
                <a:ea typeface="+mj-ea"/>
              </a:rPr>
              <a:t>市场占有率低</a:t>
            </a:r>
            <a:endParaRPr lang="zh-CN" altLang="en-US" sz="2000" b="1" dirty="0">
              <a:solidFill>
                <a:schemeClr val="accent1"/>
              </a:solidFill>
              <a:latin typeface="+mj-ea"/>
              <a:ea typeface="+mj-ea"/>
            </a:endParaRPr>
          </a:p>
        </p:txBody>
      </p:sp>
      <p:sp>
        <p:nvSpPr>
          <p:cNvPr id="11" name="TextBox 10"/>
          <p:cNvSpPr txBox="1"/>
          <p:nvPr/>
        </p:nvSpPr>
        <p:spPr>
          <a:xfrm>
            <a:off x="7802661" y="2289453"/>
            <a:ext cx="3408288" cy="646331"/>
          </a:xfrm>
          <a:prstGeom prst="rect">
            <a:avLst/>
          </a:prstGeom>
          <a:noFill/>
        </p:spPr>
        <p:txBody>
          <a:bodyPr wrap="square" rtlCol="0">
            <a:spAutoFit/>
          </a:bodyPr>
          <a:lstStyle/>
          <a:p>
            <a:r>
              <a:rPr lang="zh-CN" altLang="en-US" dirty="0">
                <a:solidFill>
                  <a:schemeClr val="accent1"/>
                </a:solidFill>
                <a:latin typeface="+mn-ea"/>
                <a:ea typeface="+mn-ea"/>
              </a:rPr>
              <a:t>请在这里输入段落文本</a:t>
            </a:r>
            <a:r>
              <a:rPr lang="zh-CN" altLang="en-US" dirty="0" smtClean="0">
                <a:solidFill>
                  <a:schemeClr val="accent1"/>
                </a:solidFill>
                <a:latin typeface="+mn-ea"/>
                <a:ea typeface="+mn-ea"/>
              </a:rPr>
              <a:t>内容请在这里输入段落文本内容</a:t>
            </a:r>
            <a:endParaRPr lang="zh-CN" altLang="en-US" dirty="0">
              <a:solidFill>
                <a:schemeClr val="accent1"/>
              </a:solidFill>
              <a:latin typeface="+mn-ea"/>
              <a:ea typeface="+mn-ea"/>
            </a:endParaRPr>
          </a:p>
        </p:txBody>
      </p:sp>
      <p:sp>
        <p:nvSpPr>
          <p:cNvPr id="12" name="TextBox 11"/>
          <p:cNvSpPr txBox="1"/>
          <p:nvPr/>
        </p:nvSpPr>
        <p:spPr>
          <a:xfrm>
            <a:off x="2219610" y="2733948"/>
            <a:ext cx="1997346" cy="400110"/>
          </a:xfrm>
          <a:prstGeom prst="rect">
            <a:avLst/>
          </a:prstGeom>
          <a:noFill/>
        </p:spPr>
        <p:txBody>
          <a:bodyPr wrap="square" rtlCol="0">
            <a:spAutoFit/>
          </a:bodyPr>
          <a:lstStyle/>
          <a:p>
            <a:pPr algn="r"/>
            <a:r>
              <a:rPr lang="zh-CN" altLang="en-US" sz="2000" b="1" dirty="0" smtClean="0">
                <a:solidFill>
                  <a:schemeClr val="accent1"/>
                </a:solidFill>
                <a:latin typeface="+mj-ea"/>
                <a:ea typeface="+mj-ea"/>
              </a:rPr>
              <a:t>处于起步阶段</a:t>
            </a:r>
            <a:endParaRPr lang="zh-CN" altLang="en-US" sz="2000" b="1" dirty="0">
              <a:solidFill>
                <a:schemeClr val="accent1"/>
              </a:solidFill>
              <a:latin typeface="+mj-ea"/>
              <a:ea typeface="+mj-ea"/>
            </a:endParaRPr>
          </a:p>
        </p:txBody>
      </p:sp>
      <p:sp>
        <p:nvSpPr>
          <p:cNvPr id="13" name="TextBox 12"/>
          <p:cNvSpPr txBox="1"/>
          <p:nvPr/>
        </p:nvSpPr>
        <p:spPr>
          <a:xfrm>
            <a:off x="808668" y="3127375"/>
            <a:ext cx="3408288" cy="646331"/>
          </a:xfrm>
          <a:prstGeom prst="rect">
            <a:avLst/>
          </a:prstGeom>
          <a:noFill/>
        </p:spPr>
        <p:txBody>
          <a:bodyPr wrap="square" rtlCol="0">
            <a:spAutoFit/>
          </a:bodyPr>
          <a:lstStyle/>
          <a:p>
            <a:pPr algn="r"/>
            <a:r>
              <a:rPr lang="zh-CN" altLang="en-US" dirty="0">
                <a:solidFill>
                  <a:schemeClr val="accent1"/>
                </a:solidFill>
                <a:latin typeface="+mn-ea"/>
                <a:ea typeface="+mn-ea"/>
              </a:rPr>
              <a:t>请在这里输入段落文本</a:t>
            </a:r>
            <a:r>
              <a:rPr lang="zh-CN" altLang="en-US" dirty="0" smtClean="0">
                <a:solidFill>
                  <a:schemeClr val="accent1"/>
                </a:solidFill>
                <a:latin typeface="+mn-ea"/>
                <a:ea typeface="+mn-ea"/>
              </a:rPr>
              <a:t>内容请在这里输入段落文本内容</a:t>
            </a:r>
            <a:endParaRPr lang="zh-CN" altLang="en-US" dirty="0">
              <a:solidFill>
                <a:schemeClr val="accent1"/>
              </a:solidFill>
              <a:latin typeface="+mn-ea"/>
              <a:ea typeface="+mn-ea"/>
            </a:endParaRPr>
          </a:p>
        </p:txBody>
      </p:sp>
      <p:sp>
        <p:nvSpPr>
          <p:cNvPr id="14" name="TextBox 13"/>
          <p:cNvSpPr txBox="1"/>
          <p:nvPr/>
        </p:nvSpPr>
        <p:spPr>
          <a:xfrm>
            <a:off x="2219610" y="4342031"/>
            <a:ext cx="1997346" cy="400110"/>
          </a:xfrm>
          <a:prstGeom prst="rect">
            <a:avLst/>
          </a:prstGeom>
          <a:noFill/>
        </p:spPr>
        <p:txBody>
          <a:bodyPr wrap="square" rtlCol="0">
            <a:spAutoFit/>
          </a:bodyPr>
          <a:lstStyle/>
          <a:p>
            <a:pPr algn="r"/>
            <a:r>
              <a:rPr lang="zh-CN" altLang="en-US" sz="2000" b="1" dirty="0" smtClean="0">
                <a:solidFill>
                  <a:schemeClr val="accent1"/>
                </a:solidFill>
                <a:latin typeface="+mj-ea"/>
                <a:ea typeface="+mj-ea"/>
              </a:rPr>
              <a:t>整体规模</a:t>
            </a:r>
            <a:r>
              <a:rPr lang="zh-CN" altLang="en-US" sz="2000" b="1" dirty="0">
                <a:solidFill>
                  <a:schemeClr val="accent1"/>
                </a:solidFill>
                <a:latin typeface="+mj-ea"/>
                <a:ea typeface="+mj-ea"/>
              </a:rPr>
              <a:t>小</a:t>
            </a:r>
          </a:p>
        </p:txBody>
      </p:sp>
      <p:sp>
        <p:nvSpPr>
          <p:cNvPr id="15" name="TextBox 14"/>
          <p:cNvSpPr txBox="1"/>
          <p:nvPr/>
        </p:nvSpPr>
        <p:spPr>
          <a:xfrm>
            <a:off x="808668" y="4735458"/>
            <a:ext cx="3408288" cy="646331"/>
          </a:xfrm>
          <a:prstGeom prst="rect">
            <a:avLst/>
          </a:prstGeom>
          <a:noFill/>
        </p:spPr>
        <p:txBody>
          <a:bodyPr wrap="square" rtlCol="0">
            <a:spAutoFit/>
          </a:bodyPr>
          <a:lstStyle/>
          <a:p>
            <a:pPr algn="r"/>
            <a:r>
              <a:rPr lang="zh-CN" altLang="en-US" dirty="0">
                <a:solidFill>
                  <a:schemeClr val="accent1"/>
                </a:solidFill>
                <a:latin typeface="+mn-ea"/>
                <a:ea typeface="+mn-ea"/>
              </a:rPr>
              <a:t>请在这里输入段落文本</a:t>
            </a:r>
            <a:r>
              <a:rPr lang="zh-CN" altLang="en-US" dirty="0" smtClean="0">
                <a:solidFill>
                  <a:schemeClr val="accent1"/>
                </a:solidFill>
                <a:latin typeface="+mn-ea"/>
                <a:ea typeface="+mn-ea"/>
              </a:rPr>
              <a:t>内容请在这里输入段落文本内容</a:t>
            </a:r>
            <a:endParaRPr lang="zh-CN" altLang="en-US" dirty="0">
              <a:solidFill>
                <a:schemeClr val="accent1"/>
              </a:solidFill>
              <a:latin typeface="+mn-ea"/>
              <a:ea typeface="+mn-ea"/>
            </a:endParaRPr>
          </a:p>
        </p:txBody>
      </p:sp>
    </p:spTree>
    <p:extLst>
      <p:ext uri="{BB962C8B-B14F-4D97-AF65-F5344CB8AC3E}">
        <p14:creationId xmlns:p14="http://schemas.microsoft.com/office/powerpoint/2010/main" val="3004528999"/>
      </p:ext>
    </p:extLst>
  </p:cSld>
  <p:clrMapOvr>
    <a:masterClrMapping/>
  </p:clrMapOvr>
  <mc:AlternateContent xmlns:mc="http://schemas.openxmlformats.org/markup-compatibility/2006">
    <mc:Choice xmlns:p14="http://schemas.microsoft.com/office/powerpoint/2010/main" Requires="p14">
      <p:transition spd="slow" p14:dur="800" advTm="7268">
        <p:wipe dir="d"/>
      </p:transition>
    </mc:Choice>
    <mc:Fallback>
      <p:transition spd="slow" advTm="7268">
        <p:wipe dir="d"/>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5"/>
                                        </p:tgtEl>
                                        <p:attrNameLst>
                                          <p:attrName>style.visibility</p:attrName>
                                        </p:attrNameLst>
                                      </p:cBhvr>
                                      <p:to>
                                        <p:strVal val="visible"/>
                                      </p:to>
                                    </p:set>
                                    <p:anim calcmode="lin" valueType="num">
                                      <p:cBhvr>
                                        <p:cTn id="7" dur="40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55"/>
                                        </p:tgtEl>
                                        <p:attrNameLst>
                                          <p:attrName>ppt_y</p:attrName>
                                        </p:attrNameLst>
                                      </p:cBhvr>
                                      <p:tavLst>
                                        <p:tav tm="0">
                                          <p:val>
                                            <p:strVal val="#ppt_y"/>
                                          </p:val>
                                        </p:tav>
                                        <p:tav tm="100000">
                                          <p:val>
                                            <p:strVal val="#ppt_y"/>
                                          </p:val>
                                        </p:tav>
                                      </p:tavLst>
                                    </p:anim>
                                    <p:anim calcmode="lin" valueType="num">
                                      <p:cBhvr>
                                        <p:cTn id="9" dur="40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5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55"/>
                                        </p:tgtEl>
                                      </p:cBhvr>
                                    </p:animEffect>
                                  </p:childTnLst>
                                </p:cTn>
                              </p:par>
                            </p:childTnLst>
                          </p:cTn>
                        </p:par>
                        <p:par>
                          <p:cTn id="12" fill="hold">
                            <p:stCondLst>
                              <p:cond delay="640"/>
                            </p:stCondLst>
                            <p:childTnLst>
                              <p:par>
                                <p:cTn id="13" presetID="22" presetClass="entr" presetSubtype="4"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down)">
                                      <p:cBhvr>
                                        <p:cTn id="15" dur="500"/>
                                        <p:tgtEl>
                                          <p:spTgt spid="7"/>
                                        </p:tgtEl>
                                      </p:cBhvr>
                                    </p:animEffect>
                                  </p:childTnLst>
                                </p:cTn>
                              </p:par>
                            </p:childTnLst>
                          </p:cTn>
                        </p:par>
                        <p:par>
                          <p:cTn id="16" fill="hold">
                            <p:stCondLst>
                              <p:cond delay="1140"/>
                            </p:stCondLst>
                            <p:childTnLst>
                              <p:par>
                                <p:cTn id="17" presetID="31" presetClass="entr" presetSubtype="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p:cTn id="19" dur="300" fill="hold"/>
                                        <p:tgtEl>
                                          <p:spTgt spid="14"/>
                                        </p:tgtEl>
                                        <p:attrNameLst>
                                          <p:attrName>ppt_w</p:attrName>
                                        </p:attrNameLst>
                                      </p:cBhvr>
                                      <p:tavLst>
                                        <p:tav tm="0">
                                          <p:val>
                                            <p:fltVal val="0"/>
                                          </p:val>
                                        </p:tav>
                                        <p:tav tm="100000">
                                          <p:val>
                                            <p:strVal val="#ppt_w"/>
                                          </p:val>
                                        </p:tav>
                                      </p:tavLst>
                                    </p:anim>
                                    <p:anim calcmode="lin" valueType="num">
                                      <p:cBhvr>
                                        <p:cTn id="20" dur="300" fill="hold"/>
                                        <p:tgtEl>
                                          <p:spTgt spid="14"/>
                                        </p:tgtEl>
                                        <p:attrNameLst>
                                          <p:attrName>ppt_h</p:attrName>
                                        </p:attrNameLst>
                                      </p:cBhvr>
                                      <p:tavLst>
                                        <p:tav tm="0">
                                          <p:val>
                                            <p:fltVal val="0"/>
                                          </p:val>
                                        </p:tav>
                                        <p:tav tm="100000">
                                          <p:val>
                                            <p:strVal val="#ppt_h"/>
                                          </p:val>
                                        </p:tav>
                                      </p:tavLst>
                                    </p:anim>
                                    <p:anim calcmode="lin" valueType="num">
                                      <p:cBhvr>
                                        <p:cTn id="21" dur="300" fill="hold"/>
                                        <p:tgtEl>
                                          <p:spTgt spid="14"/>
                                        </p:tgtEl>
                                        <p:attrNameLst>
                                          <p:attrName>style.rotation</p:attrName>
                                        </p:attrNameLst>
                                      </p:cBhvr>
                                      <p:tavLst>
                                        <p:tav tm="0">
                                          <p:val>
                                            <p:fltVal val="90"/>
                                          </p:val>
                                        </p:tav>
                                        <p:tav tm="100000">
                                          <p:val>
                                            <p:fltVal val="0"/>
                                          </p:val>
                                        </p:tav>
                                      </p:tavLst>
                                    </p:anim>
                                    <p:animEffect transition="in" filter="fade">
                                      <p:cBhvr>
                                        <p:cTn id="22" dur="300"/>
                                        <p:tgtEl>
                                          <p:spTgt spid="14"/>
                                        </p:tgtEl>
                                      </p:cBhvr>
                                    </p:animEffect>
                                  </p:childTnLst>
                                </p:cTn>
                              </p:par>
                            </p:childTnLst>
                          </p:cTn>
                        </p:par>
                        <p:par>
                          <p:cTn id="23" fill="hold">
                            <p:stCondLst>
                              <p:cond delay="1440"/>
                            </p:stCondLst>
                            <p:childTnLst>
                              <p:par>
                                <p:cTn id="24" presetID="22" presetClass="entr" presetSubtype="1" fill="hold" grpId="0" nodeType="after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wipe(up)">
                                      <p:cBhvr>
                                        <p:cTn id="26" dur="500"/>
                                        <p:tgtEl>
                                          <p:spTgt spid="15"/>
                                        </p:tgtEl>
                                      </p:cBhvr>
                                    </p:animEffect>
                                  </p:childTnLst>
                                </p:cTn>
                              </p:par>
                            </p:childTnLst>
                          </p:cTn>
                        </p:par>
                        <p:par>
                          <p:cTn id="27" fill="hold">
                            <p:stCondLst>
                              <p:cond delay="1940"/>
                            </p:stCondLst>
                            <p:childTnLst>
                              <p:par>
                                <p:cTn id="28" presetID="22" presetClass="entr" presetSubtype="4" fill="hold" grpId="0" nodeType="after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wipe(down)">
                                      <p:cBhvr>
                                        <p:cTn id="30" dur="500"/>
                                        <p:tgtEl>
                                          <p:spTgt spid="5"/>
                                        </p:tgtEl>
                                      </p:cBhvr>
                                    </p:animEffect>
                                  </p:childTnLst>
                                </p:cTn>
                              </p:par>
                            </p:childTnLst>
                          </p:cTn>
                        </p:par>
                        <p:par>
                          <p:cTn id="31" fill="hold">
                            <p:stCondLst>
                              <p:cond delay="2440"/>
                            </p:stCondLst>
                            <p:childTnLst>
                              <p:par>
                                <p:cTn id="32" presetID="31" presetClass="entr" presetSubtype="0" fill="hold" grpId="0" nodeType="afterEffect">
                                  <p:stCondLst>
                                    <p:cond delay="0"/>
                                  </p:stCondLst>
                                  <p:childTnLst>
                                    <p:set>
                                      <p:cBhvr>
                                        <p:cTn id="33" dur="1" fill="hold">
                                          <p:stCondLst>
                                            <p:cond delay="0"/>
                                          </p:stCondLst>
                                        </p:cTn>
                                        <p:tgtEl>
                                          <p:spTgt spid="8"/>
                                        </p:tgtEl>
                                        <p:attrNameLst>
                                          <p:attrName>style.visibility</p:attrName>
                                        </p:attrNameLst>
                                      </p:cBhvr>
                                      <p:to>
                                        <p:strVal val="visible"/>
                                      </p:to>
                                    </p:set>
                                    <p:anim calcmode="lin" valueType="num">
                                      <p:cBhvr>
                                        <p:cTn id="34" dur="300" fill="hold"/>
                                        <p:tgtEl>
                                          <p:spTgt spid="8"/>
                                        </p:tgtEl>
                                        <p:attrNameLst>
                                          <p:attrName>ppt_w</p:attrName>
                                        </p:attrNameLst>
                                      </p:cBhvr>
                                      <p:tavLst>
                                        <p:tav tm="0">
                                          <p:val>
                                            <p:fltVal val="0"/>
                                          </p:val>
                                        </p:tav>
                                        <p:tav tm="100000">
                                          <p:val>
                                            <p:strVal val="#ppt_w"/>
                                          </p:val>
                                        </p:tav>
                                      </p:tavLst>
                                    </p:anim>
                                    <p:anim calcmode="lin" valueType="num">
                                      <p:cBhvr>
                                        <p:cTn id="35" dur="300" fill="hold"/>
                                        <p:tgtEl>
                                          <p:spTgt spid="8"/>
                                        </p:tgtEl>
                                        <p:attrNameLst>
                                          <p:attrName>ppt_h</p:attrName>
                                        </p:attrNameLst>
                                      </p:cBhvr>
                                      <p:tavLst>
                                        <p:tav tm="0">
                                          <p:val>
                                            <p:fltVal val="0"/>
                                          </p:val>
                                        </p:tav>
                                        <p:tav tm="100000">
                                          <p:val>
                                            <p:strVal val="#ppt_h"/>
                                          </p:val>
                                        </p:tav>
                                      </p:tavLst>
                                    </p:anim>
                                    <p:anim calcmode="lin" valueType="num">
                                      <p:cBhvr>
                                        <p:cTn id="36" dur="300" fill="hold"/>
                                        <p:tgtEl>
                                          <p:spTgt spid="8"/>
                                        </p:tgtEl>
                                        <p:attrNameLst>
                                          <p:attrName>style.rotation</p:attrName>
                                        </p:attrNameLst>
                                      </p:cBhvr>
                                      <p:tavLst>
                                        <p:tav tm="0">
                                          <p:val>
                                            <p:fltVal val="90"/>
                                          </p:val>
                                        </p:tav>
                                        <p:tav tm="100000">
                                          <p:val>
                                            <p:fltVal val="0"/>
                                          </p:val>
                                        </p:tav>
                                      </p:tavLst>
                                    </p:anim>
                                    <p:animEffect transition="in" filter="fade">
                                      <p:cBhvr>
                                        <p:cTn id="37" dur="300"/>
                                        <p:tgtEl>
                                          <p:spTgt spid="8"/>
                                        </p:tgtEl>
                                      </p:cBhvr>
                                    </p:animEffect>
                                  </p:childTnLst>
                                </p:cTn>
                              </p:par>
                            </p:childTnLst>
                          </p:cTn>
                        </p:par>
                        <p:par>
                          <p:cTn id="38" fill="hold">
                            <p:stCondLst>
                              <p:cond delay="2740"/>
                            </p:stCondLst>
                            <p:childTnLst>
                              <p:par>
                                <p:cTn id="39" presetID="22" presetClass="entr" presetSubtype="1" fill="hold" grpId="0" nodeType="after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wipe(up)">
                                      <p:cBhvr>
                                        <p:cTn id="41" dur="500"/>
                                        <p:tgtEl>
                                          <p:spTgt spid="9"/>
                                        </p:tgtEl>
                                      </p:cBhvr>
                                    </p:animEffect>
                                  </p:childTnLst>
                                </p:cTn>
                              </p:par>
                            </p:childTnLst>
                          </p:cTn>
                        </p:par>
                        <p:par>
                          <p:cTn id="42" fill="hold">
                            <p:stCondLst>
                              <p:cond delay="3240"/>
                            </p:stCondLst>
                            <p:childTnLst>
                              <p:par>
                                <p:cTn id="43" presetID="22" presetClass="entr" presetSubtype="4" fill="hold" grpId="0" nodeType="afterEffect">
                                  <p:stCondLst>
                                    <p:cond delay="0"/>
                                  </p:stCondLst>
                                  <p:childTnLst>
                                    <p:set>
                                      <p:cBhvr>
                                        <p:cTn id="44" dur="1" fill="hold">
                                          <p:stCondLst>
                                            <p:cond delay="0"/>
                                          </p:stCondLst>
                                        </p:cTn>
                                        <p:tgtEl>
                                          <p:spTgt spid="6"/>
                                        </p:tgtEl>
                                        <p:attrNameLst>
                                          <p:attrName>style.visibility</p:attrName>
                                        </p:attrNameLst>
                                      </p:cBhvr>
                                      <p:to>
                                        <p:strVal val="visible"/>
                                      </p:to>
                                    </p:set>
                                    <p:animEffect transition="in" filter="wipe(down)">
                                      <p:cBhvr>
                                        <p:cTn id="45" dur="500"/>
                                        <p:tgtEl>
                                          <p:spTgt spid="6"/>
                                        </p:tgtEl>
                                      </p:cBhvr>
                                    </p:animEffect>
                                  </p:childTnLst>
                                </p:cTn>
                              </p:par>
                            </p:childTnLst>
                          </p:cTn>
                        </p:par>
                        <p:par>
                          <p:cTn id="46" fill="hold">
                            <p:stCondLst>
                              <p:cond delay="3740"/>
                            </p:stCondLst>
                            <p:childTnLst>
                              <p:par>
                                <p:cTn id="47" presetID="31" presetClass="entr" presetSubtype="0" fill="hold" grpId="0" nodeType="afterEffect">
                                  <p:stCondLst>
                                    <p:cond delay="0"/>
                                  </p:stCondLst>
                                  <p:childTnLst>
                                    <p:set>
                                      <p:cBhvr>
                                        <p:cTn id="48" dur="1" fill="hold">
                                          <p:stCondLst>
                                            <p:cond delay="0"/>
                                          </p:stCondLst>
                                        </p:cTn>
                                        <p:tgtEl>
                                          <p:spTgt spid="12"/>
                                        </p:tgtEl>
                                        <p:attrNameLst>
                                          <p:attrName>style.visibility</p:attrName>
                                        </p:attrNameLst>
                                      </p:cBhvr>
                                      <p:to>
                                        <p:strVal val="visible"/>
                                      </p:to>
                                    </p:set>
                                    <p:anim calcmode="lin" valueType="num">
                                      <p:cBhvr>
                                        <p:cTn id="49" dur="300" fill="hold"/>
                                        <p:tgtEl>
                                          <p:spTgt spid="12"/>
                                        </p:tgtEl>
                                        <p:attrNameLst>
                                          <p:attrName>ppt_w</p:attrName>
                                        </p:attrNameLst>
                                      </p:cBhvr>
                                      <p:tavLst>
                                        <p:tav tm="0">
                                          <p:val>
                                            <p:fltVal val="0"/>
                                          </p:val>
                                        </p:tav>
                                        <p:tav tm="100000">
                                          <p:val>
                                            <p:strVal val="#ppt_w"/>
                                          </p:val>
                                        </p:tav>
                                      </p:tavLst>
                                    </p:anim>
                                    <p:anim calcmode="lin" valueType="num">
                                      <p:cBhvr>
                                        <p:cTn id="50" dur="300" fill="hold"/>
                                        <p:tgtEl>
                                          <p:spTgt spid="12"/>
                                        </p:tgtEl>
                                        <p:attrNameLst>
                                          <p:attrName>ppt_h</p:attrName>
                                        </p:attrNameLst>
                                      </p:cBhvr>
                                      <p:tavLst>
                                        <p:tav tm="0">
                                          <p:val>
                                            <p:fltVal val="0"/>
                                          </p:val>
                                        </p:tav>
                                        <p:tav tm="100000">
                                          <p:val>
                                            <p:strVal val="#ppt_h"/>
                                          </p:val>
                                        </p:tav>
                                      </p:tavLst>
                                    </p:anim>
                                    <p:anim calcmode="lin" valueType="num">
                                      <p:cBhvr>
                                        <p:cTn id="51" dur="300" fill="hold"/>
                                        <p:tgtEl>
                                          <p:spTgt spid="12"/>
                                        </p:tgtEl>
                                        <p:attrNameLst>
                                          <p:attrName>style.rotation</p:attrName>
                                        </p:attrNameLst>
                                      </p:cBhvr>
                                      <p:tavLst>
                                        <p:tav tm="0">
                                          <p:val>
                                            <p:fltVal val="90"/>
                                          </p:val>
                                        </p:tav>
                                        <p:tav tm="100000">
                                          <p:val>
                                            <p:fltVal val="0"/>
                                          </p:val>
                                        </p:tav>
                                      </p:tavLst>
                                    </p:anim>
                                    <p:animEffect transition="in" filter="fade">
                                      <p:cBhvr>
                                        <p:cTn id="52" dur="300"/>
                                        <p:tgtEl>
                                          <p:spTgt spid="12"/>
                                        </p:tgtEl>
                                      </p:cBhvr>
                                    </p:animEffect>
                                  </p:childTnLst>
                                </p:cTn>
                              </p:par>
                            </p:childTnLst>
                          </p:cTn>
                        </p:par>
                        <p:par>
                          <p:cTn id="53" fill="hold">
                            <p:stCondLst>
                              <p:cond delay="4040"/>
                            </p:stCondLst>
                            <p:childTnLst>
                              <p:par>
                                <p:cTn id="54" presetID="22" presetClass="entr" presetSubtype="1" fill="hold" grpId="0" nodeType="afterEffect">
                                  <p:stCondLst>
                                    <p:cond delay="0"/>
                                  </p:stCondLst>
                                  <p:childTnLst>
                                    <p:set>
                                      <p:cBhvr>
                                        <p:cTn id="55" dur="1" fill="hold">
                                          <p:stCondLst>
                                            <p:cond delay="0"/>
                                          </p:stCondLst>
                                        </p:cTn>
                                        <p:tgtEl>
                                          <p:spTgt spid="13"/>
                                        </p:tgtEl>
                                        <p:attrNameLst>
                                          <p:attrName>style.visibility</p:attrName>
                                        </p:attrNameLst>
                                      </p:cBhvr>
                                      <p:to>
                                        <p:strVal val="visible"/>
                                      </p:to>
                                    </p:set>
                                    <p:animEffect transition="in" filter="wipe(up)">
                                      <p:cBhvr>
                                        <p:cTn id="56" dur="500"/>
                                        <p:tgtEl>
                                          <p:spTgt spid="13"/>
                                        </p:tgtEl>
                                      </p:cBhvr>
                                    </p:animEffect>
                                  </p:childTnLst>
                                </p:cTn>
                              </p:par>
                            </p:childTnLst>
                          </p:cTn>
                        </p:par>
                        <p:par>
                          <p:cTn id="57" fill="hold">
                            <p:stCondLst>
                              <p:cond delay="4540"/>
                            </p:stCondLst>
                            <p:childTnLst>
                              <p:par>
                                <p:cTn id="58" presetID="22" presetClass="entr" presetSubtype="4" fill="hold" grpId="0" nodeType="afterEffect">
                                  <p:stCondLst>
                                    <p:cond delay="0"/>
                                  </p:stCondLst>
                                  <p:childTnLst>
                                    <p:set>
                                      <p:cBhvr>
                                        <p:cTn id="59" dur="1" fill="hold">
                                          <p:stCondLst>
                                            <p:cond delay="0"/>
                                          </p:stCondLst>
                                        </p:cTn>
                                        <p:tgtEl>
                                          <p:spTgt spid="4"/>
                                        </p:tgtEl>
                                        <p:attrNameLst>
                                          <p:attrName>style.visibility</p:attrName>
                                        </p:attrNameLst>
                                      </p:cBhvr>
                                      <p:to>
                                        <p:strVal val="visible"/>
                                      </p:to>
                                    </p:set>
                                    <p:animEffect transition="in" filter="wipe(down)">
                                      <p:cBhvr>
                                        <p:cTn id="60" dur="500"/>
                                        <p:tgtEl>
                                          <p:spTgt spid="4"/>
                                        </p:tgtEl>
                                      </p:cBhvr>
                                    </p:animEffect>
                                  </p:childTnLst>
                                </p:cTn>
                              </p:par>
                            </p:childTnLst>
                          </p:cTn>
                        </p:par>
                        <p:par>
                          <p:cTn id="61" fill="hold">
                            <p:stCondLst>
                              <p:cond delay="5040"/>
                            </p:stCondLst>
                            <p:childTnLst>
                              <p:par>
                                <p:cTn id="62" presetID="31" presetClass="entr" presetSubtype="0" fill="hold" grpId="0" nodeType="afterEffect">
                                  <p:stCondLst>
                                    <p:cond delay="0"/>
                                  </p:stCondLst>
                                  <p:childTnLst>
                                    <p:set>
                                      <p:cBhvr>
                                        <p:cTn id="63" dur="1" fill="hold">
                                          <p:stCondLst>
                                            <p:cond delay="0"/>
                                          </p:stCondLst>
                                        </p:cTn>
                                        <p:tgtEl>
                                          <p:spTgt spid="10"/>
                                        </p:tgtEl>
                                        <p:attrNameLst>
                                          <p:attrName>style.visibility</p:attrName>
                                        </p:attrNameLst>
                                      </p:cBhvr>
                                      <p:to>
                                        <p:strVal val="visible"/>
                                      </p:to>
                                    </p:set>
                                    <p:anim calcmode="lin" valueType="num">
                                      <p:cBhvr>
                                        <p:cTn id="64" dur="300" fill="hold"/>
                                        <p:tgtEl>
                                          <p:spTgt spid="10"/>
                                        </p:tgtEl>
                                        <p:attrNameLst>
                                          <p:attrName>ppt_w</p:attrName>
                                        </p:attrNameLst>
                                      </p:cBhvr>
                                      <p:tavLst>
                                        <p:tav tm="0">
                                          <p:val>
                                            <p:fltVal val="0"/>
                                          </p:val>
                                        </p:tav>
                                        <p:tav tm="100000">
                                          <p:val>
                                            <p:strVal val="#ppt_w"/>
                                          </p:val>
                                        </p:tav>
                                      </p:tavLst>
                                    </p:anim>
                                    <p:anim calcmode="lin" valueType="num">
                                      <p:cBhvr>
                                        <p:cTn id="65" dur="300" fill="hold"/>
                                        <p:tgtEl>
                                          <p:spTgt spid="10"/>
                                        </p:tgtEl>
                                        <p:attrNameLst>
                                          <p:attrName>ppt_h</p:attrName>
                                        </p:attrNameLst>
                                      </p:cBhvr>
                                      <p:tavLst>
                                        <p:tav tm="0">
                                          <p:val>
                                            <p:fltVal val="0"/>
                                          </p:val>
                                        </p:tav>
                                        <p:tav tm="100000">
                                          <p:val>
                                            <p:strVal val="#ppt_h"/>
                                          </p:val>
                                        </p:tav>
                                      </p:tavLst>
                                    </p:anim>
                                    <p:anim calcmode="lin" valueType="num">
                                      <p:cBhvr>
                                        <p:cTn id="66" dur="300" fill="hold"/>
                                        <p:tgtEl>
                                          <p:spTgt spid="10"/>
                                        </p:tgtEl>
                                        <p:attrNameLst>
                                          <p:attrName>style.rotation</p:attrName>
                                        </p:attrNameLst>
                                      </p:cBhvr>
                                      <p:tavLst>
                                        <p:tav tm="0">
                                          <p:val>
                                            <p:fltVal val="90"/>
                                          </p:val>
                                        </p:tav>
                                        <p:tav tm="100000">
                                          <p:val>
                                            <p:fltVal val="0"/>
                                          </p:val>
                                        </p:tav>
                                      </p:tavLst>
                                    </p:anim>
                                    <p:animEffect transition="in" filter="fade">
                                      <p:cBhvr>
                                        <p:cTn id="67" dur="300"/>
                                        <p:tgtEl>
                                          <p:spTgt spid="10"/>
                                        </p:tgtEl>
                                      </p:cBhvr>
                                    </p:animEffect>
                                  </p:childTnLst>
                                </p:cTn>
                              </p:par>
                            </p:childTnLst>
                          </p:cTn>
                        </p:par>
                        <p:par>
                          <p:cTn id="68" fill="hold">
                            <p:stCondLst>
                              <p:cond delay="5340"/>
                            </p:stCondLst>
                            <p:childTnLst>
                              <p:par>
                                <p:cTn id="69" presetID="22" presetClass="entr" presetSubtype="1" fill="hold" grpId="0" nodeType="afterEffect">
                                  <p:stCondLst>
                                    <p:cond delay="0"/>
                                  </p:stCondLst>
                                  <p:childTnLst>
                                    <p:set>
                                      <p:cBhvr>
                                        <p:cTn id="70" dur="1" fill="hold">
                                          <p:stCondLst>
                                            <p:cond delay="0"/>
                                          </p:stCondLst>
                                        </p:cTn>
                                        <p:tgtEl>
                                          <p:spTgt spid="11"/>
                                        </p:tgtEl>
                                        <p:attrNameLst>
                                          <p:attrName>style.visibility</p:attrName>
                                        </p:attrNameLst>
                                      </p:cBhvr>
                                      <p:to>
                                        <p:strVal val="visible"/>
                                      </p:to>
                                    </p:set>
                                    <p:animEffect transition="in" filter="wipe(up)">
                                      <p:cBhvr>
                                        <p:cTn id="7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4" grpId="0" animBg="1"/>
      <p:bldP spid="5" grpId="0" animBg="1"/>
      <p:bldP spid="6" grpId="0" animBg="1"/>
      <p:bldP spid="7" grpId="0" animBg="1"/>
      <p:bldP spid="8" grpId="0"/>
      <p:bldP spid="9" grpId="0"/>
      <p:bldP spid="10" grpId="0"/>
      <p:bldP spid="11" grpId="0"/>
      <p:bldP spid="12" grpId="0"/>
      <p:bldP spid="13" grpId="0"/>
      <p:bldP spid="14" grpId="0"/>
      <p:bldP spid="1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1330766" y="44624"/>
            <a:ext cx="5042228" cy="523220"/>
          </a:xfrm>
          <a:prstGeom prst="rect">
            <a:avLst/>
          </a:prstGeom>
          <a:noFill/>
        </p:spPr>
        <p:txBody>
          <a:bodyPr wrap="square"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r>
              <a:rPr lang="en-US" altLang="zh-CN" sz="2800" dirty="0" smtClean="0">
                <a:solidFill>
                  <a:schemeClr val="accent2"/>
                </a:solidFill>
                <a:latin typeface="微软雅黑"/>
                <a:ea typeface="微软雅黑"/>
              </a:rPr>
              <a:t>2.6 </a:t>
            </a:r>
            <a:r>
              <a:rPr lang="zh-CN" altLang="en-US" sz="2800" dirty="0" smtClean="0">
                <a:solidFill>
                  <a:schemeClr val="accent2"/>
                </a:solidFill>
                <a:latin typeface="微软雅黑"/>
                <a:ea typeface="微软雅黑"/>
              </a:rPr>
              <a:t>可行性分析</a:t>
            </a:r>
            <a:endParaRPr lang="zh-CN" altLang="en-US" sz="2800" dirty="0">
              <a:solidFill>
                <a:schemeClr val="accent2"/>
              </a:solidFill>
              <a:latin typeface="微软雅黑"/>
              <a:ea typeface="微软雅黑"/>
            </a:endParaRPr>
          </a:p>
        </p:txBody>
      </p:sp>
      <p:sp>
        <p:nvSpPr>
          <p:cNvPr id="56" name="TextBox 55"/>
          <p:cNvSpPr txBox="1"/>
          <p:nvPr/>
        </p:nvSpPr>
        <p:spPr>
          <a:xfrm>
            <a:off x="140263" y="106179"/>
            <a:ext cx="1064260" cy="400110"/>
          </a:xfrm>
          <a:prstGeom prst="rect">
            <a:avLst/>
          </a:prstGeom>
          <a:noFill/>
        </p:spPr>
        <p:txBody>
          <a:bodyPr wrap="square" rtlCol="0">
            <a:spAutoFit/>
          </a:bodyPr>
          <a:lstStyle/>
          <a:p>
            <a:pPr algn="r"/>
            <a:r>
              <a:rPr lang="en-US" altLang="zh-CN" sz="2000" dirty="0" smtClean="0">
                <a:solidFill>
                  <a:schemeClr val="accent2"/>
                </a:solidFill>
              </a:rPr>
              <a:t>Part</a:t>
            </a:r>
            <a:r>
              <a:rPr lang="en-US" altLang="zh-CN" dirty="0" smtClean="0">
                <a:solidFill>
                  <a:schemeClr val="accent2"/>
                </a:solidFill>
              </a:rPr>
              <a:t>  2</a:t>
            </a:r>
            <a:endParaRPr lang="zh-CN" altLang="en-US" dirty="0">
              <a:solidFill>
                <a:schemeClr val="accent2"/>
              </a:solidFill>
            </a:endParaRPr>
          </a:p>
        </p:txBody>
      </p:sp>
      <p:sp>
        <p:nvSpPr>
          <p:cNvPr id="4" name="Freeform 6"/>
          <p:cNvSpPr>
            <a:spLocks/>
          </p:cNvSpPr>
          <p:nvPr/>
        </p:nvSpPr>
        <p:spPr bwMode="auto">
          <a:xfrm>
            <a:off x="6648450" y="2868613"/>
            <a:ext cx="1376363" cy="1587500"/>
          </a:xfrm>
          <a:custGeom>
            <a:avLst/>
            <a:gdLst>
              <a:gd name="T0" fmla="*/ 1130 w 2260"/>
              <a:gd name="T1" fmla="*/ 0 h 2610"/>
              <a:gd name="T2" fmla="*/ 1695 w 2260"/>
              <a:gd name="T3" fmla="*/ 326 h 2610"/>
              <a:gd name="T4" fmla="*/ 2260 w 2260"/>
              <a:gd name="T5" fmla="*/ 652 h 2610"/>
              <a:gd name="T6" fmla="*/ 2260 w 2260"/>
              <a:gd name="T7" fmla="*/ 1305 h 2610"/>
              <a:gd name="T8" fmla="*/ 2260 w 2260"/>
              <a:gd name="T9" fmla="*/ 1957 h 2610"/>
              <a:gd name="T10" fmla="*/ 1695 w 2260"/>
              <a:gd name="T11" fmla="*/ 2283 h 2610"/>
              <a:gd name="T12" fmla="*/ 1130 w 2260"/>
              <a:gd name="T13" fmla="*/ 2610 h 2610"/>
              <a:gd name="T14" fmla="*/ 565 w 2260"/>
              <a:gd name="T15" fmla="*/ 2283 h 2610"/>
              <a:gd name="T16" fmla="*/ 0 w 2260"/>
              <a:gd name="T17" fmla="*/ 1957 h 2610"/>
              <a:gd name="T18" fmla="*/ 0 w 2260"/>
              <a:gd name="T19" fmla="*/ 1305 h 2610"/>
              <a:gd name="T20" fmla="*/ 0 w 2260"/>
              <a:gd name="T21" fmla="*/ 652 h 2610"/>
              <a:gd name="T22" fmla="*/ 565 w 2260"/>
              <a:gd name="T23" fmla="*/ 326 h 2610"/>
              <a:gd name="T24" fmla="*/ 1130 w 2260"/>
              <a:gd name="T25"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10">
                <a:moveTo>
                  <a:pt x="1130" y="0"/>
                </a:moveTo>
                <a:lnTo>
                  <a:pt x="1695" y="326"/>
                </a:lnTo>
                <a:lnTo>
                  <a:pt x="2260" y="652"/>
                </a:lnTo>
                <a:lnTo>
                  <a:pt x="2260" y="1305"/>
                </a:lnTo>
                <a:lnTo>
                  <a:pt x="2260" y="1957"/>
                </a:lnTo>
                <a:lnTo>
                  <a:pt x="1695" y="2283"/>
                </a:lnTo>
                <a:lnTo>
                  <a:pt x="1130" y="2610"/>
                </a:lnTo>
                <a:lnTo>
                  <a:pt x="565" y="2283"/>
                </a:lnTo>
                <a:lnTo>
                  <a:pt x="0" y="1957"/>
                </a:lnTo>
                <a:lnTo>
                  <a:pt x="0" y="1305"/>
                </a:lnTo>
                <a:lnTo>
                  <a:pt x="0" y="652"/>
                </a:lnTo>
                <a:lnTo>
                  <a:pt x="565" y="326"/>
                </a:lnTo>
                <a:lnTo>
                  <a:pt x="1130" y="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 name="Freeform 7"/>
          <p:cNvSpPr>
            <a:spLocks/>
          </p:cNvSpPr>
          <p:nvPr/>
        </p:nvSpPr>
        <p:spPr bwMode="auto">
          <a:xfrm>
            <a:off x="3794125" y="2868613"/>
            <a:ext cx="1374775" cy="1587500"/>
          </a:xfrm>
          <a:custGeom>
            <a:avLst/>
            <a:gdLst>
              <a:gd name="T0" fmla="*/ 1130 w 2260"/>
              <a:gd name="T1" fmla="*/ 0 h 2610"/>
              <a:gd name="T2" fmla="*/ 1695 w 2260"/>
              <a:gd name="T3" fmla="*/ 326 h 2610"/>
              <a:gd name="T4" fmla="*/ 2260 w 2260"/>
              <a:gd name="T5" fmla="*/ 652 h 2610"/>
              <a:gd name="T6" fmla="*/ 2260 w 2260"/>
              <a:gd name="T7" fmla="*/ 1305 h 2610"/>
              <a:gd name="T8" fmla="*/ 2260 w 2260"/>
              <a:gd name="T9" fmla="*/ 1957 h 2610"/>
              <a:gd name="T10" fmla="*/ 1695 w 2260"/>
              <a:gd name="T11" fmla="*/ 2283 h 2610"/>
              <a:gd name="T12" fmla="*/ 1130 w 2260"/>
              <a:gd name="T13" fmla="*/ 2610 h 2610"/>
              <a:gd name="T14" fmla="*/ 565 w 2260"/>
              <a:gd name="T15" fmla="*/ 2283 h 2610"/>
              <a:gd name="T16" fmla="*/ 0 w 2260"/>
              <a:gd name="T17" fmla="*/ 1957 h 2610"/>
              <a:gd name="T18" fmla="*/ 0 w 2260"/>
              <a:gd name="T19" fmla="*/ 1305 h 2610"/>
              <a:gd name="T20" fmla="*/ 0 w 2260"/>
              <a:gd name="T21" fmla="*/ 652 h 2610"/>
              <a:gd name="T22" fmla="*/ 565 w 2260"/>
              <a:gd name="T23" fmla="*/ 326 h 2610"/>
              <a:gd name="T24" fmla="*/ 1130 w 2260"/>
              <a:gd name="T25"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10">
                <a:moveTo>
                  <a:pt x="1130" y="0"/>
                </a:moveTo>
                <a:lnTo>
                  <a:pt x="1695" y="326"/>
                </a:lnTo>
                <a:lnTo>
                  <a:pt x="2260" y="652"/>
                </a:lnTo>
                <a:lnTo>
                  <a:pt x="2260" y="1305"/>
                </a:lnTo>
                <a:lnTo>
                  <a:pt x="2260" y="1957"/>
                </a:lnTo>
                <a:lnTo>
                  <a:pt x="1695" y="2283"/>
                </a:lnTo>
                <a:lnTo>
                  <a:pt x="1130" y="2610"/>
                </a:lnTo>
                <a:lnTo>
                  <a:pt x="565" y="2283"/>
                </a:lnTo>
                <a:lnTo>
                  <a:pt x="0" y="1957"/>
                </a:lnTo>
                <a:lnTo>
                  <a:pt x="0" y="1305"/>
                </a:lnTo>
                <a:lnTo>
                  <a:pt x="0" y="652"/>
                </a:lnTo>
                <a:lnTo>
                  <a:pt x="565" y="326"/>
                </a:lnTo>
                <a:lnTo>
                  <a:pt x="1130" y="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 name="Freeform 8"/>
          <p:cNvSpPr>
            <a:spLocks/>
          </p:cNvSpPr>
          <p:nvPr/>
        </p:nvSpPr>
        <p:spPr bwMode="auto">
          <a:xfrm>
            <a:off x="4506913" y="1628775"/>
            <a:ext cx="1374775" cy="1589088"/>
          </a:xfrm>
          <a:custGeom>
            <a:avLst/>
            <a:gdLst>
              <a:gd name="T0" fmla="*/ 1130 w 2260"/>
              <a:gd name="T1" fmla="*/ 0 h 2610"/>
              <a:gd name="T2" fmla="*/ 1695 w 2260"/>
              <a:gd name="T3" fmla="*/ 326 h 2610"/>
              <a:gd name="T4" fmla="*/ 2260 w 2260"/>
              <a:gd name="T5" fmla="*/ 652 h 2610"/>
              <a:gd name="T6" fmla="*/ 2260 w 2260"/>
              <a:gd name="T7" fmla="*/ 1305 h 2610"/>
              <a:gd name="T8" fmla="*/ 2260 w 2260"/>
              <a:gd name="T9" fmla="*/ 1957 h 2610"/>
              <a:gd name="T10" fmla="*/ 1695 w 2260"/>
              <a:gd name="T11" fmla="*/ 2283 h 2610"/>
              <a:gd name="T12" fmla="*/ 1130 w 2260"/>
              <a:gd name="T13" fmla="*/ 2610 h 2610"/>
              <a:gd name="T14" fmla="*/ 565 w 2260"/>
              <a:gd name="T15" fmla="*/ 2283 h 2610"/>
              <a:gd name="T16" fmla="*/ 0 w 2260"/>
              <a:gd name="T17" fmla="*/ 1957 h 2610"/>
              <a:gd name="T18" fmla="*/ 0 w 2260"/>
              <a:gd name="T19" fmla="*/ 1305 h 2610"/>
              <a:gd name="T20" fmla="*/ 0 w 2260"/>
              <a:gd name="T21" fmla="*/ 652 h 2610"/>
              <a:gd name="T22" fmla="*/ 565 w 2260"/>
              <a:gd name="T23" fmla="*/ 326 h 2610"/>
              <a:gd name="T24" fmla="*/ 1130 w 2260"/>
              <a:gd name="T25"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10">
                <a:moveTo>
                  <a:pt x="1130" y="0"/>
                </a:moveTo>
                <a:lnTo>
                  <a:pt x="1695" y="326"/>
                </a:lnTo>
                <a:lnTo>
                  <a:pt x="2260" y="652"/>
                </a:lnTo>
                <a:lnTo>
                  <a:pt x="2260" y="1305"/>
                </a:lnTo>
                <a:lnTo>
                  <a:pt x="2260" y="1957"/>
                </a:lnTo>
                <a:lnTo>
                  <a:pt x="1695" y="2283"/>
                </a:lnTo>
                <a:lnTo>
                  <a:pt x="1130" y="2610"/>
                </a:lnTo>
                <a:lnTo>
                  <a:pt x="565" y="2283"/>
                </a:lnTo>
                <a:lnTo>
                  <a:pt x="0" y="1957"/>
                </a:lnTo>
                <a:lnTo>
                  <a:pt x="0" y="1305"/>
                </a:lnTo>
                <a:lnTo>
                  <a:pt x="0" y="652"/>
                </a:lnTo>
                <a:lnTo>
                  <a:pt x="565" y="326"/>
                </a:lnTo>
                <a:lnTo>
                  <a:pt x="1130" y="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 name="Freeform 9"/>
          <p:cNvSpPr>
            <a:spLocks/>
          </p:cNvSpPr>
          <p:nvPr/>
        </p:nvSpPr>
        <p:spPr bwMode="auto">
          <a:xfrm>
            <a:off x="5937250" y="1628775"/>
            <a:ext cx="1374775" cy="1589088"/>
          </a:xfrm>
          <a:custGeom>
            <a:avLst/>
            <a:gdLst>
              <a:gd name="T0" fmla="*/ 1130 w 2260"/>
              <a:gd name="T1" fmla="*/ 0 h 2610"/>
              <a:gd name="T2" fmla="*/ 1695 w 2260"/>
              <a:gd name="T3" fmla="*/ 326 h 2610"/>
              <a:gd name="T4" fmla="*/ 2260 w 2260"/>
              <a:gd name="T5" fmla="*/ 652 h 2610"/>
              <a:gd name="T6" fmla="*/ 2260 w 2260"/>
              <a:gd name="T7" fmla="*/ 1305 h 2610"/>
              <a:gd name="T8" fmla="*/ 2260 w 2260"/>
              <a:gd name="T9" fmla="*/ 1957 h 2610"/>
              <a:gd name="T10" fmla="*/ 1695 w 2260"/>
              <a:gd name="T11" fmla="*/ 2283 h 2610"/>
              <a:gd name="T12" fmla="*/ 1130 w 2260"/>
              <a:gd name="T13" fmla="*/ 2610 h 2610"/>
              <a:gd name="T14" fmla="*/ 565 w 2260"/>
              <a:gd name="T15" fmla="*/ 2283 h 2610"/>
              <a:gd name="T16" fmla="*/ 0 w 2260"/>
              <a:gd name="T17" fmla="*/ 1957 h 2610"/>
              <a:gd name="T18" fmla="*/ 0 w 2260"/>
              <a:gd name="T19" fmla="*/ 1305 h 2610"/>
              <a:gd name="T20" fmla="*/ 0 w 2260"/>
              <a:gd name="T21" fmla="*/ 652 h 2610"/>
              <a:gd name="T22" fmla="*/ 565 w 2260"/>
              <a:gd name="T23" fmla="*/ 326 h 2610"/>
              <a:gd name="T24" fmla="*/ 1130 w 2260"/>
              <a:gd name="T25"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10">
                <a:moveTo>
                  <a:pt x="1130" y="0"/>
                </a:moveTo>
                <a:lnTo>
                  <a:pt x="1695" y="326"/>
                </a:lnTo>
                <a:lnTo>
                  <a:pt x="2260" y="652"/>
                </a:lnTo>
                <a:lnTo>
                  <a:pt x="2260" y="1305"/>
                </a:lnTo>
                <a:lnTo>
                  <a:pt x="2260" y="1957"/>
                </a:lnTo>
                <a:lnTo>
                  <a:pt x="1695" y="2283"/>
                </a:lnTo>
                <a:lnTo>
                  <a:pt x="1130" y="2610"/>
                </a:lnTo>
                <a:lnTo>
                  <a:pt x="565" y="2283"/>
                </a:lnTo>
                <a:lnTo>
                  <a:pt x="0" y="1957"/>
                </a:lnTo>
                <a:lnTo>
                  <a:pt x="0" y="1305"/>
                </a:lnTo>
                <a:lnTo>
                  <a:pt x="0" y="652"/>
                </a:lnTo>
                <a:lnTo>
                  <a:pt x="565" y="326"/>
                </a:lnTo>
                <a:lnTo>
                  <a:pt x="1130" y="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 name="Freeform 10"/>
          <p:cNvSpPr>
            <a:spLocks/>
          </p:cNvSpPr>
          <p:nvPr/>
        </p:nvSpPr>
        <p:spPr bwMode="auto">
          <a:xfrm>
            <a:off x="4506913" y="4100513"/>
            <a:ext cx="1374775" cy="1589088"/>
          </a:xfrm>
          <a:custGeom>
            <a:avLst/>
            <a:gdLst>
              <a:gd name="T0" fmla="*/ 1130 w 2260"/>
              <a:gd name="T1" fmla="*/ 0 h 2609"/>
              <a:gd name="T2" fmla="*/ 1695 w 2260"/>
              <a:gd name="T3" fmla="*/ 326 h 2609"/>
              <a:gd name="T4" fmla="*/ 2260 w 2260"/>
              <a:gd name="T5" fmla="*/ 652 h 2609"/>
              <a:gd name="T6" fmla="*/ 2260 w 2260"/>
              <a:gd name="T7" fmla="*/ 1305 h 2609"/>
              <a:gd name="T8" fmla="*/ 2260 w 2260"/>
              <a:gd name="T9" fmla="*/ 1957 h 2609"/>
              <a:gd name="T10" fmla="*/ 1695 w 2260"/>
              <a:gd name="T11" fmla="*/ 2283 h 2609"/>
              <a:gd name="T12" fmla="*/ 1130 w 2260"/>
              <a:gd name="T13" fmla="*/ 2609 h 2609"/>
              <a:gd name="T14" fmla="*/ 565 w 2260"/>
              <a:gd name="T15" fmla="*/ 2283 h 2609"/>
              <a:gd name="T16" fmla="*/ 0 w 2260"/>
              <a:gd name="T17" fmla="*/ 1957 h 2609"/>
              <a:gd name="T18" fmla="*/ 0 w 2260"/>
              <a:gd name="T19" fmla="*/ 1305 h 2609"/>
              <a:gd name="T20" fmla="*/ 0 w 2260"/>
              <a:gd name="T21" fmla="*/ 652 h 2609"/>
              <a:gd name="T22" fmla="*/ 565 w 2260"/>
              <a:gd name="T23" fmla="*/ 326 h 2609"/>
              <a:gd name="T24" fmla="*/ 1130 w 2260"/>
              <a:gd name="T25" fmla="*/ 0 h 2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09">
                <a:moveTo>
                  <a:pt x="1130" y="0"/>
                </a:moveTo>
                <a:lnTo>
                  <a:pt x="1695" y="326"/>
                </a:lnTo>
                <a:lnTo>
                  <a:pt x="2260" y="652"/>
                </a:lnTo>
                <a:lnTo>
                  <a:pt x="2260" y="1305"/>
                </a:lnTo>
                <a:lnTo>
                  <a:pt x="2260" y="1957"/>
                </a:lnTo>
                <a:lnTo>
                  <a:pt x="1695" y="2283"/>
                </a:lnTo>
                <a:lnTo>
                  <a:pt x="1130" y="2609"/>
                </a:lnTo>
                <a:lnTo>
                  <a:pt x="565" y="2283"/>
                </a:lnTo>
                <a:lnTo>
                  <a:pt x="0" y="1957"/>
                </a:lnTo>
                <a:lnTo>
                  <a:pt x="0" y="1305"/>
                </a:lnTo>
                <a:lnTo>
                  <a:pt x="0" y="652"/>
                </a:lnTo>
                <a:lnTo>
                  <a:pt x="565" y="326"/>
                </a:lnTo>
                <a:lnTo>
                  <a:pt x="1130" y="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 name="Freeform 11"/>
          <p:cNvSpPr>
            <a:spLocks/>
          </p:cNvSpPr>
          <p:nvPr/>
        </p:nvSpPr>
        <p:spPr bwMode="auto">
          <a:xfrm>
            <a:off x="5937250" y="4100513"/>
            <a:ext cx="1374775" cy="1589088"/>
          </a:xfrm>
          <a:custGeom>
            <a:avLst/>
            <a:gdLst>
              <a:gd name="T0" fmla="*/ 1130 w 2260"/>
              <a:gd name="T1" fmla="*/ 0 h 2609"/>
              <a:gd name="T2" fmla="*/ 1695 w 2260"/>
              <a:gd name="T3" fmla="*/ 326 h 2609"/>
              <a:gd name="T4" fmla="*/ 2260 w 2260"/>
              <a:gd name="T5" fmla="*/ 652 h 2609"/>
              <a:gd name="T6" fmla="*/ 2260 w 2260"/>
              <a:gd name="T7" fmla="*/ 1305 h 2609"/>
              <a:gd name="T8" fmla="*/ 2260 w 2260"/>
              <a:gd name="T9" fmla="*/ 1957 h 2609"/>
              <a:gd name="T10" fmla="*/ 1695 w 2260"/>
              <a:gd name="T11" fmla="*/ 2283 h 2609"/>
              <a:gd name="T12" fmla="*/ 1130 w 2260"/>
              <a:gd name="T13" fmla="*/ 2609 h 2609"/>
              <a:gd name="T14" fmla="*/ 565 w 2260"/>
              <a:gd name="T15" fmla="*/ 2283 h 2609"/>
              <a:gd name="T16" fmla="*/ 0 w 2260"/>
              <a:gd name="T17" fmla="*/ 1957 h 2609"/>
              <a:gd name="T18" fmla="*/ 0 w 2260"/>
              <a:gd name="T19" fmla="*/ 1305 h 2609"/>
              <a:gd name="T20" fmla="*/ 0 w 2260"/>
              <a:gd name="T21" fmla="*/ 652 h 2609"/>
              <a:gd name="T22" fmla="*/ 565 w 2260"/>
              <a:gd name="T23" fmla="*/ 326 h 2609"/>
              <a:gd name="T24" fmla="*/ 1130 w 2260"/>
              <a:gd name="T25" fmla="*/ 0 h 2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09">
                <a:moveTo>
                  <a:pt x="1130" y="0"/>
                </a:moveTo>
                <a:lnTo>
                  <a:pt x="1695" y="326"/>
                </a:lnTo>
                <a:lnTo>
                  <a:pt x="2260" y="652"/>
                </a:lnTo>
                <a:lnTo>
                  <a:pt x="2260" y="1305"/>
                </a:lnTo>
                <a:lnTo>
                  <a:pt x="2260" y="1957"/>
                </a:lnTo>
                <a:lnTo>
                  <a:pt x="1695" y="2283"/>
                </a:lnTo>
                <a:lnTo>
                  <a:pt x="1130" y="2609"/>
                </a:lnTo>
                <a:lnTo>
                  <a:pt x="565" y="2283"/>
                </a:lnTo>
                <a:lnTo>
                  <a:pt x="0" y="1957"/>
                </a:lnTo>
                <a:lnTo>
                  <a:pt x="0" y="1305"/>
                </a:lnTo>
                <a:lnTo>
                  <a:pt x="0" y="652"/>
                </a:lnTo>
                <a:lnTo>
                  <a:pt x="565" y="326"/>
                </a:lnTo>
                <a:lnTo>
                  <a:pt x="1130" y="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 name="Freeform 12"/>
          <p:cNvSpPr>
            <a:spLocks noEditPoints="1"/>
          </p:cNvSpPr>
          <p:nvPr/>
        </p:nvSpPr>
        <p:spPr bwMode="auto">
          <a:xfrm>
            <a:off x="4911725" y="4645025"/>
            <a:ext cx="598488" cy="446088"/>
          </a:xfrm>
          <a:custGeom>
            <a:avLst/>
            <a:gdLst>
              <a:gd name="T0" fmla="*/ 201 w 983"/>
              <a:gd name="T1" fmla="*/ 386 h 731"/>
              <a:gd name="T2" fmla="*/ 359 w 983"/>
              <a:gd name="T3" fmla="*/ 110 h 731"/>
              <a:gd name="T4" fmla="*/ 398 w 983"/>
              <a:gd name="T5" fmla="*/ 64 h 731"/>
              <a:gd name="T6" fmla="*/ 759 w 983"/>
              <a:gd name="T7" fmla="*/ 93 h 731"/>
              <a:gd name="T8" fmla="*/ 738 w 983"/>
              <a:gd name="T9" fmla="*/ 49 h 731"/>
              <a:gd name="T10" fmla="*/ 821 w 983"/>
              <a:gd name="T11" fmla="*/ 24 h 731"/>
              <a:gd name="T12" fmla="*/ 877 w 983"/>
              <a:gd name="T13" fmla="*/ 27 h 731"/>
              <a:gd name="T14" fmla="*/ 859 w 983"/>
              <a:gd name="T15" fmla="*/ 109 h 731"/>
              <a:gd name="T16" fmla="*/ 830 w 983"/>
              <a:gd name="T17" fmla="*/ 154 h 731"/>
              <a:gd name="T18" fmla="*/ 623 w 983"/>
              <a:gd name="T19" fmla="*/ 344 h 731"/>
              <a:gd name="T20" fmla="*/ 622 w 983"/>
              <a:gd name="T21" fmla="*/ 345 h 731"/>
              <a:gd name="T22" fmla="*/ 952 w 983"/>
              <a:gd name="T23" fmla="*/ 670 h 731"/>
              <a:gd name="T24" fmla="*/ 952 w 983"/>
              <a:gd name="T25" fmla="*/ 731 h 731"/>
              <a:gd name="T26" fmla="*/ 763 w 983"/>
              <a:gd name="T27" fmla="*/ 731 h 731"/>
              <a:gd name="T28" fmla="*/ 558 w 983"/>
              <a:gd name="T29" fmla="*/ 731 h 731"/>
              <a:gd name="T30" fmla="*/ 353 w 983"/>
              <a:gd name="T31" fmla="*/ 731 h 731"/>
              <a:gd name="T32" fmla="*/ 148 w 983"/>
              <a:gd name="T33" fmla="*/ 731 h 731"/>
              <a:gd name="T34" fmla="*/ 0 w 983"/>
              <a:gd name="T35" fmla="*/ 701 h 731"/>
              <a:gd name="T36" fmla="*/ 31 w 983"/>
              <a:gd name="T37" fmla="*/ 0 h 731"/>
              <a:gd name="T38" fmla="*/ 62 w 983"/>
              <a:gd name="T39" fmla="*/ 670 h 731"/>
              <a:gd name="T40" fmla="*/ 148 w 983"/>
              <a:gd name="T41" fmla="*/ 530 h 731"/>
              <a:gd name="T42" fmla="*/ 236 w 983"/>
              <a:gd name="T43" fmla="*/ 499 h 731"/>
              <a:gd name="T44" fmla="*/ 267 w 983"/>
              <a:gd name="T45" fmla="*/ 670 h 731"/>
              <a:gd name="T46" fmla="*/ 353 w 983"/>
              <a:gd name="T47" fmla="*/ 316 h 731"/>
              <a:gd name="T48" fmla="*/ 441 w 983"/>
              <a:gd name="T49" fmla="*/ 286 h 731"/>
              <a:gd name="T50" fmla="*/ 472 w 983"/>
              <a:gd name="T51" fmla="*/ 670 h 731"/>
              <a:gd name="T52" fmla="*/ 558 w 983"/>
              <a:gd name="T53" fmla="*/ 421 h 731"/>
              <a:gd name="T54" fmla="*/ 646 w 983"/>
              <a:gd name="T55" fmla="*/ 390 h 731"/>
              <a:gd name="T56" fmla="*/ 677 w 983"/>
              <a:gd name="T57" fmla="*/ 670 h 731"/>
              <a:gd name="T58" fmla="*/ 763 w 983"/>
              <a:gd name="T59" fmla="*/ 245 h 731"/>
              <a:gd name="T60" fmla="*/ 851 w 983"/>
              <a:gd name="T61" fmla="*/ 214 h 731"/>
              <a:gd name="T62" fmla="*/ 881 w 983"/>
              <a:gd name="T63" fmla="*/ 670 h 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83" h="731">
                <a:moveTo>
                  <a:pt x="404" y="154"/>
                </a:moveTo>
                <a:lnTo>
                  <a:pt x="201" y="386"/>
                </a:lnTo>
                <a:lnTo>
                  <a:pt x="153" y="345"/>
                </a:lnTo>
                <a:lnTo>
                  <a:pt x="359" y="110"/>
                </a:lnTo>
                <a:lnTo>
                  <a:pt x="359" y="110"/>
                </a:lnTo>
                <a:lnTo>
                  <a:pt x="398" y="64"/>
                </a:lnTo>
                <a:lnTo>
                  <a:pt x="616" y="255"/>
                </a:lnTo>
                <a:lnTo>
                  <a:pt x="759" y="93"/>
                </a:lnTo>
                <a:lnTo>
                  <a:pt x="734" y="71"/>
                </a:lnTo>
                <a:cubicBezTo>
                  <a:pt x="724" y="63"/>
                  <a:pt x="726" y="53"/>
                  <a:pt x="738" y="49"/>
                </a:cubicBezTo>
                <a:lnTo>
                  <a:pt x="777" y="37"/>
                </a:lnTo>
                <a:cubicBezTo>
                  <a:pt x="789" y="34"/>
                  <a:pt x="809" y="27"/>
                  <a:pt x="821" y="24"/>
                </a:cubicBezTo>
                <a:lnTo>
                  <a:pt x="860" y="12"/>
                </a:lnTo>
                <a:cubicBezTo>
                  <a:pt x="872" y="8"/>
                  <a:pt x="880" y="15"/>
                  <a:pt x="877" y="27"/>
                </a:cubicBezTo>
                <a:lnTo>
                  <a:pt x="869" y="65"/>
                </a:lnTo>
                <a:cubicBezTo>
                  <a:pt x="866" y="77"/>
                  <a:pt x="862" y="97"/>
                  <a:pt x="859" y="109"/>
                </a:cubicBezTo>
                <a:lnTo>
                  <a:pt x="851" y="147"/>
                </a:lnTo>
                <a:cubicBezTo>
                  <a:pt x="849" y="159"/>
                  <a:pt x="839" y="162"/>
                  <a:pt x="830" y="154"/>
                </a:cubicBezTo>
                <a:lnTo>
                  <a:pt x="807" y="134"/>
                </a:lnTo>
                <a:lnTo>
                  <a:pt x="623" y="344"/>
                </a:lnTo>
                <a:lnTo>
                  <a:pt x="623" y="344"/>
                </a:lnTo>
                <a:lnTo>
                  <a:pt x="622" y="345"/>
                </a:lnTo>
                <a:lnTo>
                  <a:pt x="404" y="154"/>
                </a:lnTo>
                <a:close/>
                <a:moveTo>
                  <a:pt x="952" y="670"/>
                </a:moveTo>
                <a:cubicBezTo>
                  <a:pt x="969" y="670"/>
                  <a:pt x="983" y="684"/>
                  <a:pt x="983" y="701"/>
                </a:cubicBezTo>
                <a:cubicBezTo>
                  <a:pt x="983" y="718"/>
                  <a:pt x="969" y="731"/>
                  <a:pt x="952" y="731"/>
                </a:cubicBezTo>
                <a:lnTo>
                  <a:pt x="881" y="731"/>
                </a:lnTo>
                <a:lnTo>
                  <a:pt x="763" y="731"/>
                </a:lnTo>
                <a:lnTo>
                  <a:pt x="677" y="731"/>
                </a:lnTo>
                <a:lnTo>
                  <a:pt x="558" y="731"/>
                </a:lnTo>
                <a:lnTo>
                  <a:pt x="472" y="731"/>
                </a:lnTo>
                <a:lnTo>
                  <a:pt x="353" y="731"/>
                </a:lnTo>
                <a:lnTo>
                  <a:pt x="267" y="731"/>
                </a:lnTo>
                <a:lnTo>
                  <a:pt x="148" y="731"/>
                </a:lnTo>
                <a:lnTo>
                  <a:pt x="32" y="731"/>
                </a:lnTo>
                <a:cubicBezTo>
                  <a:pt x="14" y="731"/>
                  <a:pt x="0" y="718"/>
                  <a:pt x="0" y="701"/>
                </a:cubicBezTo>
                <a:lnTo>
                  <a:pt x="0" y="31"/>
                </a:lnTo>
                <a:cubicBezTo>
                  <a:pt x="0" y="14"/>
                  <a:pt x="14" y="0"/>
                  <a:pt x="31" y="0"/>
                </a:cubicBezTo>
                <a:cubicBezTo>
                  <a:pt x="48" y="0"/>
                  <a:pt x="62" y="14"/>
                  <a:pt x="62" y="31"/>
                </a:cubicBezTo>
                <a:lnTo>
                  <a:pt x="62" y="670"/>
                </a:lnTo>
                <a:lnTo>
                  <a:pt x="148" y="670"/>
                </a:lnTo>
                <a:lnTo>
                  <a:pt x="148" y="530"/>
                </a:lnTo>
                <a:cubicBezTo>
                  <a:pt x="148" y="513"/>
                  <a:pt x="162" y="499"/>
                  <a:pt x="179" y="499"/>
                </a:cubicBezTo>
                <a:lnTo>
                  <a:pt x="236" y="499"/>
                </a:lnTo>
                <a:cubicBezTo>
                  <a:pt x="253" y="499"/>
                  <a:pt x="267" y="513"/>
                  <a:pt x="267" y="530"/>
                </a:cubicBezTo>
                <a:lnTo>
                  <a:pt x="267" y="670"/>
                </a:lnTo>
                <a:lnTo>
                  <a:pt x="353" y="670"/>
                </a:lnTo>
                <a:lnTo>
                  <a:pt x="353" y="316"/>
                </a:lnTo>
                <a:cubicBezTo>
                  <a:pt x="353" y="299"/>
                  <a:pt x="367" y="286"/>
                  <a:pt x="384" y="286"/>
                </a:cubicBezTo>
                <a:lnTo>
                  <a:pt x="441" y="286"/>
                </a:lnTo>
                <a:cubicBezTo>
                  <a:pt x="458" y="286"/>
                  <a:pt x="472" y="299"/>
                  <a:pt x="472" y="316"/>
                </a:cubicBezTo>
                <a:lnTo>
                  <a:pt x="472" y="670"/>
                </a:lnTo>
                <a:lnTo>
                  <a:pt x="558" y="670"/>
                </a:lnTo>
                <a:lnTo>
                  <a:pt x="558" y="421"/>
                </a:lnTo>
                <a:cubicBezTo>
                  <a:pt x="558" y="404"/>
                  <a:pt x="572" y="390"/>
                  <a:pt x="589" y="390"/>
                </a:cubicBezTo>
                <a:lnTo>
                  <a:pt x="646" y="390"/>
                </a:lnTo>
                <a:cubicBezTo>
                  <a:pt x="663" y="390"/>
                  <a:pt x="677" y="404"/>
                  <a:pt x="677" y="421"/>
                </a:cubicBezTo>
                <a:lnTo>
                  <a:pt x="677" y="670"/>
                </a:lnTo>
                <a:lnTo>
                  <a:pt x="763" y="670"/>
                </a:lnTo>
                <a:lnTo>
                  <a:pt x="763" y="245"/>
                </a:lnTo>
                <a:cubicBezTo>
                  <a:pt x="763" y="228"/>
                  <a:pt x="776" y="214"/>
                  <a:pt x="793" y="214"/>
                </a:cubicBezTo>
                <a:lnTo>
                  <a:pt x="851" y="214"/>
                </a:lnTo>
                <a:cubicBezTo>
                  <a:pt x="868" y="214"/>
                  <a:pt x="881" y="228"/>
                  <a:pt x="881" y="245"/>
                </a:cubicBezTo>
                <a:lnTo>
                  <a:pt x="881" y="670"/>
                </a:lnTo>
                <a:lnTo>
                  <a:pt x="952" y="67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 name="Freeform 13"/>
          <p:cNvSpPr>
            <a:spLocks noEditPoints="1"/>
          </p:cNvSpPr>
          <p:nvPr/>
        </p:nvSpPr>
        <p:spPr bwMode="auto">
          <a:xfrm>
            <a:off x="7077075" y="3362325"/>
            <a:ext cx="612775" cy="604838"/>
          </a:xfrm>
          <a:custGeom>
            <a:avLst/>
            <a:gdLst>
              <a:gd name="T0" fmla="*/ 909 w 1006"/>
              <a:gd name="T1" fmla="*/ 858 h 995"/>
              <a:gd name="T2" fmla="*/ 805 w 1006"/>
              <a:gd name="T3" fmla="*/ 858 h 995"/>
              <a:gd name="T4" fmla="*/ 969 w 1006"/>
              <a:gd name="T5" fmla="*/ 97 h 995"/>
              <a:gd name="T6" fmla="*/ 834 w 1006"/>
              <a:gd name="T7" fmla="*/ 0 h 995"/>
              <a:gd name="T8" fmla="*/ 472 w 1006"/>
              <a:gd name="T9" fmla="*/ 323 h 995"/>
              <a:gd name="T10" fmla="*/ 421 w 1006"/>
              <a:gd name="T11" fmla="*/ 397 h 995"/>
              <a:gd name="T12" fmla="*/ 376 w 1006"/>
              <a:gd name="T13" fmla="*/ 419 h 995"/>
              <a:gd name="T14" fmla="*/ 381 w 1006"/>
              <a:gd name="T15" fmla="*/ 556 h 995"/>
              <a:gd name="T16" fmla="*/ 89 w 1006"/>
              <a:gd name="T17" fmla="*/ 810 h 995"/>
              <a:gd name="T18" fmla="*/ 57 w 1006"/>
              <a:gd name="T19" fmla="*/ 995 h 995"/>
              <a:gd name="T20" fmla="*/ 208 w 1006"/>
              <a:gd name="T21" fmla="*/ 844 h 995"/>
              <a:gd name="T22" fmla="*/ 445 w 1006"/>
              <a:gd name="T23" fmla="*/ 621 h 995"/>
              <a:gd name="T24" fmla="*/ 578 w 1006"/>
              <a:gd name="T25" fmla="*/ 621 h 995"/>
              <a:gd name="T26" fmla="*/ 616 w 1006"/>
              <a:gd name="T27" fmla="*/ 537 h 995"/>
              <a:gd name="T28" fmla="*/ 674 w 1006"/>
              <a:gd name="T29" fmla="*/ 525 h 995"/>
              <a:gd name="T30" fmla="*/ 969 w 1006"/>
              <a:gd name="T31" fmla="*/ 97 h 995"/>
              <a:gd name="T32" fmla="*/ 392 w 1006"/>
              <a:gd name="T33" fmla="*/ 325 h 995"/>
              <a:gd name="T34" fmla="*/ 404 w 1006"/>
              <a:gd name="T35" fmla="*/ 312 h 995"/>
              <a:gd name="T36" fmla="*/ 436 w 1006"/>
              <a:gd name="T37" fmla="*/ 281 h 995"/>
              <a:gd name="T38" fmla="*/ 215 w 1006"/>
              <a:gd name="T39" fmla="*/ 1 h 995"/>
              <a:gd name="T40" fmla="*/ 280 w 1006"/>
              <a:gd name="T41" fmla="*/ 160 h 995"/>
              <a:gd name="T42" fmla="*/ 21 w 1006"/>
              <a:gd name="T43" fmla="*/ 195 h 995"/>
              <a:gd name="T44" fmla="*/ 232 w 1006"/>
              <a:gd name="T45" fmla="*/ 447 h 995"/>
              <a:gd name="T46" fmla="*/ 303 w 1006"/>
              <a:gd name="T47" fmla="*/ 433 h 995"/>
              <a:gd name="T48" fmla="*/ 363 w 1006"/>
              <a:gd name="T49" fmla="*/ 354 h 995"/>
              <a:gd name="T50" fmla="*/ 672 w 1006"/>
              <a:gd name="T51" fmla="*/ 606 h 995"/>
              <a:gd name="T52" fmla="*/ 617 w 1006"/>
              <a:gd name="T53" fmla="*/ 660 h 995"/>
              <a:gd name="T54" fmla="*/ 741 w 1006"/>
              <a:gd name="T55" fmla="*/ 871 h 995"/>
              <a:gd name="T56" fmla="*/ 869 w 1006"/>
              <a:gd name="T57" fmla="*/ 995 h 995"/>
              <a:gd name="T58" fmla="*/ 980 w 1006"/>
              <a:gd name="T59" fmla="*/ 825 h 995"/>
              <a:gd name="T60" fmla="*/ 702 w 1006"/>
              <a:gd name="T61" fmla="*/ 576 h 995"/>
              <a:gd name="T62" fmla="*/ 658 w 1006"/>
              <a:gd name="T63" fmla="*/ 579 h 9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06" h="995">
                <a:moveTo>
                  <a:pt x="857" y="806"/>
                </a:moveTo>
                <a:cubicBezTo>
                  <a:pt x="886" y="806"/>
                  <a:pt x="909" y="829"/>
                  <a:pt x="909" y="858"/>
                </a:cubicBezTo>
                <a:cubicBezTo>
                  <a:pt x="909" y="887"/>
                  <a:pt x="886" y="910"/>
                  <a:pt x="857" y="910"/>
                </a:cubicBezTo>
                <a:cubicBezTo>
                  <a:pt x="828" y="910"/>
                  <a:pt x="805" y="887"/>
                  <a:pt x="805" y="858"/>
                </a:cubicBezTo>
                <a:cubicBezTo>
                  <a:pt x="805" y="829"/>
                  <a:pt x="828" y="806"/>
                  <a:pt x="857" y="806"/>
                </a:cubicBezTo>
                <a:close/>
                <a:moveTo>
                  <a:pt x="969" y="97"/>
                </a:moveTo>
                <a:lnTo>
                  <a:pt x="900" y="28"/>
                </a:lnTo>
                <a:cubicBezTo>
                  <a:pt x="882" y="9"/>
                  <a:pt x="858" y="0"/>
                  <a:pt x="834" y="0"/>
                </a:cubicBezTo>
                <a:cubicBezTo>
                  <a:pt x="810" y="0"/>
                  <a:pt x="786" y="9"/>
                  <a:pt x="767" y="28"/>
                </a:cubicBezTo>
                <a:lnTo>
                  <a:pt x="472" y="323"/>
                </a:lnTo>
                <a:cubicBezTo>
                  <a:pt x="481" y="340"/>
                  <a:pt x="475" y="367"/>
                  <a:pt x="460" y="381"/>
                </a:cubicBezTo>
                <a:cubicBezTo>
                  <a:pt x="451" y="391"/>
                  <a:pt x="435" y="397"/>
                  <a:pt x="421" y="397"/>
                </a:cubicBezTo>
                <a:cubicBezTo>
                  <a:pt x="414" y="397"/>
                  <a:pt x="408" y="396"/>
                  <a:pt x="402" y="393"/>
                </a:cubicBezTo>
                <a:lnTo>
                  <a:pt x="376" y="419"/>
                </a:lnTo>
                <a:cubicBezTo>
                  <a:pt x="340" y="455"/>
                  <a:pt x="340" y="515"/>
                  <a:pt x="376" y="552"/>
                </a:cubicBezTo>
                <a:lnTo>
                  <a:pt x="381" y="556"/>
                </a:lnTo>
                <a:lnTo>
                  <a:pt x="151" y="787"/>
                </a:lnTo>
                <a:lnTo>
                  <a:pt x="89" y="810"/>
                </a:lnTo>
                <a:lnTo>
                  <a:pt x="0" y="938"/>
                </a:lnTo>
                <a:lnTo>
                  <a:pt x="57" y="995"/>
                </a:lnTo>
                <a:lnTo>
                  <a:pt x="185" y="906"/>
                </a:lnTo>
                <a:lnTo>
                  <a:pt x="208" y="844"/>
                </a:lnTo>
                <a:lnTo>
                  <a:pt x="439" y="614"/>
                </a:lnTo>
                <a:lnTo>
                  <a:pt x="445" y="621"/>
                </a:lnTo>
                <a:cubicBezTo>
                  <a:pt x="464" y="639"/>
                  <a:pt x="488" y="648"/>
                  <a:pt x="512" y="648"/>
                </a:cubicBezTo>
                <a:cubicBezTo>
                  <a:pt x="536" y="648"/>
                  <a:pt x="560" y="639"/>
                  <a:pt x="578" y="621"/>
                </a:cubicBezTo>
                <a:lnTo>
                  <a:pt x="604" y="595"/>
                </a:lnTo>
                <a:cubicBezTo>
                  <a:pt x="596" y="577"/>
                  <a:pt x="602" y="551"/>
                  <a:pt x="616" y="537"/>
                </a:cubicBezTo>
                <a:cubicBezTo>
                  <a:pt x="626" y="527"/>
                  <a:pt x="642" y="521"/>
                  <a:pt x="656" y="521"/>
                </a:cubicBezTo>
                <a:cubicBezTo>
                  <a:pt x="662" y="521"/>
                  <a:pt x="669" y="522"/>
                  <a:pt x="674" y="525"/>
                </a:cubicBezTo>
                <a:lnTo>
                  <a:pt x="969" y="230"/>
                </a:lnTo>
                <a:cubicBezTo>
                  <a:pt x="1006" y="193"/>
                  <a:pt x="1006" y="133"/>
                  <a:pt x="969" y="97"/>
                </a:cubicBezTo>
                <a:close/>
                <a:moveTo>
                  <a:pt x="363" y="354"/>
                </a:moveTo>
                <a:lnTo>
                  <a:pt x="392" y="325"/>
                </a:lnTo>
                <a:lnTo>
                  <a:pt x="418" y="338"/>
                </a:lnTo>
                <a:lnTo>
                  <a:pt x="404" y="312"/>
                </a:lnTo>
                <a:lnTo>
                  <a:pt x="433" y="284"/>
                </a:lnTo>
                <a:lnTo>
                  <a:pt x="436" y="281"/>
                </a:lnTo>
                <a:cubicBezTo>
                  <a:pt x="442" y="264"/>
                  <a:pt x="446" y="248"/>
                  <a:pt x="446" y="233"/>
                </a:cubicBezTo>
                <a:cubicBezTo>
                  <a:pt x="446" y="115"/>
                  <a:pt x="333" y="0"/>
                  <a:pt x="215" y="1"/>
                </a:cubicBezTo>
                <a:cubicBezTo>
                  <a:pt x="214" y="1"/>
                  <a:pt x="201" y="15"/>
                  <a:pt x="193" y="22"/>
                </a:cubicBezTo>
                <a:cubicBezTo>
                  <a:pt x="288" y="117"/>
                  <a:pt x="280" y="102"/>
                  <a:pt x="280" y="160"/>
                </a:cubicBezTo>
                <a:cubicBezTo>
                  <a:pt x="280" y="207"/>
                  <a:pt x="205" y="282"/>
                  <a:pt x="159" y="282"/>
                </a:cubicBezTo>
                <a:cubicBezTo>
                  <a:pt x="99" y="282"/>
                  <a:pt x="118" y="291"/>
                  <a:pt x="21" y="195"/>
                </a:cubicBezTo>
                <a:cubicBezTo>
                  <a:pt x="14" y="202"/>
                  <a:pt x="0" y="215"/>
                  <a:pt x="0" y="216"/>
                </a:cubicBezTo>
                <a:cubicBezTo>
                  <a:pt x="2" y="334"/>
                  <a:pt x="113" y="447"/>
                  <a:pt x="232" y="447"/>
                </a:cubicBezTo>
                <a:cubicBezTo>
                  <a:pt x="253" y="447"/>
                  <a:pt x="276" y="440"/>
                  <a:pt x="299" y="429"/>
                </a:cubicBezTo>
                <a:lnTo>
                  <a:pt x="303" y="433"/>
                </a:lnTo>
                <a:cubicBezTo>
                  <a:pt x="310" y="414"/>
                  <a:pt x="322" y="395"/>
                  <a:pt x="337" y="380"/>
                </a:cubicBezTo>
                <a:lnTo>
                  <a:pt x="363" y="354"/>
                </a:lnTo>
                <a:close/>
                <a:moveTo>
                  <a:pt x="658" y="579"/>
                </a:moveTo>
                <a:lnTo>
                  <a:pt x="672" y="606"/>
                </a:lnTo>
                <a:lnTo>
                  <a:pt x="644" y="634"/>
                </a:lnTo>
                <a:lnTo>
                  <a:pt x="617" y="660"/>
                </a:lnTo>
                <a:cubicBezTo>
                  <a:pt x="602" y="675"/>
                  <a:pt x="584" y="687"/>
                  <a:pt x="564" y="694"/>
                </a:cubicBezTo>
                <a:lnTo>
                  <a:pt x="741" y="871"/>
                </a:lnTo>
                <a:lnTo>
                  <a:pt x="824" y="983"/>
                </a:lnTo>
                <a:lnTo>
                  <a:pt x="869" y="995"/>
                </a:lnTo>
                <a:lnTo>
                  <a:pt x="992" y="871"/>
                </a:lnTo>
                <a:lnTo>
                  <a:pt x="980" y="825"/>
                </a:lnTo>
                <a:lnTo>
                  <a:pt x="869" y="743"/>
                </a:lnTo>
                <a:lnTo>
                  <a:pt x="702" y="576"/>
                </a:lnTo>
                <a:lnTo>
                  <a:pt x="685" y="592"/>
                </a:lnTo>
                <a:lnTo>
                  <a:pt x="658" y="579"/>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 name="Freeform 14"/>
          <p:cNvSpPr>
            <a:spLocks noEditPoints="1"/>
          </p:cNvSpPr>
          <p:nvPr/>
        </p:nvSpPr>
        <p:spPr bwMode="auto">
          <a:xfrm>
            <a:off x="4995863" y="2058988"/>
            <a:ext cx="439738" cy="600075"/>
          </a:xfrm>
          <a:custGeom>
            <a:avLst/>
            <a:gdLst>
              <a:gd name="T0" fmla="*/ 95 w 723"/>
              <a:gd name="T1" fmla="*/ 160 h 986"/>
              <a:gd name="T2" fmla="*/ 80 w 723"/>
              <a:gd name="T3" fmla="*/ 986 h 986"/>
              <a:gd name="T4" fmla="*/ 723 w 723"/>
              <a:gd name="T5" fmla="*/ 242 h 986"/>
              <a:gd name="T6" fmla="*/ 668 w 723"/>
              <a:gd name="T7" fmla="*/ 260 h 986"/>
              <a:gd name="T8" fmla="*/ 83 w 723"/>
              <a:gd name="T9" fmla="*/ 929 h 986"/>
              <a:gd name="T10" fmla="*/ 313 w 723"/>
              <a:gd name="T11" fmla="*/ 105 h 986"/>
              <a:gd name="T12" fmla="*/ 410 w 723"/>
              <a:gd name="T13" fmla="*/ 105 h 986"/>
              <a:gd name="T14" fmla="*/ 360 w 723"/>
              <a:gd name="T15" fmla="*/ 157 h 986"/>
              <a:gd name="T16" fmla="*/ 253 w 723"/>
              <a:gd name="T17" fmla="*/ 107 h 986"/>
              <a:gd name="T18" fmla="*/ 133 w 723"/>
              <a:gd name="T19" fmla="*/ 250 h 986"/>
              <a:gd name="T20" fmla="*/ 590 w 723"/>
              <a:gd name="T21" fmla="*/ 250 h 986"/>
              <a:gd name="T22" fmla="*/ 470 w 723"/>
              <a:gd name="T23" fmla="*/ 107 h 986"/>
              <a:gd name="T24" fmla="*/ 253 w 723"/>
              <a:gd name="T25" fmla="*/ 107 h 986"/>
              <a:gd name="T26" fmla="*/ 255 w 723"/>
              <a:gd name="T27" fmla="*/ 749 h 986"/>
              <a:gd name="T28" fmla="*/ 175 w 723"/>
              <a:gd name="T29" fmla="*/ 771 h 986"/>
              <a:gd name="T30" fmla="*/ 158 w 723"/>
              <a:gd name="T31" fmla="*/ 789 h 986"/>
              <a:gd name="T32" fmla="*/ 255 w 723"/>
              <a:gd name="T33" fmla="*/ 796 h 986"/>
              <a:gd name="T34" fmla="*/ 153 w 723"/>
              <a:gd name="T35" fmla="*/ 846 h 986"/>
              <a:gd name="T36" fmla="*/ 280 w 723"/>
              <a:gd name="T37" fmla="*/ 784 h 986"/>
              <a:gd name="T38" fmla="*/ 280 w 723"/>
              <a:gd name="T39" fmla="*/ 744 h 986"/>
              <a:gd name="T40" fmla="*/ 128 w 723"/>
              <a:gd name="T41" fmla="*/ 751 h 986"/>
              <a:gd name="T42" fmla="*/ 248 w 723"/>
              <a:gd name="T43" fmla="*/ 879 h 986"/>
              <a:gd name="T44" fmla="*/ 248 w 723"/>
              <a:gd name="T45" fmla="*/ 387 h 986"/>
              <a:gd name="T46" fmla="*/ 175 w 723"/>
              <a:gd name="T47" fmla="*/ 409 h 986"/>
              <a:gd name="T48" fmla="*/ 200 w 723"/>
              <a:gd name="T49" fmla="*/ 474 h 986"/>
              <a:gd name="T50" fmla="*/ 153 w 723"/>
              <a:gd name="T51" fmla="*/ 492 h 986"/>
              <a:gd name="T52" fmla="*/ 248 w 723"/>
              <a:gd name="T53" fmla="*/ 362 h 986"/>
              <a:gd name="T54" fmla="*/ 128 w 723"/>
              <a:gd name="T55" fmla="*/ 489 h 986"/>
              <a:gd name="T56" fmla="*/ 279 w 723"/>
              <a:gd name="T57" fmla="*/ 416 h 986"/>
              <a:gd name="T58" fmla="*/ 278 w 723"/>
              <a:gd name="T59" fmla="*/ 382 h 986"/>
              <a:gd name="T60" fmla="*/ 255 w 723"/>
              <a:gd name="T61" fmla="*/ 582 h 986"/>
              <a:gd name="T62" fmla="*/ 158 w 723"/>
              <a:gd name="T63" fmla="*/ 607 h 986"/>
              <a:gd name="T64" fmla="*/ 255 w 723"/>
              <a:gd name="T65" fmla="*/ 672 h 986"/>
              <a:gd name="T66" fmla="*/ 280 w 723"/>
              <a:gd name="T67" fmla="*/ 563 h 986"/>
              <a:gd name="T68" fmla="*/ 128 w 723"/>
              <a:gd name="T69" fmla="*/ 569 h 986"/>
              <a:gd name="T70" fmla="*/ 255 w 723"/>
              <a:gd name="T71" fmla="*/ 696 h 986"/>
              <a:gd name="T72" fmla="*/ 334 w 723"/>
              <a:gd name="T73" fmla="*/ 538 h 986"/>
              <a:gd name="T74" fmla="*/ 378 w 723"/>
              <a:gd name="T75" fmla="*/ 836 h 986"/>
              <a:gd name="T76" fmla="*/ 580 w 723"/>
              <a:gd name="T77" fmla="*/ 774 h 986"/>
              <a:gd name="T78" fmla="*/ 370 w 723"/>
              <a:gd name="T79" fmla="*/ 829 h 986"/>
              <a:gd name="T80" fmla="*/ 580 w 723"/>
              <a:gd name="T81" fmla="*/ 587 h 986"/>
              <a:gd name="T82" fmla="*/ 370 w 723"/>
              <a:gd name="T83" fmla="*/ 474 h 986"/>
              <a:gd name="T84" fmla="*/ 370 w 723"/>
              <a:gd name="T85" fmla="*/ 407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23" h="986">
                <a:moveTo>
                  <a:pt x="55" y="260"/>
                </a:moveTo>
                <a:cubicBezTo>
                  <a:pt x="55" y="232"/>
                  <a:pt x="68" y="218"/>
                  <a:pt x="95" y="217"/>
                </a:cubicBezTo>
                <a:lnTo>
                  <a:pt x="95" y="160"/>
                </a:lnTo>
                <a:cubicBezTo>
                  <a:pt x="45" y="161"/>
                  <a:pt x="0" y="193"/>
                  <a:pt x="0" y="242"/>
                </a:cubicBezTo>
                <a:lnTo>
                  <a:pt x="0" y="906"/>
                </a:lnTo>
                <a:cubicBezTo>
                  <a:pt x="0" y="947"/>
                  <a:pt x="40" y="986"/>
                  <a:pt x="80" y="986"/>
                </a:cubicBezTo>
                <a:lnTo>
                  <a:pt x="643" y="986"/>
                </a:lnTo>
                <a:cubicBezTo>
                  <a:pt x="683" y="986"/>
                  <a:pt x="723" y="947"/>
                  <a:pt x="723" y="906"/>
                </a:cubicBezTo>
                <a:lnTo>
                  <a:pt x="723" y="242"/>
                </a:lnTo>
                <a:cubicBezTo>
                  <a:pt x="723" y="193"/>
                  <a:pt x="678" y="161"/>
                  <a:pt x="628" y="160"/>
                </a:cubicBezTo>
                <a:lnTo>
                  <a:pt x="628" y="217"/>
                </a:lnTo>
                <a:cubicBezTo>
                  <a:pt x="655" y="218"/>
                  <a:pt x="668" y="232"/>
                  <a:pt x="668" y="260"/>
                </a:cubicBezTo>
                <a:lnTo>
                  <a:pt x="668" y="889"/>
                </a:lnTo>
                <a:cubicBezTo>
                  <a:pt x="668" y="908"/>
                  <a:pt x="659" y="929"/>
                  <a:pt x="640" y="929"/>
                </a:cubicBezTo>
                <a:lnTo>
                  <a:pt x="83" y="929"/>
                </a:lnTo>
                <a:cubicBezTo>
                  <a:pt x="61" y="929"/>
                  <a:pt x="55" y="906"/>
                  <a:pt x="55" y="884"/>
                </a:cubicBezTo>
                <a:lnTo>
                  <a:pt x="55" y="260"/>
                </a:lnTo>
                <a:close/>
                <a:moveTo>
                  <a:pt x="313" y="105"/>
                </a:moveTo>
                <a:cubicBezTo>
                  <a:pt x="313" y="82"/>
                  <a:pt x="335" y="60"/>
                  <a:pt x="358" y="60"/>
                </a:cubicBezTo>
                <a:lnTo>
                  <a:pt x="365" y="60"/>
                </a:lnTo>
                <a:cubicBezTo>
                  <a:pt x="388" y="60"/>
                  <a:pt x="410" y="82"/>
                  <a:pt x="410" y="105"/>
                </a:cubicBezTo>
                <a:lnTo>
                  <a:pt x="410" y="110"/>
                </a:lnTo>
                <a:cubicBezTo>
                  <a:pt x="410" y="135"/>
                  <a:pt x="388" y="157"/>
                  <a:pt x="363" y="157"/>
                </a:cubicBezTo>
                <a:lnTo>
                  <a:pt x="360" y="157"/>
                </a:lnTo>
                <a:cubicBezTo>
                  <a:pt x="335" y="157"/>
                  <a:pt x="313" y="135"/>
                  <a:pt x="313" y="110"/>
                </a:cubicBezTo>
                <a:lnTo>
                  <a:pt x="313" y="105"/>
                </a:lnTo>
                <a:close/>
                <a:moveTo>
                  <a:pt x="253" y="107"/>
                </a:moveTo>
                <a:lnTo>
                  <a:pt x="173" y="107"/>
                </a:lnTo>
                <a:cubicBezTo>
                  <a:pt x="145" y="107"/>
                  <a:pt x="133" y="120"/>
                  <a:pt x="133" y="147"/>
                </a:cubicBezTo>
                <a:lnTo>
                  <a:pt x="133" y="250"/>
                </a:lnTo>
                <a:cubicBezTo>
                  <a:pt x="133" y="267"/>
                  <a:pt x="144" y="285"/>
                  <a:pt x="160" y="285"/>
                </a:cubicBezTo>
                <a:lnTo>
                  <a:pt x="563" y="285"/>
                </a:lnTo>
                <a:cubicBezTo>
                  <a:pt x="579" y="285"/>
                  <a:pt x="590" y="267"/>
                  <a:pt x="590" y="250"/>
                </a:cubicBezTo>
                <a:lnTo>
                  <a:pt x="590" y="147"/>
                </a:lnTo>
                <a:cubicBezTo>
                  <a:pt x="590" y="120"/>
                  <a:pt x="578" y="107"/>
                  <a:pt x="550" y="107"/>
                </a:cubicBezTo>
                <a:lnTo>
                  <a:pt x="470" y="107"/>
                </a:lnTo>
                <a:cubicBezTo>
                  <a:pt x="470" y="52"/>
                  <a:pt x="423" y="0"/>
                  <a:pt x="370" y="0"/>
                </a:cubicBezTo>
                <a:lnTo>
                  <a:pt x="353" y="0"/>
                </a:lnTo>
                <a:cubicBezTo>
                  <a:pt x="300" y="0"/>
                  <a:pt x="253" y="52"/>
                  <a:pt x="253" y="107"/>
                </a:cubicBezTo>
                <a:close/>
                <a:moveTo>
                  <a:pt x="153" y="756"/>
                </a:moveTo>
                <a:cubicBezTo>
                  <a:pt x="153" y="751"/>
                  <a:pt x="154" y="749"/>
                  <a:pt x="160" y="749"/>
                </a:cubicBezTo>
                <a:lnTo>
                  <a:pt x="255" y="749"/>
                </a:lnTo>
                <a:lnTo>
                  <a:pt x="255" y="756"/>
                </a:lnTo>
                <a:cubicBezTo>
                  <a:pt x="255" y="764"/>
                  <a:pt x="216" y="787"/>
                  <a:pt x="208" y="791"/>
                </a:cubicBezTo>
                <a:cubicBezTo>
                  <a:pt x="201" y="786"/>
                  <a:pt x="186" y="771"/>
                  <a:pt x="175" y="771"/>
                </a:cubicBezTo>
                <a:lnTo>
                  <a:pt x="173" y="771"/>
                </a:lnTo>
                <a:cubicBezTo>
                  <a:pt x="167" y="771"/>
                  <a:pt x="158" y="780"/>
                  <a:pt x="158" y="786"/>
                </a:cubicBezTo>
                <a:lnTo>
                  <a:pt x="158" y="789"/>
                </a:lnTo>
                <a:cubicBezTo>
                  <a:pt x="158" y="795"/>
                  <a:pt x="193" y="834"/>
                  <a:pt x="200" y="834"/>
                </a:cubicBezTo>
                <a:lnTo>
                  <a:pt x="203" y="834"/>
                </a:lnTo>
                <a:cubicBezTo>
                  <a:pt x="208" y="834"/>
                  <a:pt x="247" y="802"/>
                  <a:pt x="255" y="796"/>
                </a:cubicBezTo>
                <a:cubicBezTo>
                  <a:pt x="255" y="810"/>
                  <a:pt x="261" y="854"/>
                  <a:pt x="248" y="854"/>
                </a:cubicBezTo>
                <a:lnTo>
                  <a:pt x="160" y="854"/>
                </a:lnTo>
                <a:cubicBezTo>
                  <a:pt x="154" y="854"/>
                  <a:pt x="153" y="852"/>
                  <a:pt x="153" y="846"/>
                </a:cubicBezTo>
                <a:lnTo>
                  <a:pt x="153" y="756"/>
                </a:lnTo>
                <a:close/>
                <a:moveTo>
                  <a:pt x="248" y="879"/>
                </a:moveTo>
                <a:cubicBezTo>
                  <a:pt x="295" y="879"/>
                  <a:pt x="277" y="827"/>
                  <a:pt x="280" y="784"/>
                </a:cubicBezTo>
                <a:cubicBezTo>
                  <a:pt x="282" y="762"/>
                  <a:pt x="337" y="742"/>
                  <a:pt x="343" y="721"/>
                </a:cubicBezTo>
                <a:lnTo>
                  <a:pt x="335" y="721"/>
                </a:lnTo>
                <a:cubicBezTo>
                  <a:pt x="318" y="721"/>
                  <a:pt x="293" y="737"/>
                  <a:pt x="280" y="744"/>
                </a:cubicBezTo>
                <a:cubicBezTo>
                  <a:pt x="274" y="735"/>
                  <a:pt x="268" y="724"/>
                  <a:pt x="253" y="724"/>
                </a:cubicBezTo>
                <a:lnTo>
                  <a:pt x="155" y="724"/>
                </a:lnTo>
                <a:cubicBezTo>
                  <a:pt x="141" y="724"/>
                  <a:pt x="128" y="737"/>
                  <a:pt x="128" y="751"/>
                </a:cubicBezTo>
                <a:lnTo>
                  <a:pt x="128" y="851"/>
                </a:lnTo>
                <a:cubicBezTo>
                  <a:pt x="128" y="868"/>
                  <a:pt x="143" y="879"/>
                  <a:pt x="160" y="879"/>
                </a:cubicBezTo>
                <a:lnTo>
                  <a:pt x="248" y="879"/>
                </a:lnTo>
                <a:close/>
                <a:moveTo>
                  <a:pt x="153" y="394"/>
                </a:moveTo>
                <a:cubicBezTo>
                  <a:pt x="153" y="389"/>
                  <a:pt x="154" y="387"/>
                  <a:pt x="160" y="387"/>
                </a:cubicBezTo>
                <a:lnTo>
                  <a:pt x="248" y="387"/>
                </a:lnTo>
                <a:cubicBezTo>
                  <a:pt x="253" y="387"/>
                  <a:pt x="255" y="389"/>
                  <a:pt x="255" y="394"/>
                </a:cubicBezTo>
                <a:cubicBezTo>
                  <a:pt x="255" y="401"/>
                  <a:pt x="213" y="429"/>
                  <a:pt x="208" y="429"/>
                </a:cubicBezTo>
                <a:cubicBezTo>
                  <a:pt x="203" y="429"/>
                  <a:pt x="190" y="409"/>
                  <a:pt x="175" y="409"/>
                </a:cubicBezTo>
                <a:cubicBezTo>
                  <a:pt x="168" y="409"/>
                  <a:pt x="158" y="417"/>
                  <a:pt x="158" y="424"/>
                </a:cubicBezTo>
                <a:lnTo>
                  <a:pt x="158" y="427"/>
                </a:lnTo>
                <a:cubicBezTo>
                  <a:pt x="158" y="437"/>
                  <a:pt x="192" y="470"/>
                  <a:pt x="200" y="474"/>
                </a:cubicBezTo>
                <a:lnTo>
                  <a:pt x="255" y="434"/>
                </a:lnTo>
                <a:lnTo>
                  <a:pt x="255" y="492"/>
                </a:lnTo>
                <a:lnTo>
                  <a:pt x="153" y="492"/>
                </a:lnTo>
                <a:lnTo>
                  <a:pt x="153" y="394"/>
                </a:lnTo>
                <a:close/>
                <a:moveTo>
                  <a:pt x="278" y="382"/>
                </a:moveTo>
                <a:cubicBezTo>
                  <a:pt x="275" y="369"/>
                  <a:pt x="264" y="362"/>
                  <a:pt x="248" y="362"/>
                </a:cubicBezTo>
                <a:lnTo>
                  <a:pt x="160" y="362"/>
                </a:lnTo>
                <a:cubicBezTo>
                  <a:pt x="143" y="362"/>
                  <a:pt x="128" y="373"/>
                  <a:pt x="128" y="390"/>
                </a:cubicBezTo>
                <a:lnTo>
                  <a:pt x="128" y="489"/>
                </a:lnTo>
                <a:cubicBezTo>
                  <a:pt x="128" y="504"/>
                  <a:pt x="141" y="517"/>
                  <a:pt x="155" y="517"/>
                </a:cubicBezTo>
                <a:lnTo>
                  <a:pt x="253" y="517"/>
                </a:lnTo>
                <a:cubicBezTo>
                  <a:pt x="292" y="517"/>
                  <a:pt x="280" y="455"/>
                  <a:pt x="279" y="416"/>
                </a:cubicBezTo>
                <a:lnTo>
                  <a:pt x="343" y="362"/>
                </a:lnTo>
                <a:cubicBezTo>
                  <a:pt x="343" y="362"/>
                  <a:pt x="338" y="360"/>
                  <a:pt x="338" y="360"/>
                </a:cubicBezTo>
                <a:cubicBezTo>
                  <a:pt x="313" y="360"/>
                  <a:pt x="293" y="381"/>
                  <a:pt x="278" y="382"/>
                </a:cubicBezTo>
                <a:close/>
                <a:moveTo>
                  <a:pt x="153" y="569"/>
                </a:moveTo>
                <a:lnTo>
                  <a:pt x="255" y="569"/>
                </a:lnTo>
                <a:lnTo>
                  <a:pt x="255" y="582"/>
                </a:lnTo>
                <a:lnTo>
                  <a:pt x="208" y="612"/>
                </a:lnTo>
                <a:lnTo>
                  <a:pt x="176" y="588"/>
                </a:lnTo>
                <a:cubicBezTo>
                  <a:pt x="168" y="593"/>
                  <a:pt x="158" y="595"/>
                  <a:pt x="158" y="607"/>
                </a:cubicBezTo>
                <a:cubicBezTo>
                  <a:pt x="158" y="614"/>
                  <a:pt x="193" y="654"/>
                  <a:pt x="200" y="654"/>
                </a:cubicBezTo>
                <a:cubicBezTo>
                  <a:pt x="212" y="654"/>
                  <a:pt x="242" y="620"/>
                  <a:pt x="255" y="617"/>
                </a:cubicBezTo>
                <a:lnTo>
                  <a:pt x="255" y="672"/>
                </a:lnTo>
                <a:lnTo>
                  <a:pt x="153" y="672"/>
                </a:lnTo>
                <a:lnTo>
                  <a:pt x="153" y="569"/>
                </a:lnTo>
                <a:close/>
                <a:moveTo>
                  <a:pt x="280" y="563"/>
                </a:moveTo>
                <a:cubicBezTo>
                  <a:pt x="275" y="555"/>
                  <a:pt x="269" y="544"/>
                  <a:pt x="255" y="544"/>
                </a:cubicBezTo>
                <a:lnTo>
                  <a:pt x="153" y="544"/>
                </a:lnTo>
                <a:cubicBezTo>
                  <a:pt x="140" y="544"/>
                  <a:pt x="128" y="557"/>
                  <a:pt x="128" y="569"/>
                </a:cubicBezTo>
                <a:lnTo>
                  <a:pt x="128" y="672"/>
                </a:lnTo>
                <a:cubicBezTo>
                  <a:pt x="128" y="684"/>
                  <a:pt x="140" y="696"/>
                  <a:pt x="153" y="696"/>
                </a:cubicBezTo>
                <a:lnTo>
                  <a:pt x="255" y="696"/>
                </a:lnTo>
                <a:cubicBezTo>
                  <a:pt x="291" y="696"/>
                  <a:pt x="280" y="632"/>
                  <a:pt x="279" y="596"/>
                </a:cubicBezTo>
                <a:lnTo>
                  <a:pt x="343" y="542"/>
                </a:lnTo>
                <a:lnTo>
                  <a:pt x="334" y="538"/>
                </a:lnTo>
                <a:lnTo>
                  <a:pt x="280" y="563"/>
                </a:lnTo>
                <a:close/>
                <a:moveTo>
                  <a:pt x="370" y="829"/>
                </a:moveTo>
                <a:cubicBezTo>
                  <a:pt x="370" y="834"/>
                  <a:pt x="372" y="836"/>
                  <a:pt x="378" y="836"/>
                </a:cubicBezTo>
                <a:lnTo>
                  <a:pt x="573" y="836"/>
                </a:lnTo>
                <a:cubicBezTo>
                  <a:pt x="579" y="836"/>
                  <a:pt x="580" y="834"/>
                  <a:pt x="580" y="829"/>
                </a:cubicBezTo>
                <a:lnTo>
                  <a:pt x="580" y="774"/>
                </a:lnTo>
                <a:cubicBezTo>
                  <a:pt x="580" y="768"/>
                  <a:pt x="579" y="766"/>
                  <a:pt x="573" y="766"/>
                </a:cubicBezTo>
                <a:lnTo>
                  <a:pt x="370" y="766"/>
                </a:lnTo>
                <a:lnTo>
                  <a:pt x="370" y="829"/>
                </a:lnTo>
                <a:close/>
                <a:moveTo>
                  <a:pt x="370" y="654"/>
                </a:moveTo>
                <a:lnTo>
                  <a:pt x="580" y="654"/>
                </a:lnTo>
                <a:lnTo>
                  <a:pt x="580" y="587"/>
                </a:lnTo>
                <a:lnTo>
                  <a:pt x="370" y="587"/>
                </a:lnTo>
                <a:lnTo>
                  <a:pt x="370" y="654"/>
                </a:lnTo>
                <a:close/>
                <a:moveTo>
                  <a:pt x="370" y="474"/>
                </a:moveTo>
                <a:lnTo>
                  <a:pt x="523" y="474"/>
                </a:lnTo>
                <a:lnTo>
                  <a:pt x="523" y="407"/>
                </a:lnTo>
                <a:lnTo>
                  <a:pt x="370" y="407"/>
                </a:lnTo>
                <a:lnTo>
                  <a:pt x="370" y="474"/>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 name="Freeform 15"/>
          <p:cNvSpPr>
            <a:spLocks noEditPoints="1"/>
          </p:cNvSpPr>
          <p:nvPr/>
        </p:nvSpPr>
        <p:spPr bwMode="auto">
          <a:xfrm>
            <a:off x="6276975" y="2125663"/>
            <a:ext cx="698500" cy="598488"/>
          </a:xfrm>
          <a:custGeom>
            <a:avLst/>
            <a:gdLst>
              <a:gd name="T0" fmla="*/ 737 w 1149"/>
              <a:gd name="T1" fmla="*/ 427 h 983"/>
              <a:gd name="T2" fmla="*/ 640 w 1149"/>
              <a:gd name="T3" fmla="*/ 427 h 983"/>
              <a:gd name="T4" fmla="*/ 616 w 1149"/>
              <a:gd name="T5" fmla="*/ 502 h 983"/>
              <a:gd name="T6" fmla="*/ 640 w 1149"/>
              <a:gd name="T7" fmla="*/ 810 h 983"/>
              <a:gd name="T8" fmla="*/ 575 w 1149"/>
              <a:gd name="T9" fmla="*/ 921 h 983"/>
              <a:gd name="T10" fmla="*/ 514 w 1149"/>
              <a:gd name="T11" fmla="*/ 810 h 983"/>
              <a:gd name="T12" fmla="*/ 549 w 1149"/>
              <a:gd name="T13" fmla="*/ 503 h 983"/>
              <a:gd name="T14" fmla="*/ 524 w 1149"/>
              <a:gd name="T15" fmla="*/ 427 h 983"/>
              <a:gd name="T16" fmla="*/ 417 w 1149"/>
              <a:gd name="T17" fmla="*/ 427 h 983"/>
              <a:gd name="T18" fmla="*/ 417 w 1149"/>
              <a:gd name="T19" fmla="*/ 427 h 983"/>
              <a:gd name="T20" fmla="*/ 241 w 1149"/>
              <a:gd name="T21" fmla="*/ 612 h 983"/>
              <a:gd name="T22" fmla="*/ 266 w 1149"/>
              <a:gd name="T23" fmla="*/ 801 h 983"/>
              <a:gd name="T24" fmla="*/ 443 w 1149"/>
              <a:gd name="T25" fmla="*/ 983 h 983"/>
              <a:gd name="T26" fmla="*/ 711 w 1149"/>
              <a:gd name="T27" fmla="*/ 983 h 983"/>
              <a:gd name="T28" fmla="*/ 888 w 1149"/>
              <a:gd name="T29" fmla="*/ 799 h 983"/>
              <a:gd name="T30" fmla="*/ 913 w 1149"/>
              <a:gd name="T31" fmla="*/ 609 h 983"/>
              <a:gd name="T32" fmla="*/ 737 w 1149"/>
              <a:gd name="T33" fmla="*/ 427 h 983"/>
              <a:gd name="T34" fmla="*/ 218 w 1149"/>
              <a:gd name="T35" fmla="*/ 308 h 983"/>
              <a:gd name="T36" fmla="*/ 330 w 1149"/>
              <a:gd name="T37" fmla="*/ 196 h 983"/>
              <a:gd name="T38" fmla="*/ 218 w 1149"/>
              <a:gd name="T39" fmla="*/ 83 h 983"/>
              <a:gd name="T40" fmla="*/ 105 w 1149"/>
              <a:gd name="T41" fmla="*/ 196 h 983"/>
              <a:gd name="T42" fmla="*/ 218 w 1149"/>
              <a:gd name="T43" fmla="*/ 308 h 983"/>
              <a:gd name="T44" fmla="*/ 318 w 1149"/>
              <a:gd name="T45" fmla="*/ 344 h 983"/>
              <a:gd name="T46" fmla="*/ 118 w 1149"/>
              <a:gd name="T47" fmla="*/ 344 h 983"/>
              <a:gd name="T48" fmla="*/ 118 w 1149"/>
              <a:gd name="T49" fmla="*/ 343 h 983"/>
              <a:gd name="T50" fmla="*/ 7 w 1149"/>
              <a:gd name="T51" fmla="*/ 458 h 983"/>
              <a:gd name="T52" fmla="*/ 23 w 1149"/>
              <a:gd name="T53" fmla="*/ 577 h 983"/>
              <a:gd name="T54" fmla="*/ 134 w 1149"/>
              <a:gd name="T55" fmla="*/ 689 h 983"/>
              <a:gd name="T56" fmla="*/ 191 w 1149"/>
              <a:gd name="T57" fmla="*/ 689 h 983"/>
              <a:gd name="T58" fmla="*/ 180 w 1149"/>
              <a:gd name="T59" fmla="*/ 606 h 983"/>
              <a:gd name="T60" fmla="*/ 180 w 1149"/>
              <a:gd name="T61" fmla="*/ 606 h 983"/>
              <a:gd name="T62" fmla="*/ 180 w 1149"/>
              <a:gd name="T63" fmla="*/ 606 h 983"/>
              <a:gd name="T64" fmla="*/ 231 w 1149"/>
              <a:gd name="T65" fmla="*/ 449 h 983"/>
              <a:gd name="T66" fmla="*/ 308 w 1149"/>
              <a:gd name="T67" fmla="*/ 393 h 983"/>
              <a:gd name="T68" fmla="*/ 387 w 1149"/>
              <a:gd name="T69" fmla="*/ 367 h 983"/>
              <a:gd name="T70" fmla="*/ 318 w 1149"/>
              <a:gd name="T71" fmla="*/ 344 h 983"/>
              <a:gd name="T72" fmla="*/ 931 w 1149"/>
              <a:gd name="T73" fmla="*/ 308 h 983"/>
              <a:gd name="T74" fmla="*/ 1043 w 1149"/>
              <a:gd name="T75" fmla="*/ 196 h 983"/>
              <a:gd name="T76" fmla="*/ 931 w 1149"/>
              <a:gd name="T77" fmla="*/ 83 h 983"/>
              <a:gd name="T78" fmla="*/ 819 w 1149"/>
              <a:gd name="T79" fmla="*/ 196 h 983"/>
              <a:gd name="T80" fmla="*/ 931 w 1149"/>
              <a:gd name="T81" fmla="*/ 308 h 983"/>
              <a:gd name="T82" fmla="*/ 1031 w 1149"/>
              <a:gd name="T83" fmla="*/ 344 h 983"/>
              <a:gd name="T84" fmla="*/ 831 w 1149"/>
              <a:gd name="T85" fmla="*/ 344 h 983"/>
              <a:gd name="T86" fmla="*/ 831 w 1149"/>
              <a:gd name="T87" fmla="*/ 343 h 983"/>
              <a:gd name="T88" fmla="*/ 763 w 1149"/>
              <a:gd name="T89" fmla="*/ 366 h 983"/>
              <a:gd name="T90" fmla="*/ 847 w 1149"/>
              <a:gd name="T91" fmla="*/ 393 h 983"/>
              <a:gd name="T92" fmla="*/ 925 w 1149"/>
              <a:gd name="T93" fmla="*/ 450 h 983"/>
              <a:gd name="T94" fmla="*/ 974 w 1149"/>
              <a:gd name="T95" fmla="*/ 603 h 983"/>
              <a:gd name="T96" fmla="*/ 974 w 1149"/>
              <a:gd name="T97" fmla="*/ 603 h 983"/>
              <a:gd name="T98" fmla="*/ 974 w 1149"/>
              <a:gd name="T99" fmla="*/ 603 h 983"/>
              <a:gd name="T100" fmla="*/ 962 w 1149"/>
              <a:gd name="T101" fmla="*/ 689 h 983"/>
              <a:gd name="T102" fmla="*/ 1015 w 1149"/>
              <a:gd name="T103" fmla="*/ 689 h 983"/>
              <a:gd name="T104" fmla="*/ 1126 w 1149"/>
              <a:gd name="T105" fmla="*/ 575 h 983"/>
              <a:gd name="T106" fmla="*/ 1142 w 1149"/>
              <a:gd name="T107" fmla="*/ 456 h 983"/>
              <a:gd name="T108" fmla="*/ 1031 w 1149"/>
              <a:gd name="T109" fmla="*/ 344 h 983"/>
              <a:gd name="T110" fmla="*/ 756 w 1149"/>
              <a:gd name="T111" fmla="*/ 184 h 983"/>
              <a:gd name="T112" fmla="*/ 577 w 1149"/>
              <a:gd name="T113" fmla="*/ 369 h 983"/>
              <a:gd name="T114" fmla="*/ 398 w 1149"/>
              <a:gd name="T115" fmla="*/ 184 h 983"/>
              <a:gd name="T116" fmla="*/ 577 w 1149"/>
              <a:gd name="T117" fmla="*/ 0 h 983"/>
              <a:gd name="T118" fmla="*/ 756 w 1149"/>
              <a:gd name="T119" fmla="*/ 184 h 9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49" h="983">
                <a:moveTo>
                  <a:pt x="737" y="427"/>
                </a:moveTo>
                <a:lnTo>
                  <a:pt x="640" y="427"/>
                </a:lnTo>
                <a:cubicBezTo>
                  <a:pt x="641" y="437"/>
                  <a:pt x="642" y="483"/>
                  <a:pt x="616" y="502"/>
                </a:cubicBezTo>
                <a:cubicBezTo>
                  <a:pt x="616" y="502"/>
                  <a:pt x="658" y="735"/>
                  <a:pt x="640" y="810"/>
                </a:cubicBezTo>
                <a:cubicBezTo>
                  <a:pt x="633" y="842"/>
                  <a:pt x="606" y="921"/>
                  <a:pt x="575" y="921"/>
                </a:cubicBezTo>
                <a:cubicBezTo>
                  <a:pt x="544" y="920"/>
                  <a:pt x="520" y="841"/>
                  <a:pt x="514" y="810"/>
                </a:cubicBezTo>
                <a:cubicBezTo>
                  <a:pt x="499" y="735"/>
                  <a:pt x="549" y="503"/>
                  <a:pt x="549" y="503"/>
                </a:cubicBezTo>
                <a:cubicBezTo>
                  <a:pt x="541" y="500"/>
                  <a:pt x="527" y="486"/>
                  <a:pt x="524" y="427"/>
                </a:cubicBezTo>
                <a:lnTo>
                  <a:pt x="417" y="427"/>
                </a:lnTo>
                <a:lnTo>
                  <a:pt x="417" y="427"/>
                </a:lnTo>
                <a:cubicBezTo>
                  <a:pt x="320" y="427"/>
                  <a:pt x="229" y="510"/>
                  <a:pt x="241" y="612"/>
                </a:cubicBezTo>
                <a:lnTo>
                  <a:pt x="266" y="801"/>
                </a:lnTo>
                <a:cubicBezTo>
                  <a:pt x="286" y="902"/>
                  <a:pt x="345" y="983"/>
                  <a:pt x="443" y="983"/>
                </a:cubicBezTo>
                <a:lnTo>
                  <a:pt x="711" y="983"/>
                </a:lnTo>
                <a:cubicBezTo>
                  <a:pt x="809" y="983"/>
                  <a:pt x="868" y="899"/>
                  <a:pt x="888" y="799"/>
                </a:cubicBezTo>
                <a:lnTo>
                  <a:pt x="913" y="609"/>
                </a:lnTo>
                <a:cubicBezTo>
                  <a:pt x="925" y="510"/>
                  <a:pt x="834" y="427"/>
                  <a:pt x="737" y="427"/>
                </a:cubicBezTo>
                <a:close/>
                <a:moveTo>
                  <a:pt x="218" y="308"/>
                </a:moveTo>
                <a:cubicBezTo>
                  <a:pt x="280" y="308"/>
                  <a:pt x="330" y="258"/>
                  <a:pt x="330" y="196"/>
                </a:cubicBezTo>
                <a:cubicBezTo>
                  <a:pt x="330" y="134"/>
                  <a:pt x="280" y="83"/>
                  <a:pt x="218" y="83"/>
                </a:cubicBezTo>
                <a:cubicBezTo>
                  <a:pt x="156" y="83"/>
                  <a:pt x="105" y="134"/>
                  <a:pt x="105" y="196"/>
                </a:cubicBezTo>
                <a:cubicBezTo>
                  <a:pt x="105" y="258"/>
                  <a:pt x="156" y="308"/>
                  <a:pt x="218" y="308"/>
                </a:cubicBezTo>
                <a:close/>
                <a:moveTo>
                  <a:pt x="318" y="344"/>
                </a:moveTo>
                <a:lnTo>
                  <a:pt x="118" y="344"/>
                </a:lnTo>
                <a:lnTo>
                  <a:pt x="118" y="343"/>
                </a:lnTo>
                <a:cubicBezTo>
                  <a:pt x="57" y="343"/>
                  <a:pt x="0" y="395"/>
                  <a:pt x="7" y="458"/>
                </a:cubicBezTo>
                <a:lnTo>
                  <a:pt x="23" y="577"/>
                </a:lnTo>
                <a:cubicBezTo>
                  <a:pt x="35" y="639"/>
                  <a:pt x="73" y="689"/>
                  <a:pt x="134" y="689"/>
                </a:cubicBezTo>
                <a:lnTo>
                  <a:pt x="191" y="689"/>
                </a:lnTo>
                <a:lnTo>
                  <a:pt x="180" y="606"/>
                </a:lnTo>
                <a:lnTo>
                  <a:pt x="180" y="606"/>
                </a:lnTo>
                <a:lnTo>
                  <a:pt x="180" y="606"/>
                </a:lnTo>
                <a:cubicBezTo>
                  <a:pt x="173" y="549"/>
                  <a:pt x="191" y="493"/>
                  <a:pt x="231" y="449"/>
                </a:cubicBezTo>
                <a:cubicBezTo>
                  <a:pt x="252" y="425"/>
                  <a:pt x="279" y="406"/>
                  <a:pt x="308" y="393"/>
                </a:cubicBezTo>
                <a:cubicBezTo>
                  <a:pt x="333" y="379"/>
                  <a:pt x="359" y="371"/>
                  <a:pt x="387" y="367"/>
                </a:cubicBezTo>
                <a:cubicBezTo>
                  <a:pt x="367" y="352"/>
                  <a:pt x="343" y="344"/>
                  <a:pt x="318" y="344"/>
                </a:cubicBezTo>
                <a:close/>
                <a:moveTo>
                  <a:pt x="931" y="308"/>
                </a:moveTo>
                <a:cubicBezTo>
                  <a:pt x="993" y="308"/>
                  <a:pt x="1043" y="258"/>
                  <a:pt x="1043" y="196"/>
                </a:cubicBezTo>
                <a:cubicBezTo>
                  <a:pt x="1043" y="134"/>
                  <a:pt x="993" y="83"/>
                  <a:pt x="931" y="83"/>
                </a:cubicBezTo>
                <a:cubicBezTo>
                  <a:pt x="869" y="83"/>
                  <a:pt x="819" y="134"/>
                  <a:pt x="819" y="196"/>
                </a:cubicBezTo>
                <a:cubicBezTo>
                  <a:pt x="819" y="258"/>
                  <a:pt x="869" y="308"/>
                  <a:pt x="931" y="308"/>
                </a:cubicBezTo>
                <a:close/>
                <a:moveTo>
                  <a:pt x="1031" y="344"/>
                </a:moveTo>
                <a:lnTo>
                  <a:pt x="831" y="344"/>
                </a:lnTo>
                <a:lnTo>
                  <a:pt x="831" y="343"/>
                </a:lnTo>
                <a:cubicBezTo>
                  <a:pt x="806" y="343"/>
                  <a:pt x="782" y="352"/>
                  <a:pt x="763" y="366"/>
                </a:cubicBezTo>
                <a:cubicBezTo>
                  <a:pt x="792" y="370"/>
                  <a:pt x="821" y="379"/>
                  <a:pt x="847" y="393"/>
                </a:cubicBezTo>
                <a:cubicBezTo>
                  <a:pt x="877" y="406"/>
                  <a:pt x="903" y="426"/>
                  <a:pt x="925" y="450"/>
                </a:cubicBezTo>
                <a:cubicBezTo>
                  <a:pt x="963" y="494"/>
                  <a:pt x="981" y="548"/>
                  <a:pt x="974" y="603"/>
                </a:cubicBezTo>
                <a:lnTo>
                  <a:pt x="974" y="603"/>
                </a:lnTo>
                <a:lnTo>
                  <a:pt x="974" y="603"/>
                </a:lnTo>
                <a:lnTo>
                  <a:pt x="962" y="689"/>
                </a:lnTo>
                <a:lnTo>
                  <a:pt x="1015" y="689"/>
                </a:lnTo>
                <a:cubicBezTo>
                  <a:pt x="1076" y="689"/>
                  <a:pt x="1114" y="637"/>
                  <a:pt x="1126" y="575"/>
                </a:cubicBezTo>
                <a:lnTo>
                  <a:pt x="1142" y="456"/>
                </a:lnTo>
                <a:cubicBezTo>
                  <a:pt x="1149" y="395"/>
                  <a:pt x="1092" y="344"/>
                  <a:pt x="1031" y="344"/>
                </a:cubicBezTo>
                <a:close/>
                <a:moveTo>
                  <a:pt x="756" y="184"/>
                </a:moveTo>
                <a:cubicBezTo>
                  <a:pt x="756" y="286"/>
                  <a:pt x="676" y="369"/>
                  <a:pt x="577" y="369"/>
                </a:cubicBezTo>
                <a:cubicBezTo>
                  <a:pt x="478" y="369"/>
                  <a:pt x="398" y="286"/>
                  <a:pt x="398" y="184"/>
                </a:cubicBezTo>
                <a:cubicBezTo>
                  <a:pt x="398" y="82"/>
                  <a:pt x="478" y="0"/>
                  <a:pt x="577" y="0"/>
                </a:cubicBezTo>
                <a:cubicBezTo>
                  <a:pt x="676" y="0"/>
                  <a:pt x="756" y="82"/>
                  <a:pt x="756" y="184"/>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 name="Freeform 16"/>
          <p:cNvSpPr>
            <a:spLocks noEditPoints="1"/>
          </p:cNvSpPr>
          <p:nvPr/>
        </p:nvSpPr>
        <p:spPr bwMode="auto">
          <a:xfrm>
            <a:off x="6292850" y="4614863"/>
            <a:ext cx="752475" cy="600075"/>
          </a:xfrm>
          <a:custGeom>
            <a:avLst/>
            <a:gdLst>
              <a:gd name="T0" fmla="*/ 1238 w 1238"/>
              <a:gd name="T1" fmla="*/ 579 h 986"/>
              <a:gd name="T2" fmla="*/ 424 w 1238"/>
              <a:gd name="T3" fmla="*/ 579 h 986"/>
              <a:gd name="T4" fmla="*/ 443 w 1238"/>
              <a:gd name="T5" fmla="*/ 209 h 986"/>
              <a:gd name="T6" fmla="*/ 357 w 1238"/>
              <a:gd name="T7" fmla="*/ 223 h 986"/>
              <a:gd name="T8" fmla="*/ 329 w 1238"/>
              <a:gd name="T9" fmla="*/ 254 h 986"/>
              <a:gd name="T10" fmla="*/ 441 w 1238"/>
              <a:gd name="T11" fmla="*/ 316 h 986"/>
              <a:gd name="T12" fmla="*/ 311 w 1238"/>
              <a:gd name="T13" fmla="*/ 0 h 986"/>
              <a:gd name="T14" fmla="*/ 311 w 1238"/>
              <a:gd name="T15" fmla="*/ 620 h 986"/>
              <a:gd name="T16" fmla="*/ 367 w 1238"/>
              <a:gd name="T17" fmla="*/ 550 h 986"/>
              <a:gd name="T18" fmla="*/ 329 w 1238"/>
              <a:gd name="T19" fmla="*/ 473 h 986"/>
              <a:gd name="T20" fmla="*/ 295 w 1238"/>
              <a:gd name="T21" fmla="*/ 516 h 986"/>
              <a:gd name="T22" fmla="*/ 168 w 1238"/>
              <a:gd name="T23" fmla="*/ 370 h 986"/>
              <a:gd name="T24" fmla="*/ 295 w 1238"/>
              <a:gd name="T25" fmla="*/ 410 h 986"/>
              <a:gd name="T26" fmla="*/ 229 w 1238"/>
              <a:gd name="T27" fmla="*/ 307 h 986"/>
              <a:gd name="T28" fmla="*/ 295 w 1238"/>
              <a:gd name="T29" fmla="*/ 127 h 986"/>
              <a:gd name="T30" fmla="*/ 329 w 1238"/>
              <a:gd name="T31" fmla="*/ 104 h 986"/>
              <a:gd name="T32" fmla="*/ 443 w 1238"/>
              <a:gd name="T33" fmla="*/ 209 h 986"/>
              <a:gd name="T34" fmla="*/ 295 w 1238"/>
              <a:gd name="T35" fmla="*/ 186 h 986"/>
              <a:gd name="T36" fmla="*/ 295 w 1238"/>
              <a:gd name="T37" fmla="*/ 245 h 986"/>
              <a:gd name="T38" fmla="*/ 329 w 1238"/>
              <a:gd name="T39" fmla="*/ 413 h 986"/>
              <a:gd name="T40" fmla="*/ 357 w 1238"/>
              <a:gd name="T41" fmla="*/ 398 h 986"/>
              <a:gd name="T42" fmla="*/ 359 w 1238"/>
              <a:gd name="T43" fmla="*/ 356 h 986"/>
              <a:gd name="T44" fmla="*/ 329 w 1238"/>
              <a:gd name="T45" fmla="*/ 413 h 986"/>
              <a:gd name="T46" fmla="*/ 854 w 1238"/>
              <a:gd name="T47" fmla="*/ 713 h 986"/>
              <a:gd name="T48" fmla="*/ 904 w 1238"/>
              <a:gd name="T49" fmla="*/ 665 h 986"/>
              <a:gd name="T50" fmla="*/ 854 w 1238"/>
              <a:gd name="T51" fmla="*/ 617 h 986"/>
              <a:gd name="T52" fmla="*/ 810 w 1238"/>
              <a:gd name="T53" fmla="*/ 416 h 986"/>
              <a:gd name="T54" fmla="*/ 784 w 1238"/>
              <a:gd name="T55" fmla="*/ 477 h 986"/>
              <a:gd name="T56" fmla="*/ 810 w 1238"/>
              <a:gd name="T57" fmla="*/ 416 h 986"/>
              <a:gd name="T58" fmla="*/ 1004 w 1238"/>
              <a:gd name="T59" fmla="*/ 447 h 986"/>
              <a:gd name="T60" fmla="*/ 854 w 1238"/>
              <a:gd name="T61" fmla="*/ 418 h 986"/>
              <a:gd name="T62" fmla="*/ 977 w 1238"/>
              <a:gd name="T63" fmla="*/ 557 h 986"/>
              <a:gd name="T64" fmla="*/ 854 w 1238"/>
              <a:gd name="T65" fmla="*/ 792 h 986"/>
              <a:gd name="T66" fmla="*/ 810 w 1238"/>
              <a:gd name="T67" fmla="*/ 849 h 986"/>
              <a:gd name="T68" fmla="*/ 643 w 1238"/>
              <a:gd name="T69" fmla="*/ 658 h 986"/>
              <a:gd name="T70" fmla="*/ 810 w 1238"/>
              <a:gd name="T71" fmla="*/ 710 h 986"/>
              <a:gd name="T72" fmla="*/ 724 w 1238"/>
              <a:gd name="T73" fmla="*/ 575 h 986"/>
              <a:gd name="T74" fmla="*/ 810 w 1238"/>
              <a:gd name="T75" fmla="*/ 339 h 986"/>
              <a:gd name="T76" fmla="*/ 854 w 1238"/>
              <a:gd name="T77" fmla="*/ 309 h 986"/>
              <a:gd name="T78" fmla="*/ 1004 w 1238"/>
              <a:gd name="T79" fmla="*/ 447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38" h="986">
                <a:moveTo>
                  <a:pt x="831" y="172"/>
                </a:moveTo>
                <a:cubicBezTo>
                  <a:pt x="1055" y="172"/>
                  <a:pt x="1238" y="354"/>
                  <a:pt x="1238" y="579"/>
                </a:cubicBezTo>
                <a:cubicBezTo>
                  <a:pt x="1238" y="804"/>
                  <a:pt x="1055" y="986"/>
                  <a:pt x="831" y="986"/>
                </a:cubicBezTo>
                <a:cubicBezTo>
                  <a:pt x="606" y="986"/>
                  <a:pt x="424" y="804"/>
                  <a:pt x="424" y="579"/>
                </a:cubicBezTo>
                <a:cubicBezTo>
                  <a:pt x="424" y="354"/>
                  <a:pt x="606" y="172"/>
                  <a:pt x="831" y="172"/>
                </a:cubicBezTo>
                <a:close/>
                <a:moveTo>
                  <a:pt x="443" y="209"/>
                </a:moveTo>
                <a:lnTo>
                  <a:pt x="443" y="209"/>
                </a:lnTo>
                <a:lnTo>
                  <a:pt x="357" y="223"/>
                </a:lnTo>
                <a:cubicBezTo>
                  <a:pt x="350" y="204"/>
                  <a:pt x="346" y="197"/>
                  <a:pt x="329" y="187"/>
                </a:cubicBezTo>
                <a:lnTo>
                  <a:pt x="329" y="254"/>
                </a:lnTo>
                <a:cubicBezTo>
                  <a:pt x="375" y="266"/>
                  <a:pt x="406" y="279"/>
                  <a:pt x="422" y="293"/>
                </a:cubicBezTo>
                <a:cubicBezTo>
                  <a:pt x="430" y="300"/>
                  <a:pt x="436" y="308"/>
                  <a:pt x="441" y="316"/>
                </a:cubicBezTo>
                <a:cubicBezTo>
                  <a:pt x="480" y="260"/>
                  <a:pt x="533" y="215"/>
                  <a:pt x="594" y="185"/>
                </a:cubicBezTo>
                <a:cubicBezTo>
                  <a:pt x="546" y="76"/>
                  <a:pt x="437" y="0"/>
                  <a:pt x="311" y="0"/>
                </a:cubicBezTo>
                <a:cubicBezTo>
                  <a:pt x="139" y="0"/>
                  <a:pt x="0" y="139"/>
                  <a:pt x="0" y="310"/>
                </a:cubicBezTo>
                <a:cubicBezTo>
                  <a:pt x="0" y="481"/>
                  <a:pt x="139" y="620"/>
                  <a:pt x="311" y="620"/>
                </a:cubicBezTo>
                <a:cubicBezTo>
                  <a:pt x="331" y="620"/>
                  <a:pt x="352" y="618"/>
                  <a:pt x="372" y="614"/>
                </a:cubicBezTo>
                <a:cubicBezTo>
                  <a:pt x="368" y="593"/>
                  <a:pt x="367" y="572"/>
                  <a:pt x="367" y="550"/>
                </a:cubicBezTo>
                <a:cubicBezTo>
                  <a:pt x="367" y="521"/>
                  <a:pt x="370" y="493"/>
                  <a:pt x="376" y="465"/>
                </a:cubicBezTo>
                <a:cubicBezTo>
                  <a:pt x="361" y="470"/>
                  <a:pt x="345" y="472"/>
                  <a:pt x="329" y="473"/>
                </a:cubicBezTo>
                <a:lnTo>
                  <a:pt x="329" y="516"/>
                </a:lnTo>
                <a:lnTo>
                  <a:pt x="295" y="516"/>
                </a:lnTo>
                <a:lnTo>
                  <a:pt x="295" y="473"/>
                </a:lnTo>
                <a:cubicBezTo>
                  <a:pt x="226" y="467"/>
                  <a:pt x="180" y="440"/>
                  <a:pt x="168" y="370"/>
                </a:cubicBezTo>
                <a:lnTo>
                  <a:pt x="261" y="359"/>
                </a:lnTo>
                <a:cubicBezTo>
                  <a:pt x="265" y="385"/>
                  <a:pt x="271" y="398"/>
                  <a:pt x="295" y="410"/>
                </a:cubicBezTo>
                <a:lnTo>
                  <a:pt x="295" y="329"/>
                </a:lnTo>
                <a:cubicBezTo>
                  <a:pt x="264" y="320"/>
                  <a:pt x="242" y="313"/>
                  <a:pt x="229" y="307"/>
                </a:cubicBezTo>
                <a:cubicBezTo>
                  <a:pt x="173" y="279"/>
                  <a:pt x="166" y="200"/>
                  <a:pt x="210" y="157"/>
                </a:cubicBezTo>
                <a:cubicBezTo>
                  <a:pt x="229" y="139"/>
                  <a:pt x="257" y="129"/>
                  <a:pt x="295" y="127"/>
                </a:cubicBezTo>
                <a:lnTo>
                  <a:pt x="295" y="104"/>
                </a:lnTo>
                <a:lnTo>
                  <a:pt x="329" y="104"/>
                </a:lnTo>
                <a:lnTo>
                  <a:pt x="329" y="127"/>
                </a:lnTo>
                <a:cubicBezTo>
                  <a:pt x="384" y="130"/>
                  <a:pt x="430" y="151"/>
                  <a:pt x="443" y="209"/>
                </a:cubicBezTo>
                <a:close/>
                <a:moveTo>
                  <a:pt x="295" y="186"/>
                </a:moveTo>
                <a:lnTo>
                  <a:pt x="295" y="186"/>
                </a:lnTo>
                <a:cubicBezTo>
                  <a:pt x="274" y="193"/>
                  <a:pt x="259" y="212"/>
                  <a:pt x="275" y="233"/>
                </a:cubicBezTo>
                <a:cubicBezTo>
                  <a:pt x="279" y="238"/>
                  <a:pt x="285" y="242"/>
                  <a:pt x="295" y="245"/>
                </a:cubicBezTo>
                <a:lnTo>
                  <a:pt x="295" y="186"/>
                </a:lnTo>
                <a:close/>
                <a:moveTo>
                  <a:pt x="329" y="413"/>
                </a:moveTo>
                <a:lnTo>
                  <a:pt x="329" y="413"/>
                </a:lnTo>
                <a:cubicBezTo>
                  <a:pt x="342" y="410"/>
                  <a:pt x="351" y="405"/>
                  <a:pt x="357" y="398"/>
                </a:cubicBezTo>
                <a:cubicBezTo>
                  <a:pt x="363" y="392"/>
                  <a:pt x="366" y="384"/>
                  <a:pt x="366" y="376"/>
                </a:cubicBezTo>
                <a:cubicBezTo>
                  <a:pt x="366" y="368"/>
                  <a:pt x="364" y="362"/>
                  <a:pt x="359" y="356"/>
                </a:cubicBezTo>
                <a:cubicBezTo>
                  <a:pt x="354" y="350"/>
                  <a:pt x="344" y="344"/>
                  <a:pt x="329" y="339"/>
                </a:cubicBezTo>
                <a:lnTo>
                  <a:pt x="329" y="413"/>
                </a:lnTo>
                <a:close/>
                <a:moveTo>
                  <a:pt x="854" y="713"/>
                </a:moveTo>
                <a:lnTo>
                  <a:pt x="854" y="713"/>
                </a:lnTo>
                <a:cubicBezTo>
                  <a:pt x="871" y="710"/>
                  <a:pt x="884" y="703"/>
                  <a:pt x="892" y="695"/>
                </a:cubicBezTo>
                <a:cubicBezTo>
                  <a:pt x="900" y="686"/>
                  <a:pt x="904" y="676"/>
                  <a:pt x="904" y="665"/>
                </a:cubicBezTo>
                <a:cubicBezTo>
                  <a:pt x="904" y="656"/>
                  <a:pt x="901" y="647"/>
                  <a:pt x="894" y="639"/>
                </a:cubicBezTo>
                <a:cubicBezTo>
                  <a:pt x="887" y="631"/>
                  <a:pt x="874" y="624"/>
                  <a:pt x="854" y="617"/>
                </a:cubicBezTo>
                <a:lnTo>
                  <a:pt x="854" y="713"/>
                </a:lnTo>
                <a:close/>
                <a:moveTo>
                  <a:pt x="810" y="416"/>
                </a:moveTo>
                <a:lnTo>
                  <a:pt x="810" y="416"/>
                </a:lnTo>
                <a:cubicBezTo>
                  <a:pt x="783" y="426"/>
                  <a:pt x="763" y="451"/>
                  <a:pt x="784" y="477"/>
                </a:cubicBezTo>
                <a:cubicBezTo>
                  <a:pt x="789" y="484"/>
                  <a:pt x="798" y="489"/>
                  <a:pt x="810" y="494"/>
                </a:cubicBezTo>
                <a:lnTo>
                  <a:pt x="810" y="416"/>
                </a:lnTo>
                <a:close/>
                <a:moveTo>
                  <a:pt x="1004" y="447"/>
                </a:moveTo>
                <a:lnTo>
                  <a:pt x="1004" y="447"/>
                </a:lnTo>
                <a:lnTo>
                  <a:pt x="892" y="464"/>
                </a:lnTo>
                <a:cubicBezTo>
                  <a:pt x="883" y="440"/>
                  <a:pt x="877" y="430"/>
                  <a:pt x="854" y="418"/>
                </a:cubicBezTo>
                <a:lnTo>
                  <a:pt x="854" y="505"/>
                </a:lnTo>
                <a:cubicBezTo>
                  <a:pt x="916" y="521"/>
                  <a:pt x="956" y="539"/>
                  <a:pt x="977" y="557"/>
                </a:cubicBezTo>
                <a:cubicBezTo>
                  <a:pt x="1043" y="616"/>
                  <a:pt x="1024" y="719"/>
                  <a:pt x="953" y="765"/>
                </a:cubicBezTo>
                <a:cubicBezTo>
                  <a:pt x="925" y="783"/>
                  <a:pt x="892" y="791"/>
                  <a:pt x="854" y="792"/>
                </a:cubicBezTo>
                <a:lnTo>
                  <a:pt x="854" y="849"/>
                </a:lnTo>
                <a:lnTo>
                  <a:pt x="810" y="849"/>
                </a:lnTo>
                <a:lnTo>
                  <a:pt x="810" y="792"/>
                </a:lnTo>
                <a:cubicBezTo>
                  <a:pt x="720" y="784"/>
                  <a:pt x="660" y="750"/>
                  <a:pt x="643" y="658"/>
                </a:cubicBezTo>
                <a:lnTo>
                  <a:pt x="765" y="644"/>
                </a:lnTo>
                <a:cubicBezTo>
                  <a:pt x="772" y="677"/>
                  <a:pt x="779" y="695"/>
                  <a:pt x="810" y="710"/>
                </a:cubicBezTo>
                <a:lnTo>
                  <a:pt x="810" y="604"/>
                </a:lnTo>
                <a:cubicBezTo>
                  <a:pt x="770" y="593"/>
                  <a:pt x="741" y="583"/>
                  <a:pt x="724" y="575"/>
                </a:cubicBezTo>
                <a:cubicBezTo>
                  <a:pt x="650" y="539"/>
                  <a:pt x="641" y="434"/>
                  <a:pt x="699" y="379"/>
                </a:cubicBezTo>
                <a:cubicBezTo>
                  <a:pt x="724" y="355"/>
                  <a:pt x="761" y="341"/>
                  <a:pt x="810" y="339"/>
                </a:cubicBezTo>
                <a:lnTo>
                  <a:pt x="810" y="309"/>
                </a:lnTo>
                <a:lnTo>
                  <a:pt x="854" y="309"/>
                </a:lnTo>
                <a:lnTo>
                  <a:pt x="854" y="339"/>
                </a:lnTo>
                <a:cubicBezTo>
                  <a:pt x="927" y="343"/>
                  <a:pt x="987" y="370"/>
                  <a:pt x="1004" y="447"/>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 name="Freeform 17"/>
          <p:cNvSpPr>
            <a:spLocks noEditPoints="1"/>
          </p:cNvSpPr>
          <p:nvPr/>
        </p:nvSpPr>
        <p:spPr bwMode="auto">
          <a:xfrm>
            <a:off x="4184650" y="3359150"/>
            <a:ext cx="612775" cy="614363"/>
          </a:xfrm>
          <a:custGeom>
            <a:avLst/>
            <a:gdLst>
              <a:gd name="T0" fmla="*/ 504 w 1008"/>
              <a:gd name="T1" fmla="*/ 1009 h 1009"/>
              <a:gd name="T2" fmla="*/ 0 w 1008"/>
              <a:gd name="T3" fmla="*/ 504 h 1009"/>
              <a:gd name="T4" fmla="*/ 504 w 1008"/>
              <a:gd name="T5" fmla="*/ 0 h 1009"/>
              <a:gd name="T6" fmla="*/ 1008 w 1008"/>
              <a:gd name="T7" fmla="*/ 504 h 1009"/>
              <a:gd name="T8" fmla="*/ 504 w 1008"/>
              <a:gd name="T9" fmla="*/ 1009 h 1009"/>
              <a:gd name="T10" fmla="*/ 725 w 1008"/>
              <a:gd name="T11" fmla="*/ 769 h 1009"/>
              <a:gd name="T12" fmla="*/ 725 w 1008"/>
              <a:gd name="T13" fmla="*/ 769 h 1009"/>
              <a:gd name="T14" fmla="*/ 538 w 1008"/>
              <a:gd name="T15" fmla="*/ 586 h 1009"/>
              <a:gd name="T16" fmla="*/ 504 w 1008"/>
              <a:gd name="T17" fmla="*/ 592 h 1009"/>
              <a:gd name="T18" fmla="*/ 416 w 1008"/>
              <a:gd name="T19" fmla="*/ 504 h 1009"/>
              <a:gd name="T20" fmla="*/ 456 w 1008"/>
              <a:gd name="T21" fmla="*/ 431 h 1009"/>
              <a:gd name="T22" fmla="*/ 456 w 1008"/>
              <a:gd name="T23" fmla="*/ 179 h 1009"/>
              <a:gd name="T24" fmla="*/ 553 w 1008"/>
              <a:gd name="T25" fmla="*/ 179 h 1009"/>
              <a:gd name="T26" fmla="*/ 553 w 1008"/>
              <a:gd name="T27" fmla="*/ 431 h 1009"/>
              <a:gd name="T28" fmla="*/ 592 w 1008"/>
              <a:gd name="T29" fmla="*/ 504 h 1009"/>
              <a:gd name="T30" fmla="*/ 586 w 1008"/>
              <a:gd name="T31" fmla="*/ 536 h 1009"/>
              <a:gd name="T32" fmla="*/ 774 w 1008"/>
              <a:gd name="T33" fmla="*/ 719 h 1009"/>
              <a:gd name="T34" fmla="*/ 725 w 1008"/>
              <a:gd name="T35" fmla="*/ 769 h 1009"/>
              <a:gd name="T36" fmla="*/ 168 w 1008"/>
              <a:gd name="T37" fmla="*/ 471 h 1009"/>
              <a:gd name="T38" fmla="*/ 168 w 1008"/>
              <a:gd name="T39" fmla="*/ 471 h 1009"/>
              <a:gd name="T40" fmla="*/ 234 w 1008"/>
              <a:gd name="T41" fmla="*/ 471 h 1009"/>
              <a:gd name="T42" fmla="*/ 234 w 1008"/>
              <a:gd name="T43" fmla="*/ 538 h 1009"/>
              <a:gd name="T44" fmla="*/ 168 w 1008"/>
              <a:gd name="T45" fmla="*/ 538 h 1009"/>
              <a:gd name="T46" fmla="*/ 168 w 1008"/>
              <a:gd name="T47" fmla="*/ 471 h 1009"/>
              <a:gd name="T48" fmla="*/ 774 w 1008"/>
              <a:gd name="T49" fmla="*/ 471 h 1009"/>
              <a:gd name="T50" fmla="*/ 774 w 1008"/>
              <a:gd name="T51" fmla="*/ 471 h 1009"/>
              <a:gd name="T52" fmla="*/ 840 w 1008"/>
              <a:gd name="T53" fmla="*/ 471 h 1009"/>
              <a:gd name="T54" fmla="*/ 840 w 1008"/>
              <a:gd name="T55" fmla="*/ 538 h 1009"/>
              <a:gd name="T56" fmla="*/ 774 w 1008"/>
              <a:gd name="T57" fmla="*/ 538 h 1009"/>
              <a:gd name="T58" fmla="*/ 774 w 1008"/>
              <a:gd name="T59" fmla="*/ 471 h 1009"/>
              <a:gd name="T60" fmla="*/ 470 w 1008"/>
              <a:gd name="T61" fmla="*/ 840 h 1009"/>
              <a:gd name="T62" fmla="*/ 470 w 1008"/>
              <a:gd name="T63" fmla="*/ 840 h 1009"/>
              <a:gd name="T64" fmla="*/ 470 w 1008"/>
              <a:gd name="T65" fmla="*/ 775 h 1009"/>
              <a:gd name="T66" fmla="*/ 538 w 1008"/>
              <a:gd name="T67" fmla="*/ 775 h 1009"/>
              <a:gd name="T68" fmla="*/ 538 w 1008"/>
              <a:gd name="T69" fmla="*/ 840 h 1009"/>
              <a:gd name="T70" fmla="*/ 470 w 1008"/>
              <a:gd name="T71" fmla="*/ 840 h 1009"/>
              <a:gd name="T72" fmla="*/ 504 w 1008"/>
              <a:gd name="T73" fmla="*/ 912 h 1009"/>
              <a:gd name="T74" fmla="*/ 504 w 1008"/>
              <a:gd name="T75" fmla="*/ 912 h 1009"/>
              <a:gd name="T76" fmla="*/ 912 w 1008"/>
              <a:gd name="T77" fmla="*/ 504 h 1009"/>
              <a:gd name="T78" fmla="*/ 504 w 1008"/>
              <a:gd name="T79" fmla="*/ 97 h 1009"/>
              <a:gd name="T80" fmla="*/ 96 w 1008"/>
              <a:gd name="T81" fmla="*/ 504 h 1009"/>
              <a:gd name="T82" fmla="*/ 504 w 1008"/>
              <a:gd name="T83" fmla="*/ 912 h 10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08" h="1009">
                <a:moveTo>
                  <a:pt x="504" y="1009"/>
                </a:moveTo>
                <a:cubicBezTo>
                  <a:pt x="226" y="1009"/>
                  <a:pt x="0" y="783"/>
                  <a:pt x="0" y="504"/>
                </a:cubicBezTo>
                <a:cubicBezTo>
                  <a:pt x="0" y="226"/>
                  <a:pt x="226" y="0"/>
                  <a:pt x="504" y="0"/>
                </a:cubicBezTo>
                <a:cubicBezTo>
                  <a:pt x="782" y="0"/>
                  <a:pt x="1008" y="226"/>
                  <a:pt x="1008" y="504"/>
                </a:cubicBezTo>
                <a:cubicBezTo>
                  <a:pt x="1008" y="783"/>
                  <a:pt x="782" y="1009"/>
                  <a:pt x="504" y="1009"/>
                </a:cubicBezTo>
                <a:close/>
                <a:moveTo>
                  <a:pt x="725" y="769"/>
                </a:moveTo>
                <a:lnTo>
                  <a:pt x="725" y="769"/>
                </a:lnTo>
                <a:lnTo>
                  <a:pt x="538" y="586"/>
                </a:lnTo>
                <a:cubicBezTo>
                  <a:pt x="528" y="590"/>
                  <a:pt x="516" y="592"/>
                  <a:pt x="504" y="592"/>
                </a:cubicBezTo>
                <a:cubicBezTo>
                  <a:pt x="455" y="592"/>
                  <a:pt x="416" y="553"/>
                  <a:pt x="416" y="504"/>
                </a:cubicBezTo>
                <a:cubicBezTo>
                  <a:pt x="416" y="474"/>
                  <a:pt x="432" y="447"/>
                  <a:pt x="456" y="431"/>
                </a:cubicBezTo>
                <a:lnTo>
                  <a:pt x="456" y="179"/>
                </a:lnTo>
                <a:cubicBezTo>
                  <a:pt x="456" y="115"/>
                  <a:pt x="553" y="115"/>
                  <a:pt x="553" y="179"/>
                </a:cubicBezTo>
                <a:lnTo>
                  <a:pt x="553" y="431"/>
                </a:lnTo>
                <a:cubicBezTo>
                  <a:pt x="576" y="447"/>
                  <a:pt x="592" y="474"/>
                  <a:pt x="592" y="504"/>
                </a:cubicBezTo>
                <a:cubicBezTo>
                  <a:pt x="592" y="516"/>
                  <a:pt x="590" y="526"/>
                  <a:pt x="586" y="536"/>
                </a:cubicBezTo>
                <a:lnTo>
                  <a:pt x="774" y="719"/>
                </a:lnTo>
                <a:cubicBezTo>
                  <a:pt x="806" y="751"/>
                  <a:pt x="758" y="801"/>
                  <a:pt x="725" y="769"/>
                </a:cubicBezTo>
                <a:close/>
                <a:moveTo>
                  <a:pt x="168" y="471"/>
                </a:moveTo>
                <a:lnTo>
                  <a:pt x="168" y="471"/>
                </a:lnTo>
                <a:lnTo>
                  <a:pt x="234" y="471"/>
                </a:lnTo>
                <a:cubicBezTo>
                  <a:pt x="278" y="471"/>
                  <a:pt x="278" y="538"/>
                  <a:pt x="234" y="538"/>
                </a:cubicBezTo>
                <a:lnTo>
                  <a:pt x="168" y="538"/>
                </a:lnTo>
                <a:cubicBezTo>
                  <a:pt x="123" y="538"/>
                  <a:pt x="123" y="471"/>
                  <a:pt x="168" y="471"/>
                </a:cubicBezTo>
                <a:close/>
                <a:moveTo>
                  <a:pt x="774" y="471"/>
                </a:moveTo>
                <a:lnTo>
                  <a:pt x="774" y="471"/>
                </a:lnTo>
                <a:lnTo>
                  <a:pt x="840" y="471"/>
                </a:lnTo>
                <a:cubicBezTo>
                  <a:pt x="885" y="471"/>
                  <a:pt x="885" y="538"/>
                  <a:pt x="840" y="538"/>
                </a:cubicBezTo>
                <a:lnTo>
                  <a:pt x="774" y="538"/>
                </a:lnTo>
                <a:cubicBezTo>
                  <a:pt x="730" y="538"/>
                  <a:pt x="730" y="471"/>
                  <a:pt x="774" y="471"/>
                </a:cubicBezTo>
                <a:close/>
                <a:moveTo>
                  <a:pt x="470" y="840"/>
                </a:moveTo>
                <a:lnTo>
                  <a:pt x="470" y="840"/>
                </a:lnTo>
                <a:lnTo>
                  <a:pt x="470" y="775"/>
                </a:lnTo>
                <a:cubicBezTo>
                  <a:pt x="470" y="730"/>
                  <a:pt x="538" y="730"/>
                  <a:pt x="538" y="775"/>
                </a:cubicBezTo>
                <a:lnTo>
                  <a:pt x="538" y="840"/>
                </a:lnTo>
                <a:cubicBezTo>
                  <a:pt x="538" y="885"/>
                  <a:pt x="470" y="885"/>
                  <a:pt x="470" y="840"/>
                </a:cubicBezTo>
                <a:close/>
                <a:moveTo>
                  <a:pt x="504" y="912"/>
                </a:moveTo>
                <a:lnTo>
                  <a:pt x="504" y="912"/>
                </a:lnTo>
                <a:cubicBezTo>
                  <a:pt x="729" y="912"/>
                  <a:pt x="912" y="730"/>
                  <a:pt x="912" y="504"/>
                </a:cubicBezTo>
                <a:cubicBezTo>
                  <a:pt x="912" y="279"/>
                  <a:pt x="729" y="97"/>
                  <a:pt x="504" y="97"/>
                </a:cubicBezTo>
                <a:cubicBezTo>
                  <a:pt x="279" y="97"/>
                  <a:pt x="96" y="279"/>
                  <a:pt x="96" y="504"/>
                </a:cubicBezTo>
                <a:cubicBezTo>
                  <a:pt x="96" y="730"/>
                  <a:pt x="279" y="912"/>
                  <a:pt x="504" y="912"/>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 name="TextBox 15"/>
          <p:cNvSpPr txBox="1"/>
          <p:nvPr/>
        </p:nvSpPr>
        <p:spPr>
          <a:xfrm>
            <a:off x="2187304" y="1695971"/>
            <a:ext cx="1997346" cy="400110"/>
          </a:xfrm>
          <a:prstGeom prst="rect">
            <a:avLst/>
          </a:prstGeom>
          <a:noFill/>
        </p:spPr>
        <p:txBody>
          <a:bodyPr wrap="square" rtlCol="0">
            <a:spAutoFit/>
          </a:bodyPr>
          <a:lstStyle/>
          <a:p>
            <a:pPr algn="r"/>
            <a:r>
              <a:rPr lang="zh-CN" altLang="en-US" sz="2000" b="1" dirty="0" smtClean="0">
                <a:solidFill>
                  <a:schemeClr val="accent1"/>
                </a:solidFill>
                <a:latin typeface="+mj-ea"/>
                <a:ea typeface="+mj-ea"/>
              </a:rPr>
              <a:t>主要任务</a:t>
            </a:r>
            <a:endParaRPr lang="zh-CN" altLang="en-US" sz="2000" b="1" dirty="0">
              <a:solidFill>
                <a:schemeClr val="accent1"/>
              </a:solidFill>
              <a:latin typeface="+mj-ea"/>
              <a:ea typeface="+mj-ea"/>
            </a:endParaRPr>
          </a:p>
        </p:txBody>
      </p:sp>
      <p:sp>
        <p:nvSpPr>
          <p:cNvPr id="17" name="TextBox 16"/>
          <p:cNvSpPr txBox="1"/>
          <p:nvPr/>
        </p:nvSpPr>
        <p:spPr>
          <a:xfrm>
            <a:off x="795556" y="2089398"/>
            <a:ext cx="3408288" cy="646331"/>
          </a:xfrm>
          <a:prstGeom prst="rect">
            <a:avLst/>
          </a:prstGeom>
          <a:noFill/>
        </p:spPr>
        <p:txBody>
          <a:bodyPr wrap="square" rtlCol="0">
            <a:spAutoFit/>
          </a:bodyPr>
          <a:lstStyle/>
          <a:p>
            <a:pPr algn="r"/>
            <a:r>
              <a:rPr lang="zh-CN" altLang="en-US" dirty="0">
                <a:solidFill>
                  <a:schemeClr val="accent1"/>
                </a:solidFill>
                <a:latin typeface="+mn-ea"/>
                <a:ea typeface="+mn-ea"/>
              </a:rPr>
              <a:t>请在这里输入段落文本</a:t>
            </a:r>
            <a:r>
              <a:rPr lang="zh-CN" altLang="en-US" dirty="0" smtClean="0">
                <a:solidFill>
                  <a:schemeClr val="accent1"/>
                </a:solidFill>
                <a:latin typeface="+mn-ea"/>
                <a:ea typeface="+mn-ea"/>
              </a:rPr>
              <a:t>内容请在这里输入段落文本内容</a:t>
            </a:r>
            <a:endParaRPr lang="zh-CN" altLang="en-US" dirty="0">
              <a:solidFill>
                <a:schemeClr val="accent1"/>
              </a:solidFill>
              <a:latin typeface="+mn-ea"/>
              <a:ea typeface="+mn-ea"/>
            </a:endParaRPr>
          </a:p>
        </p:txBody>
      </p:sp>
      <p:sp>
        <p:nvSpPr>
          <p:cNvPr id="18" name="TextBox 17"/>
          <p:cNvSpPr txBox="1"/>
          <p:nvPr/>
        </p:nvSpPr>
        <p:spPr>
          <a:xfrm>
            <a:off x="7498889" y="1695971"/>
            <a:ext cx="1997346" cy="400110"/>
          </a:xfrm>
          <a:prstGeom prst="rect">
            <a:avLst/>
          </a:prstGeom>
          <a:noFill/>
        </p:spPr>
        <p:txBody>
          <a:bodyPr wrap="square" rtlCol="0">
            <a:spAutoFit/>
          </a:bodyPr>
          <a:lstStyle/>
          <a:p>
            <a:r>
              <a:rPr lang="zh-CN" altLang="en-US" sz="2000" b="1" dirty="0" smtClean="0">
                <a:solidFill>
                  <a:schemeClr val="accent1"/>
                </a:solidFill>
                <a:latin typeface="+mj-ea"/>
                <a:ea typeface="+mj-ea"/>
              </a:rPr>
              <a:t>团队协同较好</a:t>
            </a:r>
            <a:endParaRPr lang="zh-CN" altLang="en-US" sz="2000" b="1" dirty="0">
              <a:solidFill>
                <a:schemeClr val="accent1"/>
              </a:solidFill>
              <a:latin typeface="+mj-ea"/>
              <a:ea typeface="+mj-ea"/>
            </a:endParaRPr>
          </a:p>
        </p:txBody>
      </p:sp>
      <p:sp>
        <p:nvSpPr>
          <p:cNvPr id="19" name="TextBox 18"/>
          <p:cNvSpPr txBox="1"/>
          <p:nvPr/>
        </p:nvSpPr>
        <p:spPr>
          <a:xfrm>
            <a:off x="7464370" y="2089398"/>
            <a:ext cx="3408288" cy="646331"/>
          </a:xfrm>
          <a:prstGeom prst="rect">
            <a:avLst/>
          </a:prstGeom>
          <a:noFill/>
        </p:spPr>
        <p:txBody>
          <a:bodyPr wrap="square" rtlCol="0">
            <a:spAutoFit/>
          </a:bodyPr>
          <a:lstStyle/>
          <a:p>
            <a:r>
              <a:rPr lang="zh-CN" altLang="en-US" dirty="0">
                <a:solidFill>
                  <a:schemeClr val="accent1"/>
                </a:solidFill>
                <a:latin typeface="+mn-ea"/>
                <a:ea typeface="+mn-ea"/>
              </a:rPr>
              <a:t>请在这里输入段落文本</a:t>
            </a:r>
            <a:r>
              <a:rPr lang="zh-CN" altLang="en-US" dirty="0" smtClean="0">
                <a:solidFill>
                  <a:schemeClr val="accent1"/>
                </a:solidFill>
                <a:latin typeface="+mn-ea"/>
                <a:ea typeface="+mn-ea"/>
              </a:rPr>
              <a:t>内容请在这里输入段落文本内容</a:t>
            </a:r>
            <a:endParaRPr lang="zh-CN" altLang="en-US" dirty="0">
              <a:solidFill>
                <a:schemeClr val="accent1"/>
              </a:solidFill>
              <a:latin typeface="+mn-ea"/>
              <a:ea typeface="+mn-ea"/>
            </a:endParaRPr>
          </a:p>
        </p:txBody>
      </p:sp>
      <p:sp>
        <p:nvSpPr>
          <p:cNvPr id="20" name="TextBox 19"/>
          <p:cNvSpPr txBox="1"/>
          <p:nvPr/>
        </p:nvSpPr>
        <p:spPr>
          <a:xfrm>
            <a:off x="8192572" y="3099102"/>
            <a:ext cx="1997346" cy="400110"/>
          </a:xfrm>
          <a:prstGeom prst="rect">
            <a:avLst/>
          </a:prstGeom>
          <a:noFill/>
        </p:spPr>
        <p:txBody>
          <a:bodyPr wrap="square" rtlCol="0">
            <a:spAutoFit/>
          </a:bodyPr>
          <a:lstStyle/>
          <a:p>
            <a:r>
              <a:rPr lang="zh-CN" altLang="en-US" sz="2000" b="1" dirty="0" smtClean="0">
                <a:solidFill>
                  <a:schemeClr val="accent1"/>
                </a:solidFill>
                <a:latin typeface="+mj-ea"/>
                <a:ea typeface="+mj-ea"/>
              </a:rPr>
              <a:t>操作方式</a:t>
            </a:r>
            <a:endParaRPr lang="zh-CN" altLang="en-US" sz="2000" b="1" dirty="0">
              <a:solidFill>
                <a:schemeClr val="accent1"/>
              </a:solidFill>
              <a:latin typeface="+mj-ea"/>
              <a:ea typeface="+mj-ea"/>
            </a:endParaRPr>
          </a:p>
        </p:txBody>
      </p:sp>
      <p:sp>
        <p:nvSpPr>
          <p:cNvPr id="21" name="TextBox 20"/>
          <p:cNvSpPr txBox="1"/>
          <p:nvPr/>
        </p:nvSpPr>
        <p:spPr>
          <a:xfrm>
            <a:off x="8158053" y="3492529"/>
            <a:ext cx="3408288" cy="646331"/>
          </a:xfrm>
          <a:prstGeom prst="rect">
            <a:avLst/>
          </a:prstGeom>
          <a:noFill/>
        </p:spPr>
        <p:txBody>
          <a:bodyPr wrap="square" rtlCol="0">
            <a:spAutoFit/>
          </a:bodyPr>
          <a:lstStyle/>
          <a:p>
            <a:r>
              <a:rPr lang="zh-CN" altLang="en-US" dirty="0">
                <a:solidFill>
                  <a:schemeClr val="accent1"/>
                </a:solidFill>
                <a:latin typeface="+mn-ea"/>
                <a:ea typeface="+mn-ea"/>
              </a:rPr>
              <a:t>请在这里输入段落文本</a:t>
            </a:r>
            <a:r>
              <a:rPr lang="zh-CN" altLang="en-US" dirty="0" smtClean="0">
                <a:solidFill>
                  <a:schemeClr val="accent1"/>
                </a:solidFill>
                <a:latin typeface="+mn-ea"/>
                <a:ea typeface="+mn-ea"/>
              </a:rPr>
              <a:t>内容请在这里输入段落文本内容</a:t>
            </a:r>
            <a:endParaRPr lang="zh-CN" altLang="en-US" dirty="0">
              <a:solidFill>
                <a:schemeClr val="accent1"/>
              </a:solidFill>
              <a:latin typeface="+mn-ea"/>
              <a:ea typeface="+mn-ea"/>
            </a:endParaRPr>
          </a:p>
        </p:txBody>
      </p:sp>
      <p:sp>
        <p:nvSpPr>
          <p:cNvPr id="22" name="TextBox 21"/>
          <p:cNvSpPr txBox="1"/>
          <p:nvPr/>
        </p:nvSpPr>
        <p:spPr>
          <a:xfrm>
            <a:off x="7467358" y="4439171"/>
            <a:ext cx="1997346" cy="400110"/>
          </a:xfrm>
          <a:prstGeom prst="rect">
            <a:avLst/>
          </a:prstGeom>
          <a:noFill/>
        </p:spPr>
        <p:txBody>
          <a:bodyPr wrap="square" rtlCol="0">
            <a:spAutoFit/>
          </a:bodyPr>
          <a:lstStyle/>
          <a:p>
            <a:r>
              <a:rPr lang="zh-CN" altLang="en-US" sz="2000" b="1" dirty="0" smtClean="0">
                <a:solidFill>
                  <a:schemeClr val="accent1"/>
                </a:solidFill>
                <a:latin typeface="+mj-ea"/>
                <a:ea typeface="+mj-ea"/>
              </a:rPr>
              <a:t>资金略欠缺</a:t>
            </a:r>
            <a:endParaRPr lang="zh-CN" altLang="en-US" sz="2000" b="1" dirty="0">
              <a:solidFill>
                <a:schemeClr val="accent1"/>
              </a:solidFill>
              <a:latin typeface="+mj-ea"/>
              <a:ea typeface="+mj-ea"/>
            </a:endParaRPr>
          </a:p>
        </p:txBody>
      </p:sp>
      <p:sp>
        <p:nvSpPr>
          <p:cNvPr id="23" name="TextBox 22"/>
          <p:cNvSpPr txBox="1"/>
          <p:nvPr/>
        </p:nvSpPr>
        <p:spPr>
          <a:xfrm>
            <a:off x="7432839" y="4832598"/>
            <a:ext cx="3408288" cy="646331"/>
          </a:xfrm>
          <a:prstGeom prst="rect">
            <a:avLst/>
          </a:prstGeom>
          <a:noFill/>
        </p:spPr>
        <p:txBody>
          <a:bodyPr wrap="square" rtlCol="0">
            <a:spAutoFit/>
          </a:bodyPr>
          <a:lstStyle/>
          <a:p>
            <a:r>
              <a:rPr lang="zh-CN" altLang="en-US" dirty="0">
                <a:solidFill>
                  <a:schemeClr val="accent1"/>
                </a:solidFill>
                <a:latin typeface="+mn-ea"/>
                <a:ea typeface="+mn-ea"/>
              </a:rPr>
              <a:t>请在这里输入段落文本</a:t>
            </a:r>
            <a:r>
              <a:rPr lang="zh-CN" altLang="en-US" dirty="0" smtClean="0">
                <a:solidFill>
                  <a:schemeClr val="accent1"/>
                </a:solidFill>
                <a:latin typeface="+mn-ea"/>
                <a:ea typeface="+mn-ea"/>
              </a:rPr>
              <a:t>内容请在这里输入段落文本内容</a:t>
            </a:r>
            <a:endParaRPr lang="zh-CN" altLang="en-US" dirty="0">
              <a:solidFill>
                <a:schemeClr val="accent1"/>
              </a:solidFill>
              <a:latin typeface="+mn-ea"/>
              <a:ea typeface="+mn-ea"/>
            </a:endParaRPr>
          </a:p>
        </p:txBody>
      </p:sp>
      <p:sp>
        <p:nvSpPr>
          <p:cNvPr id="24" name="TextBox 23"/>
          <p:cNvSpPr txBox="1"/>
          <p:nvPr/>
        </p:nvSpPr>
        <p:spPr>
          <a:xfrm>
            <a:off x="2313429" y="4454937"/>
            <a:ext cx="1997346" cy="400110"/>
          </a:xfrm>
          <a:prstGeom prst="rect">
            <a:avLst/>
          </a:prstGeom>
          <a:noFill/>
        </p:spPr>
        <p:txBody>
          <a:bodyPr wrap="square" rtlCol="0">
            <a:spAutoFit/>
          </a:bodyPr>
          <a:lstStyle/>
          <a:p>
            <a:pPr algn="r"/>
            <a:r>
              <a:rPr lang="zh-CN" altLang="en-US" sz="2000" b="1" dirty="0" smtClean="0">
                <a:solidFill>
                  <a:schemeClr val="accent1"/>
                </a:solidFill>
                <a:latin typeface="+mj-ea"/>
                <a:ea typeface="+mj-ea"/>
              </a:rPr>
              <a:t>效益预</a:t>
            </a:r>
            <a:r>
              <a:rPr lang="zh-CN" altLang="en-US" sz="2000" b="1" dirty="0">
                <a:solidFill>
                  <a:schemeClr val="accent1"/>
                </a:solidFill>
                <a:latin typeface="+mj-ea"/>
                <a:ea typeface="+mj-ea"/>
              </a:rPr>
              <a:t>测</a:t>
            </a:r>
          </a:p>
        </p:txBody>
      </p:sp>
      <p:sp>
        <p:nvSpPr>
          <p:cNvPr id="25" name="TextBox 24"/>
          <p:cNvSpPr txBox="1"/>
          <p:nvPr/>
        </p:nvSpPr>
        <p:spPr>
          <a:xfrm>
            <a:off x="921681" y="4848364"/>
            <a:ext cx="3408288" cy="646331"/>
          </a:xfrm>
          <a:prstGeom prst="rect">
            <a:avLst/>
          </a:prstGeom>
          <a:noFill/>
        </p:spPr>
        <p:txBody>
          <a:bodyPr wrap="square" rtlCol="0">
            <a:spAutoFit/>
          </a:bodyPr>
          <a:lstStyle/>
          <a:p>
            <a:pPr algn="r"/>
            <a:r>
              <a:rPr lang="zh-CN" altLang="en-US" dirty="0">
                <a:solidFill>
                  <a:schemeClr val="accent1"/>
                </a:solidFill>
                <a:latin typeface="+mn-ea"/>
                <a:ea typeface="+mn-ea"/>
              </a:rPr>
              <a:t>请在这里输入段落文本</a:t>
            </a:r>
            <a:r>
              <a:rPr lang="zh-CN" altLang="en-US" dirty="0" smtClean="0">
                <a:solidFill>
                  <a:schemeClr val="accent1"/>
                </a:solidFill>
                <a:latin typeface="+mn-ea"/>
                <a:ea typeface="+mn-ea"/>
              </a:rPr>
              <a:t>内容请在这里输入段落文本内容</a:t>
            </a:r>
            <a:endParaRPr lang="zh-CN" altLang="en-US" dirty="0">
              <a:solidFill>
                <a:schemeClr val="accent1"/>
              </a:solidFill>
              <a:latin typeface="+mn-ea"/>
              <a:ea typeface="+mn-ea"/>
            </a:endParaRPr>
          </a:p>
        </p:txBody>
      </p:sp>
      <p:sp>
        <p:nvSpPr>
          <p:cNvPr id="26" name="TextBox 25"/>
          <p:cNvSpPr txBox="1"/>
          <p:nvPr/>
        </p:nvSpPr>
        <p:spPr>
          <a:xfrm>
            <a:off x="1667043" y="3099103"/>
            <a:ext cx="1997346" cy="400110"/>
          </a:xfrm>
          <a:prstGeom prst="rect">
            <a:avLst/>
          </a:prstGeom>
          <a:noFill/>
        </p:spPr>
        <p:txBody>
          <a:bodyPr wrap="square" rtlCol="0">
            <a:spAutoFit/>
          </a:bodyPr>
          <a:lstStyle/>
          <a:p>
            <a:pPr algn="r"/>
            <a:r>
              <a:rPr lang="zh-CN" altLang="en-US" sz="2000" b="1" dirty="0" smtClean="0">
                <a:solidFill>
                  <a:schemeClr val="accent1"/>
                </a:solidFill>
                <a:latin typeface="+mj-ea"/>
                <a:ea typeface="+mj-ea"/>
              </a:rPr>
              <a:t>时间表</a:t>
            </a:r>
            <a:endParaRPr lang="zh-CN" altLang="en-US" sz="2000" b="1" dirty="0">
              <a:solidFill>
                <a:schemeClr val="accent1"/>
              </a:solidFill>
              <a:latin typeface="+mj-ea"/>
              <a:ea typeface="+mj-ea"/>
            </a:endParaRPr>
          </a:p>
        </p:txBody>
      </p:sp>
      <p:sp>
        <p:nvSpPr>
          <p:cNvPr id="27" name="TextBox 26"/>
          <p:cNvSpPr txBox="1"/>
          <p:nvPr/>
        </p:nvSpPr>
        <p:spPr>
          <a:xfrm>
            <a:off x="275295" y="3492530"/>
            <a:ext cx="3408288" cy="646331"/>
          </a:xfrm>
          <a:prstGeom prst="rect">
            <a:avLst/>
          </a:prstGeom>
          <a:noFill/>
        </p:spPr>
        <p:txBody>
          <a:bodyPr wrap="square" rtlCol="0">
            <a:spAutoFit/>
          </a:bodyPr>
          <a:lstStyle/>
          <a:p>
            <a:pPr algn="r"/>
            <a:r>
              <a:rPr lang="zh-CN" altLang="en-US" dirty="0">
                <a:solidFill>
                  <a:schemeClr val="accent1"/>
                </a:solidFill>
                <a:latin typeface="+mn-ea"/>
                <a:ea typeface="+mn-ea"/>
              </a:rPr>
              <a:t>请在这里输入段落文本</a:t>
            </a:r>
            <a:r>
              <a:rPr lang="zh-CN" altLang="en-US" dirty="0" smtClean="0">
                <a:solidFill>
                  <a:schemeClr val="accent1"/>
                </a:solidFill>
                <a:latin typeface="+mn-ea"/>
                <a:ea typeface="+mn-ea"/>
              </a:rPr>
              <a:t>内容请在这里输入段落文本内容</a:t>
            </a:r>
            <a:endParaRPr lang="zh-CN" altLang="en-US" dirty="0">
              <a:solidFill>
                <a:schemeClr val="accent1"/>
              </a:solidFill>
              <a:latin typeface="+mn-ea"/>
              <a:ea typeface="+mn-ea"/>
            </a:endParaRPr>
          </a:p>
        </p:txBody>
      </p:sp>
    </p:spTree>
    <p:extLst>
      <p:ext uri="{BB962C8B-B14F-4D97-AF65-F5344CB8AC3E}">
        <p14:creationId xmlns:p14="http://schemas.microsoft.com/office/powerpoint/2010/main" val="2657628305"/>
      </p:ext>
    </p:extLst>
  </p:cSld>
  <p:clrMapOvr>
    <a:masterClrMapping/>
  </p:clrMapOvr>
  <mc:AlternateContent xmlns:mc="http://schemas.openxmlformats.org/markup-compatibility/2006">
    <mc:Choice xmlns:p14="http://schemas.microsoft.com/office/powerpoint/2010/main" Requires="p14">
      <p:transition spd="slow" p14:dur="800" advTm="8060">
        <p14:prism dir="d"/>
      </p:transition>
    </mc:Choice>
    <mc:Fallback>
      <p:transition spd="slow" advTm="806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5"/>
                                            </p:tgtEl>
                                            <p:attrNameLst>
                                              <p:attrName>style.visibility</p:attrName>
                                            </p:attrNameLst>
                                          </p:cBhvr>
                                          <p:to>
                                            <p:strVal val="visible"/>
                                          </p:to>
                                        </p:set>
                                        <p:anim calcmode="lin" valueType="num">
                                          <p:cBhvr>
                                            <p:cTn id="7" dur="40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55"/>
                                            </p:tgtEl>
                                            <p:attrNameLst>
                                              <p:attrName>ppt_y</p:attrName>
                                            </p:attrNameLst>
                                          </p:cBhvr>
                                          <p:tavLst>
                                            <p:tav tm="0">
                                              <p:val>
                                                <p:strVal val="#ppt_y"/>
                                              </p:val>
                                            </p:tav>
                                            <p:tav tm="100000">
                                              <p:val>
                                                <p:strVal val="#ppt_y"/>
                                              </p:val>
                                            </p:tav>
                                          </p:tavLst>
                                        </p:anim>
                                        <p:anim calcmode="lin" valueType="num">
                                          <p:cBhvr>
                                            <p:cTn id="9" dur="40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5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55"/>
                                            </p:tgtEl>
                                          </p:cBhvr>
                                        </p:animEffect>
                                      </p:childTnLst>
                                    </p:cTn>
                                  </p:par>
                                </p:childTnLst>
                              </p:cTn>
                            </p:par>
                            <p:par>
                              <p:cTn id="12" fill="hold">
                                <p:stCondLst>
                                  <p:cond delay="680"/>
                                </p:stCondLst>
                                <p:childTnLst>
                                  <p:par>
                                    <p:cTn id="13" presetID="2" presetClass="entr" presetSubtype="9" fill="hold" grpId="0" nodeType="afterEffect" p14:presetBounceEnd="40000">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14:bounceEnd="40000">
                                          <p:cBhvr additive="base">
                                            <p:cTn id="15" dur="500" fill="hold"/>
                                            <p:tgtEl>
                                              <p:spTgt spid="6"/>
                                            </p:tgtEl>
                                            <p:attrNameLst>
                                              <p:attrName>ppt_x</p:attrName>
                                            </p:attrNameLst>
                                          </p:cBhvr>
                                          <p:tavLst>
                                            <p:tav tm="0">
                                              <p:val>
                                                <p:strVal val="0-#ppt_w/2"/>
                                              </p:val>
                                            </p:tav>
                                            <p:tav tm="100000">
                                              <p:val>
                                                <p:strVal val="#ppt_x"/>
                                              </p:val>
                                            </p:tav>
                                          </p:tavLst>
                                        </p:anim>
                                        <p:anim calcmode="lin" valueType="num" p14:bounceEnd="40000">
                                          <p:cBhvr additive="base">
                                            <p:cTn id="16" dur="500" fill="hold"/>
                                            <p:tgtEl>
                                              <p:spTgt spid="6"/>
                                            </p:tgtEl>
                                            <p:attrNameLst>
                                              <p:attrName>ppt_y</p:attrName>
                                            </p:attrNameLst>
                                          </p:cBhvr>
                                          <p:tavLst>
                                            <p:tav tm="0">
                                              <p:val>
                                                <p:strVal val="0-#ppt_h/2"/>
                                              </p:val>
                                            </p:tav>
                                            <p:tav tm="100000">
                                              <p:val>
                                                <p:strVal val="#ppt_y"/>
                                              </p:val>
                                            </p:tav>
                                          </p:tavLst>
                                        </p:anim>
                                      </p:childTnLst>
                                    </p:cTn>
                                  </p:par>
                                  <p:par>
                                    <p:cTn id="17" presetID="2" presetClass="entr" presetSubtype="3" fill="hold" grpId="0" nodeType="withEffect" p14:presetBounceEnd="40000">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14:bounceEnd="40000">
                                          <p:cBhvr additive="base">
                                            <p:cTn id="19" dur="500" fill="hold"/>
                                            <p:tgtEl>
                                              <p:spTgt spid="7"/>
                                            </p:tgtEl>
                                            <p:attrNameLst>
                                              <p:attrName>ppt_x</p:attrName>
                                            </p:attrNameLst>
                                          </p:cBhvr>
                                          <p:tavLst>
                                            <p:tav tm="0">
                                              <p:val>
                                                <p:strVal val="1+#ppt_w/2"/>
                                              </p:val>
                                            </p:tav>
                                            <p:tav tm="100000">
                                              <p:val>
                                                <p:strVal val="#ppt_x"/>
                                              </p:val>
                                            </p:tav>
                                          </p:tavLst>
                                        </p:anim>
                                        <p:anim calcmode="lin" valueType="num" p14:bounceEnd="40000">
                                          <p:cBhvr additive="base">
                                            <p:cTn id="20" dur="500" fill="hold"/>
                                            <p:tgtEl>
                                              <p:spTgt spid="7"/>
                                            </p:tgtEl>
                                            <p:attrNameLst>
                                              <p:attrName>ppt_y</p:attrName>
                                            </p:attrNameLst>
                                          </p:cBhvr>
                                          <p:tavLst>
                                            <p:tav tm="0">
                                              <p:val>
                                                <p:strVal val="0-#ppt_h/2"/>
                                              </p:val>
                                            </p:tav>
                                            <p:tav tm="100000">
                                              <p:val>
                                                <p:strVal val="#ppt_y"/>
                                              </p:val>
                                            </p:tav>
                                          </p:tavLst>
                                        </p:anim>
                                      </p:childTnLst>
                                    </p:cTn>
                                  </p:par>
                                  <p:par>
                                    <p:cTn id="21" presetID="2" presetClass="entr" presetSubtype="2" fill="hold" grpId="0" nodeType="withEffect" p14:presetBounceEnd="40000">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14:bounceEnd="40000">
                                          <p:cBhvr additive="base">
                                            <p:cTn id="23" dur="500" fill="hold"/>
                                            <p:tgtEl>
                                              <p:spTgt spid="4"/>
                                            </p:tgtEl>
                                            <p:attrNameLst>
                                              <p:attrName>ppt_x</p:attrName>
                                            </p:attrNameLst>
                                          </p:cBhvr>
                                          <p:tavLst>
                                            <p:tav tm="0">
                                              <p:val>
                                                <p:strVal val="1+#ppt_w/2"/>
                                              </p:val>
                                            </p:tav>
                                            <p:tav tm="100000">
                                              <p:val>
                                                <p:strVal val="#ppt_x"/>
                                              </p:val>
                                            </p:tav>
                                          </p:tavLst>
                                        </p:anim>
                                        <p:anim calcmode="lin" valueType="num" p14:bounceEnd="40000">
                                          <p:cBhvr additive="base">
                                            <p:cTn id="24" dur="500" fill="hold"/>
                                            <p:tgtEl>
                                              <p:spTgt spid="4"/>
                                            </p:tgtEl>
                                            <p:attrNameLst>
                                              <p:attrName>ppt_y</p:attrName>
                                            </p:attrNameLst>
                                          </p:cBhvr>
                                          <p:tavLst>
                                            <p:tav tm="0">
                                              <p:val>
                                                <p:strVal val="#ppt_y"/>
                                              </p:val>
                                            </p:tav>
                                            <p:tav tm="100000">
                                              <p:val>
                                                <p:strVal val="#ppt_y"/>
                                              </p:val>
                                            </p:tav>
                                          </p:tavLst>
                                        </p:anim>
                                      </p:childTnLst>
                                    </p:cTn>
                                  </p:par>
                                  <p:par>
                                    <p:cTn id="25" presetID="2" presetClass="entr" presetSubtype="6" fill="hold" grpId="0" nodeType="withEffect" p14:presetBounceEnd="40000">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14:bounceEnd="40000">
                                          <p:cBhvr additive="base">
                                            <p:cTn id="27" dur="500" fill="hold"/>
                                            <p:tgtEl>
                                              <p:spTgt spid="9"/>
                                            </p:tgtEl>
                                            <p:attrNameLst>
                                              <p:attrName>ppt_x</p:attrName>
                                            </p:attrNameLst>
                                          </p:cBhvr>
                                          <p:tavLst>
                                            <p:tav tm="0">
                                              <p:val>
                                                <p:strVal val="1+#ppt_w/2"/>
                                              </p:val>
                                            </p:tav>
                                            <p:tav tm="100000">
                                              <p:val>
                                                <p:strVal val="#ppt_x"/>
                                              </p:val>
                                            </p:tav>
                                          </p:tavLst>
                                        </p:anim>
                                        <p:anim calcmode="lin" valueType="num" p14:bounceEnd="40000">
                                          <p:cBhvr additive="base">
                                            <p:cTn id="28" dur="500" fill="hold"/>
                                            <p:tgtEl>
                                              <p:spTgt spid="9"/>
                                            </p:tgtEl>
                                            <p:attrNameLst>
                                              <p:attrName>ppt_y</p:attrName>
                                            </p:attrNameLst>
                                          </p:cBhvr>
                                          <p:tavLst>
                                            <p:tav tm="0">
                                              <p:val>
                                                <p:strVal val="1+#ppt_h/2"/>
                                              </p:val>
                                            </p:tav>
                                            <p:tav tm="100000">
                                              <p:val>
                                                <p:strVal val="#ppt_y"/>
                                              </p:val>
                                            </p:tav>
                                          </p:tavLst>
                                        </p:anim>
                                      </p:childTnLst>
                                    </p:cTn>
                                  </p:par>
                                  <p:par>
                                    <p:cTn id="29" presetID="2" presetClass="entr" presetSubtype="12" fill="hold" grpId="0" nodeType="withEffect" p14:presetBounceEnd="40000">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14:bounceEnd="40000">
                                          <p:cBhvr additive="base">
                                            <p:cTn id="31" dur="500" fill="hold"/>
                                            <p:tgtEl>
                                              <p:spTgt spid="8"/>
                                            </p:tgtEl>
                                            <p:attrNameLst>
                                              <p:attrName>ppt_x</p:attrName>
                                            </p:attrNameLst>
                                          </p:cBhvr>
                                          <p:tavLst>
                                            <p:tav tm="0">
                                              <p:val>
                                                <p:strVal val="0-#ppt_w/2"/>
                                              </p:val>
                                            </p:tav>
                                            <p:tav tm="100000">
                                              <p:val>
                                                <p:strVal val="#ppt_x"/>
                                              </p:val>
                                            </p:tav>
                                          </p:tavLst>
                                        </p:anim>
                                        <p:anim calcmode="lin" valueType="num" p14:bounceEnd="40000">
                                          <p:cBhvr additive="base">
                                            <p:cTn id="32" dur="500" fill="hold"/>
                                            <p:tgtEl>
                                              <p:spTgt spid="8"/>
                                            </p:tgtEl>
                                            <p:attrNameLst>
                                              <p:attrName>ppt_y</p:attrName>
                                            </p:attrNameLst>
                                          </p:cBhvr>
                                          <p:tavLst>
                                            <p:tav tm="0">
                                              <p:val>
                                                <p:strVal val="1+#ppt_h/2"/>
                                              </p:val>
                                            </p:tav>
                                            <p:tav tm="100000">
                                              <p:val>
                                                <p:strVal val="#ppt_y"/>
                                              </p:val>
                                            </p:tav>
                                          </p:tavLst>
                                        </p:anim>
                                      </p:childTnLst>
                                    </p:cTn>
                                  </p:par>
                                  <p:par>
                                    <p:cTn id="33" presetID="2" presetClass="entr" presetSubtype="8" fill="hold" grpId="0" nodeType="withEffect" p14:presetBounceEnd="40000">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14:bounceEnd="40000">
                                          <p:cBhvr additive="base">
                                            <p:cTn id="35" dur="500" fill="hold"/>
                                            <p:tgtEl>
                                              <p:spTgt spid="5"/>
                                            </p:tgtEl>
                                            <p:attrNameLst>
                                              <p:attrName>ppt_x</p:attrName>
                                            </p:attrNameLst>
                                          </p:cBhvr>
                                          <p:tavLst>
                                            <p:tav tm="0">
                                              <p:val>
                                                <p:strVal val="0-#ppt_w/2"/>
                                              </p:val>
                                            </p:tav>
                                            <p:tav tm="100000">
                                              <p:val>
                                                <p:strVal val="#ppt_x"/>
                                              </p:val>
                                            </p:tav>
                                          </p:tavLst>
                                        </p:anim>
                                        <p:anim calcmode="lin" valueType="num" p14:bounceEnd="40000">
                                          <p:cBhvr additive="base">
                                            <p:cTn id="36" dur="500" fill="hold"/>
                                            <p:tgtEl>
                                              <p:spTgt spid="5"/>
                                            </p:tgtEl>
                                            <p:attrNameLst>
                                              <p:attrName>ppt_y</p:attrName>
                                            </p:attrNameLst>
                                          </p:cBhvr>
                                          <p:tavLst>
                                            <p:tav tm="0">
                                              <p:val>
                                                <p:strVal val="#ppt_y"/>
                                              </p:val>
                                            </p:tav>
                                            <p:tav tm="100000">
                                              <p:val>
                                                <p:strVal val="#ppt_y"/>
                                              </p:val>
                                            </p:tav>
                                          </p:tavLst>
                                        </p:anim>
                                      </p:childTnLst>
                                    </p:cTn>
                                  </p:par>
                                </p:childTnLst>
                              </p:cTn>
                            </p:par>
                            <p:par>
                              <p:cTn id="37" fill="hold">
                                <p:stCondLst>
                                  <p:cond delay="1180"/>
                                </p:stCondLst>
                                <p:childTnLst>
                                  <p:par>
                                    <p:cTn id="38" presetID="31" presetClass="entr" presetSubtype="0"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 calcmode="lin" valueType="num">
                                          <p:cBhvr>
                                            <p:cTn id="40" dur="400" fill="hold"/>
                                            <p:tgtEl>
                                              <p:spTgt spid="12"/>
                                            </p:tgtEl>
                                            <p:attrNameLst>
                                              <p:attrName>ppt_w</p:attrName>
                                            </p:attrNameLst>
                                          </p:cBhvr>
                                          <p:tavLst>
                                            <p:tav tm="0">
                                              <p:val>
                                                <p:fltVal val="0"/>
                                              </p:val>
                                            </p:tav>
                                            <p:tav tm="100000">
                                              <p:val>
                                                <p:strVal val="#ppt_w"/>
                                              </p:val>
                                            </p:tav>
                                          </p:tavLst>
                                        </p:anim>
                                        <p:anim calcmode="lin" valueType="num">
                                          <p:cBhvr>
                                            <p:cTn id="41" dur="400" fill="hold"/>
                                            <p:tgtEl>
                                              <p:spTgt spid="12"/>
                                            </p:tgtEl>
                                            <p:attrNameLst>
                                              <p:attrName>ppt_h</p:attrName>
                                            </p:attrNameLst>
                                          </p:cBhvr>
                                          <p:tavLst>
                                            <p:tav tm="0">
                                              <p:val>
                                                <p:fltVal val="0"/>
                                              </p:val>
                                            </p:tav>
                                            <p:tav tm="100000">
                                              <p:val>
                                                <p:strVal val="#ppt_h"/>
                                              </p:val>
                                            </p:tav>
                                          </p:tavLst>
                                        </p:anim>
                                        <p:anim calcmode="lin" valueType="num">
                                          <p:cBhvr>
                                            <p:cTn id="42" dur="400" fill="hold"/>
                                            <p:tgtEl>
                                              <p:spTgt spid="12"/>
                                            </p:tgtEl>
                                            <p:attrNameLst>
                                              <p:attrName>style.rotation</p:attrName>
                                            </p:attrNameLst>
                                          </p:cBhvr>
                                          <p:tavLst>
                                            <p:tav tm="0">
                                              <p:val>
                                                <p:fltVal val="90"/>
                                              </p:val>
                                            </p:tav>
                                            <p:tav tm="100000">
                                              <p:val>
                                                <p:fltVal val="0"/>
                                              </p:val>
                                            </p:tav>
                                          </p:tavLst>
                                        </p:anim>
                                        <p:animEffect transition="in" filter="fade">
                                          <p:cBhvr>
                                            <p:cTn id="43" dur="400"/>
                                            <p:tgtEl>
                                              <p:spTgt spid="12"/>
                                            </p:tgtEl>
                                          </p:cBhvr>
                                        </p:animEffect>
                                      </p:childTnLst>
                                    </p:cTn>
                                  </p:par>
                                </p:childTnLst>
                              </p:cTn>
                            </p:par>
                            <p:par>
                              <p:cTn id="44" fill="hold">
                                <p:stCondLst>
                                  <p:cond delay="1580"/>
                                </p:stCondLst>
                                <p:childTnLst>
                                  <p:par>
                                    <p:cTn id="45" presetID="22" presetClass="entr" presetSubtype="2" fill="hold" grpId="0" nodeType="after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wipe(right)">
                                          <p:cBhvr>
                                            <p:cTn id="47" dur="500"/>
                                            <p:tgtEl>
                                              <p:spTgt spid="16"/>
                                            </p:tgtEl>
                                          </p:cBhvr>
                                        </p:animEffect>
                                      </p:childTnLst>
                                    </p:cTn>
                                  </p:par>
                                  <p:par>
                                    <p:cTn id="48" presetID="22" presetClass="entr" presetSubtype="2" fill="hold" grpId="0" nodeType="withEffect">
                                      <p:stCondLst>
                                        <p:cond delay="0"/>
                                      </p:stCondLst>
                                      <p:childTnLst>
                                        <p:set>
                                          <p:cBhvr>
                                            <p:cTn id="49" dur="1" fill="hold">
                                              <p:stCondLst>
                                                <p:cond delay="0"/>
                                              </p:stCondLst>
                                            </p:cTn>
                                            <p:tgtEl>
                                              <p:spTgt spid="17"/>
                                            </p:tgtEl>
                                            <p:attrNameLst>
                                              <p:attrName>style.visibility</p:attrName>
                                            </p:attrNameLst>
                                          </p:cBhvr>
                                          <p:to>
                                            <p:strVal val="visible"/>
                                          </p:to>
                                        </p:set>
                                        <p:animEffect transition="in" filter="wipe(right)">
                                          <p:cBhvr>
                                            <p:cTn id="50" dur="500"/>
                                            <p:tgtEl>
                                              <p:spTgt spid="17"/>
                                            </p:tgtEl>
                                          </p:cBhvr>
                                        </p:animEffect>
                                      </p:childTnLst>
                                    </p:cTn>
                                  </p:par>
                                </p:childTnLst>
                              </p:cTn>
                            </p:par>
                            <p:par>
                              <p:cTn id="51" fill="hold">
                                <p:stCondLst>
                                  <p:cond delay="2080"/>
                                </p:stCondLst>
                                <p:childTnLst>
                                  <p:par>
                                    <p:cTn id="52" presetID="31" presetClass="entr" presetSubtype="0" fill="hold" grpId="0" nodeType="afterEffect">
                                      <p:stCondLst>
                                        <p:cond delay="0"/>
                                      </p:stCondLst>
                                      <p:childTnLst>
                                        <p:set>
                                          <p:cBhvr>
                                            <p:cTn id="53" dur="1" fill="hold">
                                              <p:stCondLst>
                                                <p:cond delay="0"/>
                                              </p:stCondLst>
                                            </p:cTn>
                                            <p:tgtEl>
                                              <p:spTgt spid="13"/>
                                            </p:tgtEl>
                                            <p:attrNameLst>
                                              <p:attrName>style.visibility</p:attrName>
                                            </p:attrNameLst>
                                          </p:cBhvr>
                                          <p:to>
                                            <p:strVal val="visible"/>
                                          </p:to>
                                        </p:set>
                                        <p:anim calcmode="lin" valueType="num">
                                          <p:cBhvr>
                                            <p:cTn id="54" dur="400" fill="hold"/>
                                            <p:tgtEl>
                                              <p:spTgt spid="13"/>
                                            </p:tgtEl>
                                            <p:attrNameLst>
                                              <p:attrName>ppt_w</p:attrName>
                                            </p:attrNameLst>
                                          </p:cBhvr>
                                          <p:tavLst>
                                            <p:tav tm="0">
                                              <p:val>
                                                <p:fltVal val="0"/>
                                              </p:val>
                                            </p:tav>
                                            <p:tav tm="100000">
                                              <p:val>
                                                <p:strVal val="#ppt_w"/>
                                              </p:val>
                                            </p:tav>
                                          </p:tavLst>
                                        </p:anim>
                                        <p:anim calcmode="lin" valueType="num">
                                          <p:cBhvr>
                                            <p:cTn id="55" dur="400" fill="hold"/>
                                            <p:tgtEl>
                                              <p:spTgt spid="13"/>
                                            </p:tgtEl>
                                            <p:attrNameLst>
                                              <p:attrName>ppt_h</p:attrName>
                                            </p:attrNameLst>
                                          </p:cBhvr>
                                          <p:tavLst>
                                            <p:tav tm="0">
                                              <p:val>
                                                <p:fltVal val="0"/>
                                              </p:val>
                                            </p:tav>
                                            <p:tav tm="100000">
                                              <p:val>
                                                <p:strVal val="#ppt_h"/>
                                              </p:val>
                                            </p:tav>
                                          </p:tavLst>
                                        </p:anim>
                                        <p:anim calcmode="lin" valueType="num">
                                          <p:cBhvr>
                                            <p:cTn id="56" dur="400" fill="hold"/>
                                            <p:tgtEl>
                                              <p:spTgt spid="13"/>
                                            </p:tgtEl>
                                            <p:attrNameLst>
                                              <p:attrName>style.rotation</p:attrName>
                                            </p:attrNameLst>
                                          </p:cBhvr>
                                          <p:tavLst>
                                            <p:tav tm="0">
                                              <p:val>
                                                <p:fltVal val="90"/>
                                              </p:val>
                                            </p:tav>
                                            <p:tav tm="100000">
                                              <p:val>
                                                <p:fltVal val="0"/>
                                              </p:val>
                                            </p:tav>
                                          </p:tavLst>
                                        </p:anim>
                                        <p:animEffect transition="in" filter="fade">
                                          <p:cBhvr>
                                            <p:cTn id="57" dur="400"/>
                                            <p:tgtEl>
                                              <p:spTgt spid="13"/>
                                            </p:tgtEl>
                                          </p:cBhvr>
                                        </p:animEffect>
                                      </p:childTnLst>
                                    </p:cTn>
                                  </p:par>
                                </p:childTnLst>
                              </p:cTn>
                            </p:par>
                            <p:par>
                              <p:cTn id="58" fill="hold">
                                <p:stCondLst>
                                  <p:cond delay="2480"/>
                                </p:stCondLst>
                                <p:childTnLst>
                                  <p:par>
                                    <p:cTn id="59" presetID="22" presetClass="entr" presetSubtype="2" fill="hold" grpId="0" nodeType="afterEffect">
                                      <p:stCondLst>
                                        <p:cond delay="0"/>
                                      </p:stCondLst>
                                      <p:childTnLst>
                                        <p:set>
                                          <p:cBhvr>
                                            <p:cTn id="60" dur="1" fill="hold">
                                              <p:stCondLst>
                                                <p:cond delay="0"/>
                                              </p:stCondLst>
                                            </p:cTn>
                                            <p:tgtEl>
                                              <p:spTgt spid="18"/>
                                            </p:tgtEl>
                                            <p:attrNameLst>
                                              <p:attrName>style.visibility</p:attrName>
                                            </p:attrNameLst>
                                          </p:cBhvr>
                                          <p:to>
                                            <p:strVal val="visible"/>
                                          </p:to>
                                        </p:set>
                                        <p:animEffect transition="in" filter="wipe(right)">
                                          <p:cBhvr>
                                            <p:cTn id="61" dur="500"/>
                                            <p:tgtEl>
                                              <p:spTgt spid="18"/>
                                            </p:tgtEl>
                                          </p:cBhvr>
                                        </p:animEffect>
                                      </p:childTnLst>
                                    </p:cTn>
                                  </p:par>
                                  <p:par>
                                    <p:cTn id="62" presetID="22" presetClass="entr" presetSubtype="2" fill="hold" grpId="0" nodeType="withEffect">
                                      <p:stCondLst>
                                        <p:cond delay="0"/>
                                      </p:stCondLst>
                                      <p:childTnLst>
                                        <p:set>
                                          <p:cBhvr>
                                            <p:cTn id="63" dur="1" fill="hold">
                                              <p:stCondLst>
                                                <p:cond delay="0"/>
                                              </p:stCondLst>
                                            </p:cTn>
                                            <p:tgtEl>
                                              <p:spTgt spid="19"/>
                                            </p:tgtEl>
                                            <p:attrNameLst>
                                              <p:attrName>style.visibility</p:attrName>
                                            </p:attrNameLst>
                                          </p:cBhvr>
                                          <p:to>
                                            <p:strVal val="visible"/>
                                          </p:to>
                                        </p:set>
                                        <p:animEffect transition="in" filter="wipe(right)">
                                          <p:cBhvr>
                                            <p:cTn id="64" dur="500"/>
                                            <p:tgtEl>
                                              <p:spTgt spid="19"/>
                                            </p:tgtEl>
                                          </p:cBhvr>
                                        </p:animEffect>
                                      </p:childTnLst>
                                    </p:cTn>
                                  </p:par>
                                </p:childTnLst>
                              </p:cTn>
                            </p:par>
                            <p:par>
                              <p:cTn id="65" fill="hold">
                                <p:stCondLst>
                                  <p:cond delay="2980"/>
                                </p:stCondLst>
                                <p:childTnLst>
                                  <p:par>
                                    <p:cTn id="66" presetID="31" presetClass="entr" presetSubtype="0" fill="hold" grpId="0" nodeType="afterEffect">
                                      <p:stCondLst>
                                        <p:cond delay="0"/>
                                      </p:stCondLst>
                                      <p:childTnLst>
                                        <p:set>
                                          <p:cBhvr>
                                            <p:cTn id="67" dur="1" fill="hold">
                                              <p:stCondLst>
                                                <p:cond delay="0"/>
                                              </p:stCondLst>
                                            </p:cTn>
                                            <p:tgtEl>
                                              <p:spTgt spid="11"/>
                                            </p:tgtEl>
                                            <p:attrNameLst>
                                              <p:attrName>style.visibility</p:attrName>
                                            </p:attrNameLst>
                                          </p:cBhvr>
                                          <p:to>
                                            <p:strVal val="visible"/>
                                          </p:to>
                                        </p:set>
                                        <p:anim calcmode="lin" valueType="num">
                                          <p:cBhvr>
                                            <p:cTn id="68" dur="400" fill="hold"/>
                                            <p:tgtEl>
                                              <p:spTgt spid="11"/>
                                            </p:tgtEl>
                                            <p:attrNameLst>
                                              <p:attrName>ppt_w</p:attrName>
                                            </p:attrNameLst>
                                          </p:cBhvr>
                                          <p:tavLst>
                                            <p:tav tm="0">
                                              <p:val>
                                                <p:fltVal val="0"/>
                                              </p:val>
                                            </p:tav>
                                            <p:tav tm="100000">
                                              <p:val>
                                                <p:strVal val="#ppt_w"/>
                                              </p:val>
                                            </p:tav>
                                          </p:tavLst>
                                        </p:anim>
                                        <p:anim calcmode="lin" valueType="num">
                                          <p:cBhvr>
                                            <p:cTn id="69" dur="400" fill="hold"/>
                                            <p:tgtEl>
                                              <p:spTgt spid="11"/>
                                            </p:tgtEl>
                                            <p:attrNameLst>
                                              <p:attrName>ppt_h</p:attrName>
                                            </p:attrNameLst>
                                          </p:cBhvr>
                                          <p:tavLst>
                                            <p:tav tm="0">
                                              <p:val>
                                                <p:fltVal val="0"/>
                                              </p:val>
                                            </p:tav>
                                            <p:tav tm="100000">
                                              <p:val>
                                                <p:strVal val="#ppt_h"/>
                                              </p:val>
                                            </p:tav>
                                          </p:tavLst>
                                        </p:anim>
                                        <p:anim calcmode="lin" valueType="num">
                                          <p:cBhvr>
                                            <p:cTn id="70" dur="400" fill="hold"/>
                                            <p:tgtEl>
                                              <p:spTgt spid="11"/>
                                            </p:tgtEl>
                                            <p:attrNameLst>
                                              <p:attrName>style.rotation</p:attrName>
                                            </p:attrNameLst>
                                          </p:cBhvr>
                                          <p:tavLst>
                                            <p:tav tm="0">
                                              <p:val>
                                                <p:fltVal val="90"/>
                                              </p:val>
                                            </p:tav>
                                            <p:tav tm="100000">
                                              <p:val>
                                                <p:fltVal val="0"/>
                                              </p:val>
                                            </p:tav>
                                          </p:tavLst>
                                        </p:anim>
                                        <p:animEffect transition="in" filter="fade">
                                          <p:cBhvr>
                                            <p:cTn id="71" dur="400"/>
                                            <p:tgtEl>
                                              <p:spTgt spid="11"/>
                                            </p:tgtEl>
                                          </p:cBhvr>
                                        </p:animEffect>
                                      </p:childTnLst>
                                    </p:cTn>
                                  </p:par>
                                </p:childTnLst>
                              </p:cTn>
                            </p:par>
                            <p:par>
                              <p:cTn id="72" fill="hold">
                                <p:stCondLst>
                                  <p:cond delay="3380"/>
                                </p:stCondLst>
                                <p:childTnLst>
                                  <p:par>
                                    <p:cTn id="73" presetID="22" presetClass="entr" presetSubtype="2" fill="hold" grpId="0" nodeType="afterEffect">
                                      <p:stCondLst>
                                        <p:cond delay="0"/>
                                      </p:stCondLst>
                                      <p:childTnLst>
                                        <p:set>
                                          <p:cBhvr>
                                            <p:cTn id="74" dur="1" fill="hold">
                                              <p:stCondLst>
                                                <p:cond delay="0"/>
                                              </p:stCondLst>
                                            </p:cTn>
                                            <p:tgtEl>
                                              <p:spTgt spid="20"/>
                                            </p:tgtEl>
                                            <p:attrNameLst>
                                              <p:attrName>style.visibility</p:attrName>
                                            </p:attrNameLst>
                                          </p:cBhvr>
                                          <p:to>
                                            <p:strVal val="visible"/>
                                          </p:to>
                                        </p:set>
                                        <p:animEffect transition="in" filter="wipe(right)">
                                          <p:cBhvr>
                                            <p:cTn id="75" dur="500"/>
                                            <p:tgtEl>
                                              <p:spTgt spid="20"/>
                                            </p:tgtEl>
                                          </p:cBhvr>
                                        </p:animEffect>
                                      </p:childTnLst>
                                    </p:cTn>
                                  </p:par>
                                  <p:par>
                                    <p:cTn id="76" presetID="22" presetClass="entr" presetSubtype="2" fill="hold" grpId="0" nodeType="withEffect">
                                      <p:stCondLst>
                                        <p:cond delay="0"/>
                                      </p:stCondLst>
                                      <p:childTnLst>
                                        <p:set>
                                          <p:cBhvr>
                                            <p:cTn id="77" dur="1" fill="hold">
                                              <p:stCondLst>
                                                <p:cond delay="0"/>
                                              </p:stCondLst>
                                            </p:cTn>
                                            <p:tgtEl>
                                              <p:spTgt spid="21"/>
                                            </p:tgtEl>
                                            <p:attrNameLst>
                                              <p:attrName>style.visibility</p:attrName>
                                            </p:attrNameLst>
                                          </p:cBhvr>
                                          <p:to>
                                            <p:strVal val="visible"/>
                                          </p:to>
                                        </p:set>
                                        <p:animEffect transition="in" filter="wipe(right)">
                                          <p:cBhvr>
                                            <p:cTn id="78" dur="500"/>
                                            <p:tgtEl>
                                              <p:spTgt spid="21"/>
                                            </p:tgtEl>
                                          </p:cBhvr>
                                        </p:animEffect>
                                      </p:childTnLst>
                                    </p:cTn>
                                  </p:par>
                                </p:childTnLst>
                              </p:cTn>
                            </p:par>
                            <p:par>
                              <p:cTn id="79" fill="hold">
                                <p:stCondLst>
                                  <p:cond delay="3880"/>
                                </p:stCondLst>
                                <p:childTnLst>
                                  <p:par>
                                    <p:cTn id="80" presetID="31" presetClass="entr" presetSubtype="0" fill="hold" grpId="0" nodeType="afterEffect">
                                      <p:stCondLst>
                                        <p:cond delay="0"/>
                                      </p:stCondLst>
                                      <p:childTnLst>
                                        <p:set>
                                          <p:cBhvr>
                                            <p:cTn id="81" dur="1" fill="hold">
                                              <p:stCondLst>
                                                <p:cond delay="0"/>
                                              </p:stCondLst>
                                            </p:cTn>
                                            <p:tgtEl>
                                              <p:spTgt spid="14"/>
                                            </p:tgtEl>
                                            <p:attrNameLst>
                                              <p:attrName>style.visibility</p:attrName>
                                            </p:attrNameLst>
                                          </p:cBhvr>
                                          <p:to>
                                            <p:strVal val="visible"/>
                                          </p:to>
                                        </p:set>
                                        <p:anim calcmode="lin" valueType="num">
                                          <p:cBhvr>
                                            <p:cTn id="82" dur="400" fill="hold"/>
                                            <p:tgtEl>
                                              <p:spTgt spid="14"/>
                                            </p:tgtEl>
                                            <p:attrNameLst>
                                              <p:attrName>ppt_w</p:attrName>
                                            </p:attrNameLst>
                                          </p:cBhvr>
                                          <p:tavLst>
                                            <p:tav tm="0">
                                              <p:val>
                                                <p:fltVal val="0"/>
                                              </p:val>
                                            </p:tav>
                                            <p:tav tm="100000">
                                              <p:val>
                                                <p:strVal val="#ppt_w"/>
                                              </p:val>
                                            </p:tav>
                                          </p:tavLst>
                                        </p:anim>
                                        <p:anim calcmode="lin" valueType="num">
                                          <p:cBhvr>
                                            <p:cTn id="83" dur="400" fill="hold"/>
                                            <p:tgtEl>
                                              <p:spTgt spid="14"/>
                                            </p:tgtEl>
                                            <p:attrNameLst>
                                              <p:attrName>ppt_h</p:attrName>
                                            </p:attrNameLst>
                                          </p:cBhvr>
                                          <p:tavLst>
                                            <p:tav tm="0">
                                              <p:val>
                                                <p:fltVal val="0"/>
                                              </p:val>
                                            </p:tav>
                                            <p:tav tm="100000">
                                              <p:val>
                                                <p:strVal val="#ppt_h"/>
                                              </p:val>
                                            </p:tav>
                                          </p:tavLst>
                                        </p:anim>
                                        <p:anim calcmode="lin" valueType="num">
                                          <p:cBhvr>
                                            <p:cTn id="84" dur="400" fill="hold"/>
                                            <p:tgtEl>
                                              <p:spTgt spid="14"/>
                                            </p:tgtEl>
                                            <p:attrNameLst>
                                              <p:attrName>style.rotation</p:attrName>
                                            </p:attrNameLst>
                                          </p:cBhvr>
                                          <p:tavLst>
                                            <p:tav tm="0">
                                              <p:val>
                                                <p:fltVal val="90"/>
                                              </p:val>
                                            </p:tav>
                                            <p:tav tm="100000">
                                              <p:val>
                                                <p:fltVal val="0"/>
                                              </p:val>
                                            </p:tav>
                                          </p:tavLst>
                                        </p:anim>
                                        <p:animEffect transition="in" filter="fade">
                                          <p:cBhvr>
                                            <p:cTn id="85" dur="400"/>
                                            <p:tgtEl>
                                              <p:spTgt spid="14"/>
                                            </p:tgtEl>
                                          </p:cBhvr>
                                        </p:animEffect>
                                      </p:childTnLst>
                                    </p:cTn>
                                  </p:par>
                                </p:childTnLst>
                              </p:cTn>
                            </p:par>
                            <p:par>
                              <p:cTn id="86" fill="hold">
                                <p:stCondLst>
                                  <p:cond delay="4280"/>
                                </p:stCondLst>
                                <p:childTnLst>
                                  <p:par>
                                    <p:cTn id="87" presetID="22" presetClass="entr" presetSubtype="2" fill="hold" grpId="0" nodeType="afterEffect">
                                      <p:stCondLst>
                                        <p:cond delay="0"/>
                                      </p:stCondLst>
                                      <p:childTnLst>
                                        <p:set>
                                          <p:cBhvr>
                                            <p:cTn id="88" dur="1" fill="hold">
                                              <p:stCondLst>
                                                <p:cond delay="0"/>
                                              </p:stCondLst>
                                            </p:cTn>
                                            <p:tgtEl>
                                              <p:spTgt spid="22"/>
                                            </p:tgtEl>
                                            <p:attrNameLst>
                                              <p:attrName>style.visibility</p:attrName>
                                            </p:attrNameLst>
                                          </p:cBhvr>
                                          <p:to>
                                            <p:strVal val="visible"/>
                                          </p:to>
                                        </p:set>
                                        <p:animEffect transition="in" filter="wipe(right)">
                                          <p:cBhvr>
                                            <p:cTn id="89" dur="500"/>
                                            <p:tgtEl>
                                              <p:spTgt spid="22"/>
                                            </p:tgtEl>
                                          </p:cBhvr>
                                        </p:animEffect>
                                      </p:childTnLst>
                                    </p:cTn>
                                  </p:par>
                                  <p:par>
                                    <p:cTn id="90" presetID="22" presetClass="entr" presetSubtype="2" fill="hold" grpId="0" nodeType="withEffect">
                                      <p:stCondLst>
                                        <p:cond delay="0"/>
                                      </p:stCondLst>
                                      <p:childTnLst>
                                        <p:set>
                                          <p:cBhvr>
                                            <p:cTn id="91" dur="1" fill="hold">
                                              <p:stCondLst>
                                                <p:cond delay="0"/>
                                              </p:stCondLst>
                                            </p:cTn>
                                            <p:tgtEl>
                                              <p:spTgt spid="23"/>
                                            </p:tgtEl>
                                            <p:attrNameLst>
                                              <p:attrName>style.visibility</p:attrName>
                                            </p:attrNameLst>
                                          </p:cBhvr>
                                          <p:to>
                                            <p:strVal val="visible"/>
                                          </p:to>
                                        </p:set>
                                        <p:animEffect transition="in" filter="wipe(right)">
                                          <p:cBhvr>
                                            <p:cTn id="92" dur="500"/>
                                            <p:tgtEl>
                                              <p:spTgt spid="23"/>
                                            </p:tgtEl>
                                          </p:cBhvr>
                                        </p:animEffect>
                                      </p:childTnLst>
                                    </p:cTn>
                                  </p:par>
                                </p:childTnLst>
                              </p:cTn>
                            </p:par>
                            <p:par>
                              <p:cTn id="93" fill="hold">
                                <p:stCondLst>
                                  <p:cond delay="4780"/>
                                </p:stCondLst>
                                <p:childTnLst>
                                  <p:par>
                                    <p:cTn id="94" presetID="31" presetClass="entr" presetSubtype="0" fill="hold" grpId="0" nodeType="afterEffect">
                                      <p:stCondLst>
                                        <p:cond delay="0"/>
                                      </p:stCondLst>
                                      <p:childTnLst>
                                        <p:set>
                                          <p:cBhvr>
                                            <p:cTn id="95" dur="1" fill="hold">
                                              <p:stCondLst>
                                                <p:cond delay="0"/>
                                              </p:stCondLst>
                                            </p:cTn>
                                            <p:tgtEl>
                                              <p:spTgt spid="10"/>
                                            </p:tgtEl>
                                            <p:attrNameLst>
                                              <p:attrName>style.visibility</p:attrName>
                                            </p:attrNameLst>
                                          </p:cBhvr>
                                          <p:to>
                                            <p:strVal val="visible"/>
                                          </p:to>
                                        </p:set>
                                        <p:anim calcmode="lin" valueType="num">
                                          <p:cBhvr>
                                            <p:cTn id="96" dur="400" fill="hold"/>
                                            <p:tgtEl>
                                              <p:spTgt spid="10"/>
                                            </p:tgtEl>
                                            <p:attrNameLst>
                                              <p:attrName>ppt_w</p:attrName>
                                            </p:attrNameLst>
                                          </p:cBhvr>
                                          <p:tavLst>
                                            <p:tav tm="0">
                                              <p:val>
                                                <p:fltVal val="0"/>
                                              </p:val>
                                            </p:tav>
                                            <p:tav tm="100000">
                                              <p:val>
                                                <p:strVal val="#ppt_w"/>
                                              </p:val>
                                            </p:tav>
                                          </p:tavLst>
                                        </p:anim>
                                        <p:anim calcmode="lin" valueType="num">
                                          <p:cBhvr>
                                            <p:cTn id="97" dur="400" fill="hold"/>
                                            <p:tgtEl>
                                              <p:spTgt spid="10"/>
                                            </p:tgtEl>
                                            <p:attrNameLst>
                                              <p:attrName>ppt_h</p:attrName>
                                            </p:attrNameLst>
                                          </p:cBhvr>
                                          <p:tavLst>
                                            <p:tav tm="0">
                                              <p:val>
                                                <p:fltVal val="0"/>
                                              </p:val>
                                            </p:tav>
                                            <p:tav tm="100000">
                                              <p:val>
                                                <p:strVal val="#ppt_h"/>
                                              </p:val>
                                            </p:tav>
                                          </p:tavLst>
                                        </p:anim>
                                        <p:anim calcmode="lin" valueType="num">
                                          <p:cBhvr>
                                            <p:cTn id="98" dur="400" fill="hold"/>
                                            <p:tgtEl>
                                              <p:spTgt spid="10"/>
                                            </p:tgtEl>
                                            <p:attrNameLst>
                                              <p:attrName>style.rotation</p:attrName>
                                            </p:attrNameLst>
                                          </p:cBhvr>
                                          <p:tavLst>
                                            <p:tav tm="0">
                                              <p:val>
                                                <p:fltVal val="90"/>
                                              </p:val>
                                            </p:tav>
                                            <p:tav tm="100000">
                                              <p:val>
                                                <p:fltVal val="0"/>
                                              </p:val>
                                            </p:tav>
                                          </p:tavLst>
                                        </p:anim>
                                        <p:animEffect transition="in" filter="fade">
                                          <p:cBhvr>
                                            <p:cTn id="99" dur="400"/>
                                            <p:tgtEl>
                                              <p:spTgt spid="10"/>
                                            </p:tgtEl>
                                          </p:cBhvr>
                                        </p:animEffect>
                                      </p:childTnLst>
                                    </p:cTn>
                                  </p:par>
                                </p:childTnLst>
                              </p:cTn>
                            </p:par>
                            <p:par>
                              <p:cTn id="100" fill="hold">
                                <p:stCondLst>
                                  <p:cond delay="5180"/>
                                </p:stCondLst>
                                <p:childTnLst>
                                  <p:par>
                                    <p:cTn id="101" presetID="22" presetClass="entr" presetSubtype="2" fill="hold" grpId="0" nodeType="afterEffect">
                                      <p:stCondLst>
                                        <p:cond delay="0"/>
                                      </p:stCondLst>
                                      <p:childTnLst>
                                        <p:set>
                                          <p:cBhvr>
                                            <p:cTn id="102" dur="1" fill="hold">
                                              <p:stCondLst>
                                                <p:cond delay="0"/>
                                              </p:stCondLst>
                                            </p:cTn>
                                            <p:tgtEl>
                                              <p:spTgt spid="24"/>
                                            </p:tgtEl>
                                            <p:attrNameLst>
                                              <p:attrName>style.visibility</p:attrName>
                                            </p:attrNameLst>
                                          </p:cBhvr>
                                          <p:to>
                                            <p:strVal val="visible"/>
                                          </p:to>
                                        </p:set>
                                        <p:animEffect transition="in" filter="wipe(right)">
                                          <p:cBhvr>
                                            <p:cTn id="103" dur="500"/>
                                            <p:tgtEl>
                                              <p:spTgt spid="24"/>
                                            </p:tgtEl>
                                          </p:cBhvr>
                                        </p:animEffect>
                                      </p:childTnLst>
                                    </p:cTn>
                                  </p:par>
                                  <p:par>
                                    <p:cTn id="104" presetID="22" presetClass="entr" presetSubtype="2" fill="hold" grpId="0" nodeType="withEffect">
                                      <p:stCondLst>
                                        <p:cond delay="0"/>
                                      </p:stCondLst>
                                      <p:childTnLst>
                                        <p:set>
                                          <p:cBhvr>
                                            <p:cTn id="105" dur="1" fill="hold">
                                              <p:stCondLst>
                                                <p:cond delay="0"/>
                                              </p:stCondLst>
                                            </p:cTn>
                                            <p:tgtEl>
                                              <p:spTgt spid="25"/>
                                            </p:tgtEl>
                                            <p:attrNameLst>
                                              <p:attrName>style.visibility</p:attrName>
                                            </p:attrNameLst>
                                          </p:cBhvr>
                                          <p:to>
                                            <p:strVal val="visible"/>
                                          </p:to>
                                        </p:set>
                                        <p:animEffect transition="in" filter="wipe(right)">
                                          <p:cBhvr>
                                            <p:cTn id="106" dur="500"/>
                                            <p:tgtEl>
                                              <p:spTgt spid="25"/>
                                            </p:tgtEl>
                                          </p:cBhvr>
                                        </p:animEffect>
                                      </p:childTnLst>
                                    </p:cTn>
                                  </p:par>
                                </p:childTnLst>
                              </p:cTn>
                            </p:par>
                            <p:par>
                              <p:cTn id="107" fill="hold">
                                <p:stCondLst>
                                  <p:cond delay="5680"/>
                                </p:stCondLst>
                                <p:childTnLst>
                                  <p:par>
                                    <p:cTn id="108" presetID="31" presetClass="entr" presetSubtype="0" fill="hold" grpId="0" nodeType="afterEffect">
                                      <p:stCondLst>
                                        <p:cond delay="0"/>
                                      </p:stCondLst>
                                      <p:childTnLst>
                                        <p:set>
                                          <p:cBhvr>
                                            <p:cTn id="109" dur="1" fill="hold">
                                              <p:stCondLst>
                                                <p:cond delay="0"/>
                                              </p:stCondLst>
                                            </p:cTn>
                                            <p:tgtEl>
                                              <p:spTgt spid="15"/>
                                            </p:tgtEl>
                                            <p:attrNameLst>
                                              <p:attrName>style.visibility</p:attrName>
                                            </p:attrNameLst>
                                          </p:cBhvr>
                                          <p:to>
                                            <p:strVal val="visible"/>
                                          </p:to>
                                        </p:set>
                                        <p:anim calcmode="lin" valueType="num">
                                          <p:cBhvr>
                                            <p:cTn id="110" dur="400" fill="hold"/>
                                            <p:tgtEl>
                                              <p:spTgt spid="15"/>
                                            </p:tgtEl>
                                            <p:attrNameLst>
                                              <p:attrName>ppt_w</p:attrName>
                                            </p:attrNameLst>
                                          </p:cBhvr>
                                          <p:tavLst>
                                            <p:tav tm="0">
                                              <p:val>
                                                <p:fltVal val="0"/>
                                              </p:val>
                                            </p:tav>
                                            <p:tav tm="100000">
                                              <p:val>
                                                <p:strVal val="#ppt_w"/>
                                              </p:val>
                                            </p:tav>
                                          </p:tavLst>
                                        </p:anim>
                                        <p:anim calcmode="lin" valueType="num">
                                          <p:cBhvr>
                                            <p:cTn id="111" dur="400" fill="hold"/>
                                            <p:tgtEl>
                                              <p:spTgt spid="15"/>
                                            </p:tgtEl>
                                            <p:attrNameLst>
                                              <p:attrName>ppt_h</p:attrName>
                                            </p:attrNameLst>
                                          </p:cBhvr>
                                          <p:tavLst>
                                            <p:tav tm="0">
                                              <p:val>
                                                <p:fltVal val="0"/>
                                              </p:val>
                                            </p:tav>
                                            <p:tav tm="100000">
                                              <p:val>
                                                <p:strVal val="#ppt_h"/>
                                              </p:val>
                                            </p:tav>
                                          </p:tavLst>
                                        </p:anim>
                                        <p:anim calcmode="lin" valueType="num">
                                          <p:cBhvr>
                                            <p:cTn id="112" dur="400" fill="hold"/>
                                            <p:tgtEl>
                                              <p:spTgt spid="15"/>
                                            </p:tgtEl>
                                            <p:attrNameLst>
                                              <p:attrName>style.rotation</p:attrName>
                                            </p:attrNameLst>
                                          </p:cBhvr>
                                          <p:tavLst>
                                            <p:tav tm="0">
                                              <p:val>
                                                <p:fltVal val="90"/>
                                              </p:val>
                                            </p:tav>
                                            <p:tav tm="100000">
                                              <p:val>
                                                <p:fltVal val="0"/>
                                              </p:val>
                                            </p:tav>
                                          </p:tavLst>
                                        </p:anim>
                                        <p:animEffect transition="in" filter="fade">
                                          <p:cBhvr>
                                            <p:cTn id="113" dur="400"/>
                                            <p:tgtEl>
                                              <p:spTgt spid="15"/>
                                            </p:tgtEl>
                                          </p:cBhvr>
                                        </p:animEffect>
                                      </p:childTnLst>
                                    </p:cTn>
                                  </p:par>
                                </p:childTnLst>
                              </p:cTn>
                            </p:par>
                            <p:par>
                              <p:cTn id="114" fill="hold">
                                <p:stCondLst>
                                  <p:cond delay="6080"/>
                                </p:stCondLst>
                                <p:childTnLst>
                                  <p:par>
                                    <p:cTn id="115" presetID="22" presetClass="entr" presetSubtype="2" fill="hold" grpId="0" nodeType="afterEffect">
                                      <p:stCondLst>
                                        <p:cond delay="0"/>
                                      </p:stCondLst>
                                      <p:childTnLst>
                                        <p:set>
                                          <p:cBhvr>
                                            <p:cTn id="116" dur="1" fill="hold">
                                              <p:stCondLst>
                                                <p:cond delay="0"/>
                                              </p:stCondLst>
                                            </p:cTn>
                                            <p:tgtEl>
                                              <p:spTgt spid="26"/>
                                            </p:tgtEl>
                                            <p:attrNameLst>
                                              <p:attrName>style.visibility</p:attrName>
                                            </p:attrNameLst>
                                          </p:cBhvr>
                                          <p:to>
                                            <p:strVal val="visible"/>
                                          </p:to>
                                        </p:set>
                                        <p:animEffect transition="in" filter="wipe(right)">
                                          <p:cBhvr>
                                            <p:cTn id="117" dur="500"/>
                                            <p:tgtEl>
                                              <p:spTgt spid="26"/>
                                            </p:tgtEl>
                                          </p:cBhvr>
                                        </p:animEffect>
                                      </p:childTnLst>
                                    </p:cTn>
                                  </p:par>
                                  <p:par>
                                    <p:cTn id="118" presetID="22" presetClass="entr" presetSubtype="2" fill="hold" grpId="0" nodeType="withEffect">
                                      <p:stCondLst>
                                        <p:cond delay="0"/>
                                      </p:stCondLst>
                                      <p:childTnLst>
                                        <p:set>
                                          <p:cBhvr>
                                            <p:cTn id="119" dur="1" fill="hold">
                                              <p:stCondLst>
                                                <p:cond delay="0"/>
                                              </p:stCondLst>
                                            </p:cTn>
                                            <p:tgtEl>
                                              <p:spTgt spid="27"/>
                                            </p:tgtEl>
                                            <p:attrNameLst>
                                              <p:attrName>style.visibility</p:attrName>
                                            </p:attrNameLst>
                                          </p:cBhvr>
                                          <p:to>
                                            <p:strVal val="visible"/>
                                          </p:to>
                                        </p:set>
                                        <p:animEffect transition="in" filter="wipe(right)">
                                          <p:cBhvr>
                                            <p:cTn id="120"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p:bldP spid="17" grpId="0"/>
          <p:bldP spid="18" grpId="0"/>
          <p:bldP spid="19" grpId="0"/>
          <p:bldP spid="20" grpId="0"/>
          <p:bldP spid="21" grpId="0"/>
          <p:bldP spid="22" grpId="0"/>
          <p:bldP spid="23" grpId="0"/>
          <p:bldP spid="24" grpId="0"/>
          <p:bldP spid="25" grpId="0"/>
          <p:bldP spid="26" grpId="0"/>
          <p:bldP spid="2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5"/>
                                            </p:tgtEl>
                                            <p:attrNameLst>
                                              <p:attrName>style.visibility</p:attrName>
                                            </p:attrNameLst>
                                          </p:cBhvr>
                                          <p:to>
                                            <p:strVal val="visible"/>
                                          </p:to>
                                        </p:set>
                                        <p:anim calcmode="lin" valueType="num">
                                          <p:cBhvr>
                                            <p:cTn id="7" dur="40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55"/>
                                            </p:tgtEl>
                                            <p:attrNameLst>
                                              <p:attrName>ppt_y</p:attrName>
                                            </p:attrNameLst>
                                          </p:cBhvr>
                                          <p:tavLst>
                                            <p:tav tm="0">
                                              <p:val>
                                                <p:strVal val="#ppt_y"/>
                                              </p:val>
                                            </p:tav>
                                            <p:tav tm="100000">
                                              <p:val>
                                                <p:strVal val="#ppt_y"/>
                                              </p:val>
                                            </p:tav>
                                          </p:tavLst>
                                        </p:anim>
                                        <p:anim calcmode="lin" valueType="num">
                                          <p:cBhvr>
                                            <p:cTn id="9" dur="40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5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55"/>
                                            </p:tgtEl>
                                          </p:cBhvr>
                                        </p:animEffect>
                                      </p:childTnLst>
                                    </p:cTn>
                                  </p:par>
                                </p:childTnLst>
                              </p:cTn>
                            </p:par>
                            <p:par>
                              <p:cTn id="12" fill="hold">
                                <p:stCondLst>
                                  <p:cond delay="680"/>
                                </p:stCondLst>
                                <p:childTnLst>
                                  <p:par>
                                    <p:cTn id="13" presetID="2" presetClass="entr" presetSubtype="9"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0-#ppt_w/2"/>
                                              </p:val>
                                            </p:tav>
                                            <p:tav tm="100000">
                                              <p:val>
                                                <p:strVal val="#ppt_x"/>
                                              </p:val>
                                            </p:tav>
                                          </p:tavLst>
                                        </p:anim>
                                        <p:anim calcmode="lin" valueType="num">
                                          <p:cBhvr additive="base">
                                            <p:cTn id="16" dur="500" fill="hold"/>
                                            <p:tgtEl>
                                              <p:spTgt spid="6"/>
                                            </p:tgtEl>
                                            <p:attrNameLst>
                                              <p:attrName>ppt_y</p:attrName>
                                            </p:attrNameLst>
                                          </p:cBhvr>
                                          <p:tavLst>
                                            <p:tav tm="0">
                                              <p:val>
                                                <p:strVal val="0-#ppt_h/2"/>
                                              </p:val>
                                            </p:tav>
                                            <p:tav tm="100000">
                                              <p:val>
                                                <p:strVal val="#ppt_y"/>
                                              </p:val>
                                            </p:tav>
                                          </p:tavLst>
                                        </p:anim>
                                      </p:childTnLst>
                                    </p:cTn>
                                  </p:par>
                                  <p:par>
                                    <p:cTn id="17" presetID="2" presetClass="entr" presetSubtype="3"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1+#ppt_w/2"/>
                                              </p:val>
                                            </p:tav>
                                            <p:tav tm="100000">
                                              <p:val>
                                                <p:strVal val="#ppt_x"/>
                                              </p:val>
                                            </p:tav>
                                          </p:tavLst>
                                        </p:anim>
                                        <p:anim calcmode="lin" valueType="num">
                                          <p:cBhvr additive="base">
                                            <p:cTn id="20" dur="500" fill="hold"/>
                                            <p:tgtEl>
                                              <p:spTgt spid="7"/>
                                            </p:tgtEl>
                                            <p:attrNameLst>
                                              <p:attrName>ppt_y</p:attrName>
                                            </p:attrNameLst>
                                          </p:cBhvr>
                                          <p:tavLst>
                                            <p:tav tm="0">
                                              <p:val>
                                                <p:strVal val="0-#ppt_h/2"/>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500" fill="hold"/>
                                            <p:tgtEl>
                                              <p:spTgt spid="4"/>
                                            </p:tgtEl>
                                            <p:attrNameLst>
                                              <p:attrName>ppt_x</p:attrName>
                                            </p:attrNameLst>
                                          </p:cBhvr>
                                          <p:tavLst>
                                            <p:tav tm="0">
                                              <p:val>
                                                <p:strVal val="1+#ppt_w/2"/>
                                              </p:val>
                                            </p:tav>
                                            <p:tav tm="100000">
                                              <p:val>
                                                <p:strVal val="#ppt_x"/>
                                              </p:val>
                                            </p:tav>
                                          </p:tavLst>
                                        </p:anim>
                                        <p:anim calcmode="lin" valueType="num">
                                          <p:cBhvr additive="base">
                                            <p:cTn id="24" dur="500" fill="hold"/>
                                            <p:tgtEl>
                                              <p:spTgt spid="4"/>
                                            </p:tgtEl>
                                            <p:attrNameLst>
                                              <p:attrName>ppt_y</p:attrName>
                                            </p:attrNameLst>
                                          </p:cBhvr>
                                          <p:tavLst>
                                            <p:tav tm="0">
                                              <p:val>
                                                <p:strVal val="#ppt_y"/>
                                              </p:val>
                                            </p:tav>
                                            <p:tav tm="100000">
                                              <p:val>
                                                <p:strVal val="#ppt_y"/>
                                              </p:val>
                                            </p:tav>
                                          </p:tavLst>
                                        </p:anim>
                                      </p:childTnLst>
                                    </p:cTn>
                                  </p:par>
                                  <p:par>
                                    <p:cTn id="25" presetID="2" presetClass="entr" presetSubtype="6"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1+#ppt_w/2"/>
                                              </p:val>
                                            </p:tav>
                                            <p:tav tm="100000">
                                              <p:val>
                                                <p:strVal val="#ppt_x"/>
                                              </p:val>
                                            </p:tav>
                                          </p:tavLst>
                                        </p:anim>
                                        <p:anim calcmode="lin" valueType="num">
                                          <p:cBhvr additive="base">
                                            <p:cTn id="28" dur="500" fill="hold"/>
                                            <p:tgtEl>
                                              <p:spTgt spid="9"/>
                                            </p:tgtEl>
                                            <p:attrNameLst>
                                              <p:attrName>ppt_y</p:attrName>
                                            </p:attrNameLst>
                                          </p:cBhvr>
                                          <p:tavLst>
                                            <p:tav tm="0">
                                              <p:val>
                                                <p:strVal val="1+#ppt_h/2"/>
                                              </p:val>
                                            </p:tav>
                                            <p:tav tm="100000">
                                              <p:val>
                                                <p:strVal val="#ppt_y"/>
                                              </p:val>
                                            </p:tav>
                                          </p:tavLst>
                                        </p:anim>
                                      </p:childTnLst>
                                    </p:cTn>
                                  </p:par>
                                  <p:par>
                                    <p:cTn id="29" presetID="2" presetClass="entr" presetSubtype="12"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0-#ppt_w/2"/>
                                              </p:val>
                                            </p:tav>
                                            <p:tav tm="100000">
                                              <p:val>
                                                <p:strVal val="#ppt_x"/>
                                              </p:val>
                                            </p:tav>
                                          </p:tavLst>
                                        </p:anim>
                                        <p:anim calcmode="lin" valueType="num">
                                          <p:cBhvr additive="base">
                                            <p:cTn id="32" dur="500" fill="hold"/>
                                            <p:tgtEl>
                                              <p:spTgt spid="8"/>
                                            </p:tgtEl>
                                            <p:attrNameLst>
                                              <p:attrName>ppt_y</p:attrName>
                                            </p:attrNameLst>
                                          </p:cBhvr>
                                          <p:tavLst>
                                            <p:tav tm="0">
                                              <p:val>
                                                <p:strVal val="1+#ppt_h/2"/>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additive="base">
                                            <p:cTn id="35" dur="500" fill="hold"/>
                                            <p:tgtEl>
                                              <p:spTgt spid="5"/>
                                            </p:tgtEl>
                                            <p:attrNameLst>
                                              <p:attrName>ppt_x</p:attrName>
                                            </p:attrNameLst>
                                          </p:cBhvr>
                                          <p:tavLst>
                                            <p:tav tm="0">
                                              <p:val>
                                                <p:strVal val="0-#ppt_w/2"/>
                                              </p:val>
                                            </p:tav>
                                            <p:tav tm="100000">
                                              <p:val>
                                                <p:strVal val="#ppt_x"/>
                                              </p:val>
                                            </p:tav>
                                          </p:tavLst>
                                        </p:anim>
                                        <p:anim calcmode="lin" valueType="num">
                                          <p:cBhvr additive="base">
                                            <p:cTn id="36" dur="500" fill="hold"/>
                                            <p:tgtEl>
                                              <p:spTgt spid="5"/>
                                            </p:tgtEl>
                                            <p:attrNameLst>
                                              <p:attrName>ppt_y</p:attrName>
                                            </p:attrNameLst>
                                          </p:cBhvr>
                                          <p:tavLst>
                                            <p:tav tm="0">
                                              <p:val>
                                                <p:strVal val="#ppt_y"/>
                                              </p:val>
                                            </p:tav>
                                            <p:tav tm="100000">
                                              <p:val>
                                                <p:strVal val="#ppt_y"/>
                                              </p:val>
                                            </p:tav>
                                          </p:tavLst>
                                        </p:anim>
                                      </p:childTnLst>
                                    </p:cTn>
                                  </p:par>
                                </p:childTnLst>
                              </p:cTn>
                            </p:par>
                            <p:par>
                              <p:cTn id="37" fill="hold">
                                <p:stCondLst>
                                  <p:cond delay="1180"/>
                                </p:stCondLst>
                                <p:childTnLst>
                                  <p:par>
                                    <p:cTn id="38" presetID="31" presetClass="entr" presetSubtype="0"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 calcmode="lin" valueType="num">
                                          <p:cBhvr>
                                            <p:cTn id="40" dur="400" fill="hold"/>
                                            <p:tgtEl>
                                              <p:spTgt spid="12"/>
                                            </p:tgtEl>
                                            <p:attrNameLst>
                                              <p:attrName>ppt_w</p:attrName>
                                            </p:attrNameLst>
                                          </p:cBhvr>
                                          <p:tavLst>
                                            <p:tav tm="0">
                                              <p:val>
                                                <p:fltVal val="0"/>
                                              </p:val>
                                            </p:tav>
                                            <p:tav tm="100000">
                                              <p:val>
                                                <p:strVal val="#ppt_w"/>
                                              </p:val>
                                            </p:tav>
                                          </p:tavLst>
                                        </p:anim>
                                        <p:anim calcmode="lin" valueType="num">
                                          <p:cBhvr>
                                            <p:cTn id="41" dur="400" fill="hold"/>
                                            <p:tgtEl>
                                              <p:spTgt spid="12"/>
                                            </p:tgtEl>
                                            <p:attrNameLst>
                                              <p:attrName>ppt_h</p:attrName>
                                            </p:attrNameLst>
                                          </p:cBhvr>
                                          <p:tavLst>
                                            <p:tav tm="0">
                                              <p:val>
                                                <p:fltVal val="0"/>
                                              </p:val>
                                            </p:tav>
                                            <p:tav tm="100000">
                                              <p:val>
                                                <p:strVal val="#ppt_h"/>
                                              </p:val>
                                            </p:tav>
                                          </p:tavLst>
                                        </p:anim>
                                        <p:anim calcmode="lin" valueType="num">
                                          <p:cBhvr>
                                            <p:cTn id="42" dur="400" fill="hold"/>
                                            <p:tgtEl>
                                              <p:spTgt spid="12"/>
                                            </p:tgtEl>
                                            <p:attrNameLst>
                                              <p:attrName>style.rotation</p:attrName>
                                            </p:attrNameLst>
                                          </p:cBhvr>
                                          <p:tavLst>
                                            <p:tav tm="0">
                                              <p:val>
                                                <p:fltVal val="90"/>
                                              </p:val>
                                            </p:tav>
                                            <p:tav tm="100000">
                                              <p:val>
                                                <p:fltVal val="0"/>
                                              </p:val>
                                            </p:tav>
                                          </p:tavLst>
                                        </p:anim>
                                        <p:animEffect transition="in" filter="fade">
                                          <p:cBhvr>
                                            <p:cTn id="43" dur="400"/>
                                            <p:tgtEl>
                                              <p:spTgt spid="12"/>
                                            </p:tgtEl>
                                          </p:cBhvr>
                                        </p:animEffect>
                                      </p:childTnLst>
                                    </p:cTn>
                                  </p:par>
                                </p:childTnLst>
                              </p:cTn>
                            </p:par>
                            <p:par>
                              <p:cTn id="44" fill="hold">
                                <p:stCondLst>
                                  <p:cond delay="1580"/>
                                </p:stCondLst>
                                <p:childTnLst>
                                  <p:par>
                                    <p:cTn id="45" presetID="22" presetClass="entr" presetSubtype="2" fill="hold" grpId="0" nodeType="after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wipe(right)">
                                          <p:cBhvr>
                                            <p:cTn id="47" dur="500"/>
                                            <p:tgtEl>
                                              <p:spTgt spid="16"/>
                                            </p:tgtEl>
                                          </p:cBhvr>
                                        </p:animEffect>
                                      </p:childTnLst>
                                    </p:cTn>
                                  </p:par>
                                  <p:par>
                                    <p:cTn id="48" presetID="22" presetClass="entr" presetSubtype="2" fill="hold" grpId="0" nodeType="withEffect">
                                      <p:stCondLst>
                                        <p:cond delay="0"/>
                                      </p:stCondLst>
                                      <p:childTnLst>
                                        <p:set>
                                          <p:cBhvr>
                                            <p:cTn id="49" dur="1" fill="hold">
                                              <p:stCondLst>
                                                <p:cond delay="0"/>
                                              </p:stCondLst>
                                            </p:cTn>
                                            <p:tgtEl>
                                              <p:spTgt spid="17"/>
                                            </p:tgtEl>
                                            <p:attrNameLst>
                                              <p:attrName>style.visibility</p:attrName>
                                            </p:attrNameLst>
                                          </p:cBhvr>
                                          <p:to>
                                            <p:strVal val="visible"/>
                                          </p:to>
                                        </p:set>
                                        <p:animEffect transition="in" filter="wipe(right)">
                                          <p:cBhvr>
                                            <p:cTn id="50" dur="500"/>
                                            <p:tgtEl>
                                              <p:spTgt spid="17"/>
                                            </p:tgtEl>
                                          </p:cBhvr>
                                        </p:animEffect>
                                      </p:childTnLst>
                                    </p:cTn>
                                  </p:par>
                                </p:childTnLst>
                              </p:cTn>
                            </p:par>
                            <p:par>
                              <p:cTn id="51" fill="hold">
                                <p:stCondLst>
                                  <p:cond delay="2080"/>
                                </p:stCondLst>
                                <p:childTnLst>
                                  <p:par>
                                    <p:cTn id="52" presetID="31" presetClass="entr" presetSubtype="0" fill="hold" grpId="0" nodeType="afterEffect">
                                      <p:stCondLst>
                                        <p:cond delay="0"/>
                                      </p:stCondLst>
                                      <p:childTnLst>
                                        <p:set>
                                          <p:cBhvr>
                                            <p:cTn id="53" dur="1" fill="hold">
                                              <p:stCondLst>
                                                <p:cond delay="0"/>
                                              </p:stCondLst>
                                            </p:cTn>
                                            <p:tgtEl>
                                              <p:spTgt spid="13"/>
                                            </p:tgtEl>
                                            <p:attrNameLst>
                                              <p:attrName>style.visibility</p:attrName>
                                            </p:attrNameLst>
                                          </p:cBhvr>
                                          <p:to>
                                            <p:strVal val="visible"/>
                                          </p:to>
                                        </p:set>
                                        <p:anim calcmode="lin" valueType="num">
                                          <p:cBhvr>
                                            <p:cTn id="54" dur="400" fill="hold"/>
                                            <p:tgtEl>
                                              <p:spTgt spid="13"/>
                                            </p:tgtEl>
                                            <p:attrNameLst>
                                              <p:attrName>ppt_w</p:attrName>
                                            </p:attrNameLst>
                                          </p:cBhvr>
                                          <p:tavLst>
                                            <p:tav tm="0">
                                              <p:val>
                                                <p:fltVal val="0"/>
                                              </p:val>
                                            </p:tav>
                                            <p:tav tm="100000">
                                              <p:val>
                                                <p:strVal val="#ppt_w"/>
                                              </p:val>
                                            </p:tav>
                                          </p:tavLst>
                                        </p:anim>
                                        <p:anim calcmode="lin" valueType="num">
                                          <p:cBhvr>
                                            <p:cTn id="55" dur="400" fill="hold"/>
                                            <p:tgtEl>
                                              <p:spTgt spid="13"/>
                                            </p:tgtEl>
                                            <p:attrNameLst>
                                              <p:attrName>ppt_h</p:attrName>
                                            </p:attrNameLst>
                                          </p:cBhvr>
                                          <p:tavLst>
                                            <p:tav tm="0">
                                              <p:val>
                                                <p:fltVal val="0"/>
                                              </p:val>
                                            </p:tav>
                                            <p:tav tm="100000">
                                              <p:val>
                                                <p:strVal val="#ppt_h"/>
                                              </p:val>
                                            </p:tav>
                                          </p:tavLst>
                                        </p:anim>
                                        <p:anim calcmode="lin" valueType="num">
                                          <p:cBhvr>
                                            <p:cTn id="56" dur="400" fill="hold"/>
                                            <p:tgtEl>
                                              <p:spTgt spid="13"/>
                                            </p:tgtEl>
                                            <p:attrNameLst>
                                              <p:attrName>style.rotation</p:attrName>
                                            </p:attrNameLst>
                                          </p:cBhvr>
                                          <p:tavLst>
                                            <p:tav tm="0">
                                              <p:val>
                                                <p:fltVal val="90"/>
                                              </p:val>
                                            </p:tav>
                                            <p:tav tm="100000">
                                              <p:val>
                                                <p:fltVal val="0"/>
                                              </p:val>
                                            </p:tav>
                                          </p:tavLst>
                                        </p:anim>
                                        <p:animEffect transition="in" filter="fade">
                                          <p:cBhvr>
                                            <p:cTn id="57" dur="400"/>
                                            <p:tgtEl>
                                              <p:spTgt spid="13"/>
                                            </p:tgtEl>
                                          </p:cBhvr>
                                        </p:animEffect>
                                      </p:childTnLst>
                                    </p:cTn>
                                  </p:par>
                                </p:childTnLst>
                              </p:cTn>
                            </p:par>
                            <p:par>
                              <p:cTn id="58" fill="hold">
                                <p:stCondLst>
                                  <p:cond delay="2480"/>
                                </p:stCondLst>
                                <p:childTnLst>
                                  <p:par>
                                    <p:cTn id="59" presetID="22" presetClass="entr" presetSubtype="2" fill="hold" grpId="0" nodeType="afterEffect">
                                      <p:stCondLst>
                                        <p:cond delay="0"/>
                                      </p:stCondLst>
                                      <p:childTnLst>
                                        <p:set>
                                          <p:cBhvr>
                                            <p:cTn id="60" dur="1" fill="hold">
                                              <p:stCondLst>
                                                <p:cond delay="0"/>
                                              </p:stCondLst>
                                            </p:cTn>
                                            <p:tgtEl>
                                              <p:spTgt spid="18"/>
                                            </p:tgtEl>
                                            <p:attrNameLst>
                                              <p:attrName>style.visibility</p:attrName>
                                            </p:attrNameLst>
                                          </p:cBhvr>
                                          <p:to>
                                            <p:strVal val="visible"/>
                                          </p:to>
                                        </p:set>
                                        <p:animEffect transition="in" filter="wipe(right)">
                                          <p:cBhvr>
                                            <p:cTn id="61" dur="500"/>
                                            <p:tgtEl>
                                              <p:spTgt spid="18"/>
                                            </p:tgtEl>
                                          </p:cBhvr>
                                        </p:animEffect>
                                      </p:childTnLst>
                                    </p:cTn>
                                  </p:par>
                                  <p:par>
                                    <p:cTn id="62" presetID="22" presetClass="entr" presetSubtype="2" fill="hold" grpId="0" nodeType="withEffect">
                                      <p:stCondLst>
                                        <p:cond delay="0"/>
                                      </p:stCondLst>
                                      <p:childTnLst>
                                        <p:set>
                                          <p:cBhvr>
                                            <p:cTn id="63" dur="1" fill="hold">
                                              <p:stCondLst>
                                                <p:cond delay="0"/>
                                              </p:stCondLst>
                                            </p:cTn>
                                            <p:tgtEl>
                                              <p:spTgt spid="19"/>
                                            </p:tgtEl>
                                            <p:attrNameLst>
                                              <p:attrName>style.visibility</p:attrName>
                                            </p:attrNameLst>
                                          </p:cBhvr>
                                          <p:to>
                                            <p:strVal val="visible"/>
                                          </p:to>
                                        </p:set>
                                        <p:animEffect transition="in" filter="wipe(right)">
                                          <p:cBhvr>
                                            <p:cTn id="64" dur="500"/>
                                            <p:tgtEl>
                                              <p:spTgt spid="19"/>
                                            </p:tgtEl>
                                          </p:cBhvr>
                                        </p:animEffect>
                                      </p:childTnLst>
                                    </p:cTn>
                                  </p:par>
                                </p:childTnLst>
                              </p:cTn>
                            </p:par>
                            <p:par>
                              <p:cTn id="65" fill="hold">
                                <p:stCondLst>
                                  <p:cond delay="2980"/>
                                </p:stCondLst>
                                <p:childTnLst>
                                  <p:par>
                                    <p:cTn id="66" presetID="31" presetClass="entr" presetSubtype="0" fill="hold" grpId="0" nodeType="afterEffect">
                                      <p:stCondLst>
                                        <p:cond delay="0"/>
                                      </p:stCondLst>
                                      <p:childTnLst>
                                        <p:set>
                                          <p:cBhvr>
                                            <p:cTn id="67" dur="1" fill="hold">
                                              <p:stCondLst>
                                                <p:cond delay="0"/>
                                              </p:stCondLst>
                                            </p:cTn>
                                            <p:tgtEl>
                                              <p:spTgt spid="11"/>
                                            </p:tgtEl>
                                            <p:attrNameLst>
                                              <p:attrName>style.visibility</p:attrName>
                                            </p:attrNameLst>
                                          </p:cBhvr>
                                          <p:to>
                                            <p:strVal val="visible"/>
                                          </p:to>
                                        </p:set>
                                        <p:anim calcmode="lin" valueType="num">
                                          <p:cBhvr>
                                            <p:cTn id="68" dur="400" fill="hold"/>
                                            <p:tgtEl>
                                              <p:spTgt spid="11"/>
                                            </p:tgtEl>
                                            <p:attrNameLst>
                                              <p:attrName>ppt_w</p:attrName>
                                            </p:attrNameLst>
                                          </p:cBhvr>
                                          <p:tavLst>
                                            <p:tav tm="0">
                                              <p:val>
                                                <p:fltVal val="0"/>
                                              </p:val>
                                            </p:tav>
                                            <p:tav tm="100000">
                                              <p:val>
                                                <p:strVal val="#ppt_w"/>
                                              </p:val>
                                            </p:tav>
                                          </p:tavLst>
                                        </p:anim>
                                        <p:anim calcmode="lin" valueType="num">
                                          <p:cBhvr>
                                            <p:cTn id="69" dur="400" fill="hold"/>
                                            <p:tgtEl>
                                              <p:spTgt spid="11"/>
                                            </p:tgtEl>
                                            <p:attrNameLst>
                                              <p:attrName>ppt_h</p:attrName>
                                            </p:attrNameLst>
                                          </p:cBhvr>
                                          <p:tavLst>
                                            <p:tav tm="0">
                                              <p:val>
                                                <p:fltVal val="0"/>
                                              </p:val>
                                            </p:tav>
                                            <p:tav tm="100000">
                                              <p:val>
                                                <p:strVal val="#ppt_h"/>
                                              </p:val>
                                            </p:tav>
                                          </p:tavLst>
                                        </p:anim>
                                        <p:anim calcmode="lin" valueType="num">
                                          <p:cBhvr>
                                            <p:cTn id="70" dur="400" fill="hold"/>
                                            <p:tgtEl>
                                              <p:spTgt spid="11"/>
                                            </p:tgtEl>
                                            <p:attrNameLst>
                                              <p:attrName>style.rotation</p:attrName>
                                            </p:attrNameLst>
                                          </p:cBhvr>
                                          <p:tavLst>
                                            <p:tav tm="0">
                                              <p:val>
                                                <p:fltVal val="90"/>
                                              </p:val>
                                            </p:tav>
                                            <p:tav tm="100000">
                                              <p:val>
                                                <p:fltVal val="0"/>
                                              </p:val>
                                            </p:tav>
                                          </p:tavLst>
                                        </p:anim>
                                        <p:animEffect transition="in" filter="fade">
                                          <p:cBhvr>
                                            <p:cTn id="71" dur="400"/>
                                            <p:tgtEl>
                                              <p:spTgt spid="11"/>
                                            </p:tgtEl>
                                          </p:cBhvr>
                                        </p:animEffect>
                                      </p:childTnLst>
                                    </p:cTn>
                                  </p:par>
                                </p:childTnLst>
                              </p:cTn>
                            </p:par>
                            <p:par>
                              <p:cTn id="72" fill="hold">
                                <p:stCondLst>
                                  <p:cond delay="3380"/>
                                </p:stCondLst>
                                <p:childTnLst>
                                  <p:par>
                                    <p:cTn id="73" presetID="22" presetClass="entr" presetSubtype="2" fill="hold" grpId="0" nodeType="afterEffect">
                                      <p:stCondLst>
                                        <p:cond delay="0"/>
                                      </p:stCondLst>
                                      <p:childTnLst>
                                        <p:set>
                                          <p:cBhvr>
                                            <p:cTn id="74" dur="1" fill="hold">
                                              <p:stCondLst>
                                                <p:cond delay="0"/>
                                              </p:stCondLst>
                                            </p:cTn>
                                            <p:tgtEl>
                                              <p:spTgt spid="20"/>
                                            </p:tgtEl>
                                            <p:attrNameLst>
                                              <p:attrName>style.visibility</p:attrName>
                                            </p:attrNameLst>
                                          </p:cBhvr>
                                          <p:to>
                                            <p:strVal val="visible"/>
                                          </p:to>
                                        </p:set>
                                        <p:animEffect transition="in" filter="wipe(right)">
                                          <p:cBhvr>
                                            <p:cTn id="75" dur="500"/>
                                            <p:tgtEl>
                                              <p:spTgt spid="20"/>
                                            </p:tgtEl>
                                          </p:cBhvr>
                                        </p:animEffect>
                                      </p:childTnLst>
                                    </p:cTn>
                                  </p:par>
                                  <p:par>
                                    <p:cTn id="76" presetID="22" presetClass="entr" presetSubtype="2" fill="hold" grpId="0" nodeType="withEffect">
                                      <p:stCondLst>
                                        <p:cond delay="0"/>
                                      </p:stCondLst>
                                      <p:childTnLst>
                                        <p:set>
                                          <p:cBhvr>
                                            <p:cTn id="77" dur="1" fill="hold">
                                              <p:stCondLst>
                                                <p:cond delay="0"/>
                                              </p:stCondLst>
                                            </p:cTn>
                                            <p:tgtEl>
                                              <p:spTgt spid="21"/>
                                            </p:tgtEl>
                                            <p:attrNameLst>
                                              <p:attrName>style.visibility</p:attrName>
                                            </p:attrNameLst>
                                          </p:cBhvr>
                                          <p:to>
                                            <p:strVal val="visible"/>
                                          </p:to>
                                        </p:set>
                                        <p:animEffect transition="in" filter="wipe(right)">
                                          <p:cBhvr>
                                            <p:cTn id="78" dur="500"/>
                                            <p:tgtEl>
                                              <p:spTgt spid="21"/>
                                            </p:tgtEl>
                                          </p:cBhvr>
                                        </p:animEffect>
                                      </p:childTnLst>
                                    </p:cTn>
                                  </p:par>
                                </p:childTnLst>
                              </p:cTn>
                            </p:par>
                            <p:par>
                              <p:cTn id="79" fill="hold">
                                <p:stCondLst>
                                  <p:cond delay="3880"/>
                                </p:stCondLst>
                                <p:childTnLst>
                                  <p:par>
                                    <p:cTn id="80" presetID="31" presetClass="entr" presetSubtype="0" fill="hold" grpId="0" nodeType="afterEffect">
                                      <p:stCondLst>
                                        <p:cond delay="0"/>
                                      </p:stCondLst>
                                      <p:childTnLst>
                                        <p:set>
                                          <p:cBhvr>
                                            <p:cTn id="81" dur="1" fill="hold">
                                              <p:stCondLst>
                                                <p:cond delay="0"/>
                                              </p:stCondLst>
                                            </p:cTn>
                                            <p:tgtEl>
                                              <p:spTgt spid="14"/>
                                            </p:tgtEl>
                                            <p:attrNameLst>
                                              <p:attrName>style.visibility</p:attrName>
                                            </p:attrNameLst>
                                          </p:cBhvr>
                                          <p:to>
                                            <p:strVal val="visible"/>
                                          </p:to>
                                        </p:set>
                                        <p:anim calcmode="lin" valueType="num">
                                          <p:cBhvr>
                                            <p:cTn id="82" dur="400" fill="hold"/>
                                            <p:tgtEl>
                                              <p:spTgt spid="14"/>
                                            </p:tgtEl>
                                            <p:attrNameLst>
                                              <p:attrName>ppt_w</p:attrName>
                                            </p:attrNameLst>
                                          </p:cBhvr>
                                          <p:tavLst>
                                            <p:tav tm="0">
                                              <p:val>
                                                <p:fltVal val="0"/>
                                              </p:val>
                                            </p:tav>
                                            <p:tav tm="100000">
                                              <p:val>
                                                <p:strVal val="#ppt_w"/>
                                              </p:val>
                                            </p:tav>
                                          </p:tavLst>
                                        </p:anim>
                                        <p:anim calcmode="lin" valueType="num">
                                          <p:cBhvr>
                                            <p:cTn id="83" dur="400" fill="hold"/>
                                            <p:tgtEl>
                                              <p:spTgt spid="14"/>
                                            </p:tgtEl>
                                            <p:attrNameLst>
                                              <p:attrName>ppt_h</p:attrName>
                                            </p:attrNameLst>
                                          </p:cBhvr>
                                          <p:tavLst>
                                            <p:tav tm="0">
                                              <p:val>
                                                <p:fltVal val="0"/>
                                              </p:val>
                                            </p:tav>
                                            <p:tav tm="100000">
                                              <p:val>
                                                <p:strVal val="#ppt_h"/>
                                              </p:val>
                                            </p:tav>
                                          </p:tavLst>
                                        </p:anim>
                                        <p:anim calcmode="lin" valueType="num">
                                          <p:cBhvr>
                                            <p:cTn id="84" dur="400" fill="hold"/>
                                            <p:tgtEl>
                                              <p:spTgt spid="14"/>
                                            </p:tgtEl>
                                            <p:attrNameLst>
                                              <p:attrName>style.rotation</p:attrName>
                                            </p:attrNameLst>
                                          </p:cBhvr>
                                          <p:tavLst>
                                            <p:tav tm="0">
                                              <p:val>
                                                <p:fltVal val="90"/>
                                              </p:val>
                                            </p:tav>
                                            <p:tav tm="100000">
                                              <p:val>
                                                <p:fltVal val="0"/>
                                              </p:val>
                                            </p:tav>
                                          </p:tavLst>
                                        </p:anim>
                                        <p:animEffect transition="in" filter="fade">
                                          <p:cBhvr>
                                            <p:cTn id="85" dur="400"/>
                                            <p:tgtEl>
                                              <p:spTgt spid="14"/>
                                            </p:tgtEl>
                                          </p:cBhvr>
                                        </p:animEffect>
                                      </p:childTnLst>
                                    </p:cTn>
                                  </p:par>
                                </p:childTnLst>
                              </p:cTn>
                            </p:par>
                            <p:par>
                              <p:cTn id="86" fill="hold">
                                <p:stCondLst>
                                  <p:cond delay="4280"/>
                                </p:stCondLst>
                                <p:childTnLst>
                                  <p:par>
                                    <p:cTn id="87" presetID="22" presetClass="entr" presetSubtype="2" fill="hold" grpId="0" nodeType="afterEffect">
                                      <p:stCondLst>
                                        <p:cond delay="0"/>
                                      </p:stCondLst>
                                      <p:childTnLst>
                                        <p:set>
                                          <p:cBhvr>
                                            <p:cTn id="88" dur="1" fill="hold">
                                              <p:stCondLst>
                                                <p:cond delay="0"/>
                                              </p:stCondLst>
                                            </p:cTn>
                                            <p:tgtEl>
                                              <p:spTgt spid="22"/>
                                            </p:tgtEl>
                                            <p:attrNameLst>
                                              <p:attrName>style.visibility</p:attrName>
                                            </p:attrNameLst>
                                          </p:cBhvr>
                                          <p:to>
                                            <p:strVal val="visible"/>
                                          </p:to>
                                        </p:set>
                                        <p:animEffect transition="in" filter="wipe(right)">
                                          <p:cBhvr>
                                            <p:cTn id="89" dur="500"/>
                                            <p:tgtEl>
                                              <p:spTgt spid="22"/>
                                            </p:tgtEl>
                                          </p:cBhvr>
                                        </p:animEffect>
                                      </p:childTnLst>
                                    </p:cTn>
                                  </p:par>
                                  <p:par>
                                    <p:cTn id="90" presetID="22" presetClass="entr" presetSubtype="2" fill="hold" grpId="0" nodeType="withEffect">
                                      <p:stCondLst>
                                        <p:cond delay="0"/>
                                      </p:stCondLst>
                                      <p:childTnLst>
                                        <p:set>
                                          <p:cBhvr>
                                            <p:cTn id="91" dur="1" fill="hold">
                                              <p:stCondLst>
                                                <p:cond delay="0"/>
                                              </p:stCondLst>
                                            </p:cTn>
                                            <p:tgtEl>
                                              <p:spTgt spid="23"/>
                                            </p:tgtEl>
                                            <p:attrNameLst>
                                              <p:attrName>style.visibility</p:attrName>
                                            </p:attrNameLst>
                                          </p:cBhvr>
                                          <p:to>
                                            <p:strVal val="visible"/>
                                          </p:to>
                                        </p:set>
                                        <p:animEffect transition="in" filter="wipe(right)">
                                          <p:cBhvr>
                                            <p:cTn id="92" dur="500"/>
                                            <p:tgtEl>
                                              <p:spTgt spid="23"/>
                                            </p:tgtEl>
                                          </p:cBhvr>
                                        </p:animEffect>
                                      </p:childTnLst>
                                    </p:cTn>
                                  </p:par>
                                </p:childTnLst>
                              </p:cTn>
                            </p:par>
                            <p:par>
                              <p:cTn id="93" fill="hold">
                                <p:stCondLst>
                                  <p:cond delay="4780"/>
                                </p:stCondLst>
                                <p:childTnLst>
                                  <p:par>
                                    <p:cTn id="94" presetID="31" presetClass="entr" presetSubtype="0" fill="hold" grpId="0" nodeType="afterEffect">
                                      <p:stCondLst>
                                        <p:cond delay="0"/>
                                      </p:stCondLst>
                                      <p:childTnLst>
                                        <p:set>
                                          <p:cBhvr>
                                            <p:cTn id="95" dur="1" fill="hold">
                                              <p:stCondLst>
                                                <p:cond delay="0"/>
                                              </p:stCondLst>
                                            </p:cTn>
                                            <p:tgtEl>
                                              <p:spTgt spid="10"/>
                                            </p:tgtEl>
                                            <p:attrNameLst>
                                              <p:attrName>style.visibility</p:attrName>
                                            </p:attrNameLst>
                                          </p:cBhvr>
                                          <p:to>
                                            <p:strVal val="visible"/>
                                          </p:to>
                                        </p:set>
                                        <p:anim calcmode="lin" valueType="num">
                                          <p:cBhvr>
                                            <p:cTn id="96" dur="400" fill="hold"/>
                                            <p:tgtEl>
                                              <p:spTgt spid="10"/>
                                            </p:tgtEl>
                                            <p:attrNameLst>
                                              <p:attrName>ppt_w</p:attrName>
                                            </p:attrNameLst>
                                          </p:cBhvr>
                                          <p:tavLst>
                                            <p:tav tm="0">
                                              <p:val>
                                                <p:fltVal val="0"/>
                                              </p:val>
                                            </p:tav>
                                            <p:tav tm="100000">
                                              <p:val>
                                                <p:strVal val="#ppt_w"/>
                                              </p:val>
                                            </p:tav>
                                          </p:tavLst>
                                        </p:anim>
                                        <p:anim calcmode="lin" valueType="num">
                                          <p:cBhvr>
                                            <p:cTn id="97" dur="400" fill="hold"/>
                                            <p:tgtEl>
                                              <p:spTgt spid="10"/>
                                            </p:tgtEl>
                                            <p:attrNameLst>
                                              <p:attrName>ppt_h</p:attrName>
                                            </p:attrNameLst>
                                          </p:cBhvr>
                                          <p:tavLst>
                                            <p:tav tm="0">
                                              <p:val>
                                                <p:fltVal val="0"/>
                                              </p:val>
                                            </p:tav>
                                            <p:tav tm="100000">
                                              <p:val>
                                                <p:strVal val="#ppt_h"/>
                                              </p:val>
                                            </p:tav>
                                          </p:tavLst>
                                        </p:anim>
                                        <p:anim calcmode="lin" valueType="num">
                                          <p:cBhvr>
                                            <p:cTn id="98" dur="400" fill="hold"/>
                                            <p:tgtEl>
                                              <p:spTgt spid="10"/>
                                            </p:tgtEl>
                                            <p:attrNameLst>
                                              <p:attrName>style.rotation</p:attrName>
                                            </p:attrNameLst>
                                          </p:cBhvr>
                                          <p:tavLst>
                                            <p:tav tm="0">
                                              <p:val>
                                                <p:fltVal val="90"/>
                                              </p:val>
                                            </p:tav>
                                            <p:tav tm="100000">
                                              <p:val>
                                                <p:fltVal val="0"/>
                                              </p:val>
                                            </p:tav>
                                          </p:tavLst>
                                        </p:anim>
                                        <p:animEffect transition="in" filter="fade">
                                          <p:cBhvr>
                                            <p:cTn id="99" dur="400"/>
                                            <p:tgtEl>
                                              <p:spTgt spid="10"/>
                                            </p:tgtEl>
                                          </p:cBhvr>
                                        </p:animEffect>
                                      </p:childTnLst>
                                    </p:cTn>
                                  </p:par>
                                </p:childTnLst>
                              </p:cTn>
                            </p:par>
                            <p:par>
                              <p:cTn id="100" fill="hold">
                                <p:stCondLst>
                                  <p:cond delay="5180"/>
                                </p:stCondLst>
                                <p:childTnLst>
                                  <p:par>
                                    <p:cTn id="101" presetID="22" presetClass="entr" presetSubtype="2" fill="hold" grpId="0" nodeType="afterEffect">
                                      <p:stCondLst>
                                        <p:cond delay="0"/>
                                      </p:stCondLst>
                                      <p:childTnLst>
                                        <p:set>
                                          <p:cBhvr>
                                            <p:cTn id="102" dur="1" fill="hold">
                                              <p:stCondLst>
                                                <p:cond delay="0"/>
                                              </p:stCondLst>
                                            </p:cTn>
                                            <p:tgtEl>
                                              <p:spTgt spid="24"/>
                                            </p:tgtEl>
                                            <p:attrNameLst>
                                              <p:attrName>style.visibility</p:attrName>
                                            </p:attrNameLst>
                                          </p:cBhvr>
                                          <p:to>
                                            <p:strVal val="visible"/>
                                          </p:to>
                                        </p:set>
                                        <p:animEffect transition="in" filter="wipe(right)">
                                          <p:cBhvr>
                                            <p:cTn id="103" dur="500"/>
                                            <p:tgtEl>
                                              <p:spTgt spid="24"/>
                                            </p:tgtEl>
                                          </p:cBhvr>
                                        </p:animEffect>
                                      </p:childTnLst>
                                    </p:cTn>
                                  </p:par>
                                  <p:par>
                                    <p:cTn id="104" presetID="22" presetClass="entr" presetSubtype="2" fill="hold" grpId="0" nodeType="withEffect">
                                      <p:stCondLst>
                                        <p:cond delay="0"/>
                                      </p:stCondLst>
                                      <p:childTnLst>
                                        <p:set>
                                          <p:cBhvr>
                                            <p:cTn id="105" dur="1" fill="hold">
                                              <p:stCondLst>
                                                <p:cond delay="0"/>
                                              </p:stCondLst>
                                            </p:cTn>
                                            <p:tgtEl>
                                              <p:spTgt spid="25"/>
                                            </p:tgtEl>
                                            <p:attrNameLst>
                                              <p:attrName>style.visibility</p:attrName>
                                            </p:attrNameLst>
                                          </p:cBhvr>
                                          <p:to>
                                            <p:strVal val="visible"/>
                                          </p:to>
                                        </p:set>
                                        <p:animEffect transition="in" filter="wipe(right)">
                                          <p:cBhvr>
                                            <p:cTn id="106" dur="500"/>
                                            <p:tgtEl>
                                              <p:spTgt spid="25"/>
                                            </p:tgtEl>
                                          </p:cBhvr>
                                        </p:animEffect>
                                      </p:childTnLst>
                                    </p:cTn>
                                  </p:par>
                                </p:childTnLst>
                              </p:cTn>
                            </p:par>
                            <p:par>
                              <p:cTn id="107" fill="hold">
                                <p:stCondLst>
                                  <p:cond delay="5680"/>
                                </p:stCondLst>
                                <p:childTnLst>
                                  <p:par>
                                    <p:cTn id="108" presetID="31" presetClass="entr" presetSubtype="0" fill="hold" grpId="0" nodeType="afterEffect">
                                      <p:stCondLst>
                                        <p:cond delay="0"/>
                                      </p:stCondLst>
                                      <p:childTnLst>
                                        <p:set>
                                          <p:cBhvr>
                                            <p:cTn id="109" dur="1" fill="hold">
                                              <p:stCondLst>
                                                <p:cond delay="0"/>
                                              </p:stCondLst>
                                            </p:cTn>
                                            <p:tgtEl>
                                              <p:spTgt spid="15"/>
                                            </p:tgtEl>
                                            <p:attrNameLst>
                                              <p:attrName>style.visibility</p:attrName>
                                            </p:attrNameLst>
                                          </p:cBhvr>
                                          <p:to>
                                            <p:strVal val="visible"/>
                                          </p:to>
                                        </p:set>
                                        <p:anim calcmode="lin" valueType="num">
                                          <p:cBhvr>
                                            <p:cTn id="110" dur="400" fill="hold"/>
                                            <p:tgtEl>
                                              <p:spTgt spid="15"/>
                                            </p:tgtEl>
                                            <p:attrNameLst>
                                              <p:attrName>ppt_w</p:attrName>
                                            </p:attrNameLst>
                                          </p:cBhvr>
                                          <p:tavLst>
                                            <p:tav tm="0">
                                              <p:val>
                                                <p:fltVal val="0"/>
                                              </p:val>
                                            </p:tav>
                                            <p:tav tm="100000">
                                              <p:val>
                                                <p:strVal val="#ppt_w"/>
                                              </p:val>
                                            </p:tav>
                                          </p:tavLst>
                                        </p:anim>
                                        <p:anim calcmode="lin" valueType="num">
                                          <p:cBhvr>
                                            <p:cTn id="111" dur="400" fill="hold"/>
                                            <p:tgtEl>
                                              <p:spTgt spid="15"/>
                                            </p:tgtEl>
                                            <p:attrNameLst>
                                              <p:attrName>ppt_h</p:attrName>
                                            </p:attrNameLst>
                                          </p:cBhvr>
                                          <p:tavLst>
                                            <p:tav tm="0">
                                              <p:val>
                                                <p:fltVal val="0"/>
                                              </p:val>
                                            </p:tav>
                                            <p:tav tm="100000">
                                              <p:val>
                                                <p:strVal val="#ppt_h"/>
                                              </p:val>
                                            </p:tav>
                                          </p:tavLst>
                                        </p:anim>
                                        <p:anim calcmode="lin" valueType="num">
                                          <p:cBhvr>
                                            <p:cTn id="112" dur="400" fill="hold"/>
                                            <p:tgtEl>
                                              <p:spTgt spid="15"/>
                                            </p:tgtEl>
                                            <p:attrNameLst>
                                              <p:attrName>style.rotation</p:attrName>
                                            </p:attrNameLst>
                                          </p:cBhvr>
                                          <p:tavLst>
                                            <p:tav tm="0">
                                              <p:val>
                                                <p:fltVal val="90"/>
                                              </p:val>
                                            </p:tav>
                                            <p:tav tm="100000">
                                              <p:val>
                                                <p:fltVal val="0"/>
                                              </p:val>
                                            </p:tav>
                                          </p:tavLst>
                                        </p:anim>
                                        <p:animEffect transition="in" filter="fade">
                                          <p:cBhvr>
                                            <p:cTn id="113" dur="400"/>
                                            <p:tgtEl>
                                              <p:spTgt spid="15"/>
                                            </p:tgtEl>
                                          </p:cBhvr>
                                        </p:animEffect>
                                      </p:childTnLst>
                                    </p:cTn>
                                  </p:par>
                                </p:childTnLst>
                              </p:cTn>
                            </p:par>
                            <p:par>
                              <p:cTn id="114" fill="hold">
                                <p:stCondLst>
                                  <p:cond delay="6080"/>
                                </p:stCondLst>
                                <p:childTnLst>
                                  <p:par>
                                    <p:cTn id="115" presetID="22" presetClass="entr" presetSubtype="2" fill="hold" grpId="0" nodeType="afterEffect">
                                      <p:stCondLst>
                                        <p:cond delay="0"/>
                                      </p:stCondLst>
                                      <p:childTnLst>
                                        <p:set>
                                          <p:cBhvr>
                                            <p:cTn id="116" dur="1" fill="hold">
                                              <p:stCondLst>
                                                <p:cond delay="0"/>
                                              </p:stCondLst>
                                            </p:cTn>
                                            <p:tgtEl>
                                              <p:spTgt spid="26"/>
                                            </p:tgtEl>
                                            <p:attrNameLst>
                                              <p:attrName>style.visibility</p:attrName>
                                            </p:attrNameLst>
                                          </p:cBhvr>
                                          <p:to>
                                            <p:strVal val="visible"/>
                                          </p:to>
                                        </p:set>
                                        <p:animEffect transition="in" filter="wipe(right)">
                                          <p:cBhvr>
                                            <p:cTn id="117" dur="500"/>
                                            <p:tgtEl>
                                              <p:spTgt spid="26"/>
                                            </p:tgtEl>
                                          </p:cBhvr>
                                        </p:animEffect>
                                      </p:childTnLst>
                                    </p:cTn>
                                  </p:par>
                                  <p:par>
                                    <p:cTn id="118" presetID="22" presetClass="entr" presetSubtype="2" fill="hold" grpId="0" nodeType="withEffect">
                                      <p:stCondLst>
                                        <p:cond delay="0"/>
                                      </p:stCondLst>
                                      <p:childTnLst>
                                        <p:set>
                                          <p:cBhvr>
                                            <p:cTn id="119" dur="1" fill="hold">
                                              <p:stCondLst>
                                                <p:cond delay="0"/>
                                              </p:stCondLst>
                                            </p:cTn>
                                            <p:tgtEl>
                                              <p:spTgt spid="27"/>
                                            </p:tgtEl>
                                            <p:attrNameLst>
                                              <p:attrName>style.visibility</p:attrName>
                                            </p:attrNameLst>
                                          </p:cBhvr>
                                          <p:to>
                                            <p:strVal val="visible"/>
                                          </p:to>
                                        </p:set>
                                        <p:animEffect transition="in" filter="wipe(right)">
                                          <p:cBhvr>
                                            <p:cTn id="120"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p:bldP spid="17" grpId="0"/>
          <p:bldP spid="18" grpId="0"/>
          <p:bldP spid="19" grpId="0"/>
          <p:bldP spid="20" grpId="0"/>
          <p:bldP spid="21" grpId="0"/>
          <p:bldP spid="22" grpId="0"/>
          <p:bldP spid="23" grpId="0"/>
          <p:bldP spid="24" grpId="0"/>
          <p:bldP spid="25" grpId="0"/>
          <p:bldP spid="26" grpId="0"/>
          <p:bldP spid="27" grpId="0"/>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图片 2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2454497"/>
            <a:ext cx="12196800" cy="4403503"/>
          </a:xfrm>
          <a:prstGeom prst="rect">
            <a:avLst/>
          </a:prstGeom>
        </p:spPr>
      </p:pic>
      <p:grpSp>
        <p:nvGrpSpPr>
          <p:cNvPr id="8" name="组合 7"/>
          <p:cNvGrpSpPr/>
          <p:nvPr/>
        </p:nvGrpSpPr>
        <p:grpSpPr>
          <a:xfrm>
            <a:off x="4947444" y="1328709"/>
            <a:ext cx="2301875" cy="2308226"/>
            <a:chOff x="6609209" y="790981"/>
            <a:chExt cx="2301875" cy="2308226"/>
          </a:xfrm>
        </p:grpSpPr>
        <p:sp>
          <p:nvSpPr>
            <p:cNvPr id="9" name="Oval 5"/>
            <p:cNvSpPr>
              <a:spLocks noChangeArrowheads="1"/>
            </p:cNvSpPr>
            <p:nvPr/>
          </p:nvSpPr>
          <p:spPr bwMode="auto">
            <a:xfrm>
              <a:off x="6609209" y="790981"/>
              <a:ext cx="2301875" cy="230822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6"/>
            <p:cNvSpPr>
              <a:spLocks noEditPoints="1"/>
            </p:cNvSpPr>
            <p:nvPr/>
          </p:nvSpPr>
          <p:spPr bwMode="auto">
            <a:xfrm>
              <a:off x="6733034" y="914806"/>
              <a:ext cx="2054225" cy="2058988"/>
            </a:xfrm>
            <a:custGeom>
              <a:avLst/>
              <a:gdLst>
                <a:gd name="T0" fmla="*/ 1653 w 3306"/>
                <a:gd name="T1" fmla="*/ 0 h 3306"/>
                <a:gd name="T2" fmla="*/ 3306 w 3306"/>
                <a:gd name="T3" fmla="*/ 1653 h 3306"/>
                <a:gd name="T4" fmla="*/ 1653 w 3306"/>
                <a:gd name="T5" fmla="*/ 3306 h 3306"/>
                <a:gd name="T6" fmla="*/ 0 w 3306"/>
                <a:gd name="T7" fmla="*/ 1653 h 3306"/>
                <a:gd name="T8" fmla="*/ 1653 w 3306"/>
                <a:gd name="T9" fmla="*/ 0 h 3306"/>
                <a:gd name="T10" fmla="*/ 1653 w 3306"/>
                <a:gd name="T11" fmla="*/ 112 h 3306"/>
                <a:gd name="T12" fmla="*/ 3193 w 3306"/>
                <a:gd name="T13" fmla="*/ 1653 h 3306"/>
                <a:gd name="T14" fmla="*/ 1653 w 3306"/>
                <a:gd name="T15" fmla="*/ 3193 h 3306"/>
                <a:gd name="T16" fmla="*/ 112 w 3306"/>
                <a:gd name="T17" fmla="*/ 1653 h 3306"/>
                <a:gd name="T18" fmla="*/ 1653 w 3306"/>
                <a:gd name="T19" fmla="*/ 112 h 3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06" h="3306">
                  <a:moveTo>
                    <a:pt x="1653" y="0"/>
                  </a:moveTo>
                  <a:cubicBezTo>
                    <a:pt x="2565" y="0"/>
                    <a:pt x="3306" y="740"/>
                    <a:pt x="3306" y="1653"/>
                  </a:cubicBezTo>
                  <a:cubicBezTo>
                    <a:pt x="3306" y="2565"/>
                    <a:pt x="2565" y="3306"/>
                    <a:pt x="1653" y="3306"/>
                  </a:cubicBezTo>
                  <a:cubicBezTo>
                    <a:pt x="740" y="3306"/>
                    <a:pt x="0" y="2565"/>
                    <a:pt x="0" y="1653"/>
                  </a:cubicBezTo>
                  <a:cubicBezTo>
                    <a:pt x="0" y="740"/>
                    <a:pt x="740" y="0"/>
                    <a:pt x="1653" y="0"/>
                  </a:cubicBezTo>
                  <a:close/>
                  <a:moveTo>
                    <a:pt x="1653" y="112"/>
                  </a:moveTo>
                  <a:cubicBezTo>
                    <a:pt x="2503" y="112"/>
                    <a:pt x="3193" y="802"/>
                    <a:pt x="3193" y="1653"/>
                  </a:cubicBezTo>
                  <a:cubicBezTo>
                    <a:pt x="3193" y="2503"/>
                    <a:pt x="2503" y="3193"/>
                    <a:pt x="1653" y="3193"/>
                  </a:cubicBezTo>
                  <a:cubicBezTo>
                    <a:pt x="802" y="3193"/>
                    <a:pt x="112" y="2503"/>
                    <a:pt x="112" y="1653"/>
                  </a:cubicBezTo>
                  <a:cubicBezTo>
                    <a:pt x="112" y="802"/>
                    <a:pt x="802" y="112"/>
                    <a:pt x="1653" y="112"/>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13" name="TextBox 12"/>
          <p:cNvSpPr txBox="1"/>
          <p:nvPr/>
        </p:nvSpPr>
        <p:spPr>
          <a:xfrm>
            <a:off x="2969396" y="3754914"/>
            <a:ext cx="6257970" cy="830997"/>
          </a:xfrm>
          <a:prstGeom prst="rect">
            <a:avLst/>
          </a:prstGeom>
          <a:noFill/>
        </p:spPr>
        <p:txBody>
          <a:bodyPr wrap="square" rtlCol="0">
            <a:spAutoFit/>
          </a:bodyPr>
          <a:lstStyle/>
          <a:p>
            <a:pPr algn="ctr"/>
            <a:r>
              <a:rPr lang="zh-CN" altLang="en-US" sz="4800" b="1" dirty="0" smtClean="0">
                <a:solidFill>
                  <a:schemeClr val="accent2"/>
                </a:solidFill>
                <a:latin typeface="微软雅黑"/>
                <a:ea typeface="微软雅黑"/>
              </a:rPr>
              <a:t>产品和运营</a:t>
            </a:r>
            <a:endParaRPr lang="zh-CN" altLang="en-US" sz="4800" b="1" dirty="0">
              <a:solidFill>
                <a:schemeClr val="accent2"/>
              </a:solidFill>
              <a:latin typeface="微软雅黑"/>
              <a:ea typeface="微软雅黑"/>
            </a:endParaRPr>
          </a:p>
        </p:txBody>
      </p:sp>
      <p:cxnSp>
        <p:nvCxnSpPr>
          <p:cNvPr id="14" name="直接连接符 13"/>
          <p:cNvCxnSpPr/>
          <p:nvPr/>
        </p:nvCxnSpPr>
        <p:spPr bwMode="auto">
          <a:xfrm>
            <a:off x="2641997" y="4570914"/>
            <a:ext cx="6912768" cy="0"/>
          </a:xfrm>
          <a:prstGeom prst="line">
            <a:avLst/>
          </a:prstGeom>
          <a:solidFill>
            <a:schemeClr val="accent1"/>
          </a:solidFill>
          <a:ln w="9525" cap="flat" cmpd="sng" algn="ctr">
            <a:solidFill>
              <a:schemeClr val="accent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 name="Freeform 12"/>
          <p:cNvSpPr>
            <a:spLocks noEditPoints="1"/>
          </p:cNvSpPr>
          <p:nvPr/>
        </p:nvSpPr>
        <p:spPr bwMode="auto">
          <a:xfrm>
            <a:off x="5517800" y="1904685"/>
            <a:ext cx="1161162" cy="1156273"/>
          </a:xfrm>
          <a:custGeom>
            <a:avLst/>
            <a:gdLst>
              <a:gd name="T0" fmla="*/ 862 w 954"/>
              <a:gd name="T1" fmla="*/ 813 h 944"/>
              <a:gd name="T2" fmla="*/ 763 w 954"/>
              <a:gd name="T3" fmla="*/ 813 h 944"/>
              <a:gd name="T4" fmla="*/ 625 w 954"/>
              <a:gd name="T5" fmla="*/ 549 h 944"/>
              <a:gd name="T6" fmla="*/ 611 w 954"/>
              <a:gd name="T7" fmla="*/ 601 h 944"/>
              <a:gd name="T8" fmla="*/ 535 w 954"/>
              <a:gd name="T9" fmla="*/ 658 h 944"/>
              <a:gd name="T10" fmla="*/ 782 w 954"/>
              <a:gd name="T11" fmla="*/ 932 h 944"/>
              <a:gd name="T12" fmla="*/ 941 w 954"/>
              <a:gd name="T13" fmla="*/ 826 h 944"/>
              <a:gd name="T14" fmla="*/ 824 w 954"/>
              <a:gd name="T15" fmla="*/ 704 h 944"/>
              <a:gd name="T16" fmla="*/ 650 w 954"/>
              <a:gd name="T17" fmla="*/ 561 h 944"/>
              <a:gd name="T18" fmla="*/ 345 w 954"/>
              <a:gd name="T19" fmla="*/ 335 h 944"/>
              <a:gd name="T20" fmla="*/ 397 w 954"/>
              <a:gd name="T21" fmla="*/ 321 h 944"/>
              <a:gd name="T22" fmla="*/ 411 w 954"/>
              <a:gd name="T23" fmla="*/ 269 h 944"/>
              <a:gd name="T24" fmla="*/ 423 w 954"/>
              <a:gd name="T25" fmla="*/ 221 h 944"/>
              <a:gd name="T26" fmla="*/ 184 w 954"/>
              <a:gd name="T27" fmla="*/ 21 h 944"/>
              <a:gd name="T28" fmla="*/ 151 w 954"/>
              <a:gd name="T29" fmla="*/ 267 h 944"/>
              <a:gd name="T30" fmla="*/ 1 w 954"/>
              <a:gd name="T31" fmla="*/ 204 h 944"/>
              <a:gd name="T32" fmla="*/ 284 w 954"/>
              <a:gd name="T33" fmla="*/ 406 h 944"/>
              <a:gd name="T34" fmla="*/ 320 w 954"/>
              <a:gd name="T35" fmla="*/ 360 h 944"/>
              <a:gd name="T36" fmla="*/ 920 w 954"/>
              <a:gd name="T37" fmla="*/ 91 h 944"/>
              <a:gd name="T38" fmla="*/ 791 w 954"/>
              <a:gd name="T39" fmla="*/ 0 h 944"/>
              <a:gd name="T40" fmla="*/ 448 w 954"/>
              <a:gd name="T41" fmla="*/ 306 h 944"/>
              <a:gd name="T42" fmla="*/ 399 w 954"/>
              <a:gd name="T43" fmla="*/ 376 h 944"/>
              <a:gd name="T44" fmla="*/ 357 w 954"/>
              <a:gd name="T45" fmla="*/ 397 h 944"/>
              <a:gd name="T46" fmla="*/ 362 w 954"/>
              <a:gd name="T47" fmla="*/ 527 h 944"/>
              <a:gd name="T48" fmla="*/ 85 w 954"/>
              <a:gd name="T49" fmla="*/ 768 h 944"/>
              <a:gd name="T50" fmla="*/ 55 w 954"/>
              <a:gd name="T51" fmla="*/ 944 h 944"/>
              <a:gd name="T52" fmla="*/ 198 w 954"/>
              <a:gd name="T53" fmla="*/ 800 h 944"/>
              <a:gd name="T54" fmla="*/ 423 w 954"/>
              <a:gd name="T55" fmla="*/ 588 h 944"/>
              <a:gd name="T56" fmla="*/ 549 w 954"/>
              <a:gd name="T57" fmla="*/ 588 h 944"/>
              <a:gd name="T58" fmla="*/ 585 w 954"/>
              <a:gd name="T59" fmla="*/ 509 h 944"/>
              <a:gd name="T60" fmla="*/ 639 w 954"/>
              <a:gd name="T61" fmla="*/ 498 h 944"/>
              <a:gd name="T62" fmla="*/ 920 w 954"/>
              <a:gd name="T63" fmla="*/ 91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54" h="944">
                <a:moveTo>
                  <a:pt x="813" y="764"/>
                </a:moveTo>
                <a:cubicBezTo>
                  <a:pt x="840" y="764"/>
                  <a:pt x="862" y="786"/>
                  <a:pt x="862" y="813"/>
                </a:cubicBezTo>
                <a:cubicBezTo>
                  <a:pt x="862" y="841"/>
                  <a:pt x="840" y="863"/>
                  <a:pt x="813" y="863"/>
                </a:cubicBezTo>
                <a:cubicBezTo>
                  <a:pt x="786" y="863"/>
                  <a:pt x="763" y="841"/>
                  <a:pt x="763" y="813"/>
                </a:cubicBezTo>
                <a:cubicBezTo>
                  <a:pt x="763" y="786"/>
                  <a:pt x="786" y="764"/>
                  <a:pt x="813" y="764"/>
                </a:cubicBezTo>
                <a:close/>
                <a:moveTo>
                  <a:pt x="625" y="549"/>
                </a:moveTo>
                <a:lnTo>
                  <a:pt x="637" y="574"/>
                </a:lnTo>
                <a:lnTo>
                  <a:pt x="611" y="601"/>
                </a:lnTo>
                <a:lnTo>
                  <a:pt x="586" y="625"/>
                </a:lnTo>
                <a:cubicBezTo>
                  <a:pt x="571" y="640"/>
                  <a:pt x="554" y="651"/>
                  <a:pt x="535" y="658"/>
                </a:cubicBezTo>
                <a:lnTo>
                  <a:pt x="703" y="826"/>
                </a:lnTo>
                <a:lnTo>
                  <a:pt x="782" y="932"/>
                </a:lnTo>
                <a:lnTo>
                  <a:pt x="824" y="943"/>
                </a:lnTo>
                <a:lnTo>
                  <a:pt x="941" y="826"/>
                </a:lnTo>
                <a:lnTo>
                  <a:pt x="930" y="783"/>
                </a:lnTo>
                <a:lnTo>
                  <a:pt x="824" y="704"/>
                </a:lnTo>
                <a:lnTo>
                  <a:pt x="666" y="546"/>
                </a:lnTo>
                <a:lnTo>
                  <a:pt x="650" y="561"/>
                </a:lnTo>
                <a:lnTo>
                  <a:pt x="625" y="549"/>
                </a:lnTo>
                <a:close/>
                <a:moveTo>
                  <a:pt x="345" y="335"/>
                </a:moveTo>
                <a:lnTo>
                  <a:pt x="372" y="308"/>
                </a:lnTo>
                <a:lnTo>
                  <a:pt x="397" y="321"/>
                </a:lnTo>
                <a:lnTo>
                  <a:pt x="384" y="296"/>
                </a:lnTo>
                <a:lnTo>
                  <a:pt x="411" y="269"/>
                </a:lnTo>
                <a:lnTo>
                  <a:pt x="414" y="266"/>
                </a:lnTo>
                <a:cubicBezTo>
                  <a:pt x="420" y="251"/>
                  <a:pt x="423" y="235"/>
                  <a:pt x="423" y="221"/>
                </a:cubicBezTo>
                <a:cubicBezTo>
                  <a:pt x="423" y="108"/>
                  <a:pt x="316" y="0"/>
                  <a:pt x="204" y="1"/>
                </a:cubicBezTo>
                <a:cubicBezTo>
                  <a:pt x="203" y="1"/>
                  <a:pt x="191" y="14"/>
                  <a:pt x="184" y="21"/>
                </a:cubicBezTo>
                <a:cubicBezTo>
                  <a:pt x="274" y="111"/>
                  <a:pt x="266" y="96"/>
                  <a:pt x="266" y="151"/>
                </a:cubicBezTo>
                <a:cubicBezTo>
                  <a:pt x="266" y="196"/>
                  <a:pt x="195" y="267"/>
                  <a:pt x="151" y="267"/>
                </a:cubicBezTo>
                <a:cubicBezTo>
                  <a:pt x="94" y="267"/>
                  <a:pt x="112" y="276"/>
                  <a:pt x="20" y="184"/>
                </a:cubicBezTo>
                <a:cubicBezTo>
                  <a:pt x="13" y="191"/>
                  <a:pt x="1" y="204"/>
                  <a:pt x="1" y="204"/>
                </a:cubicBezTo>
                <a:cubicBezTo>
                  <a:pt x="2" y="316"/>
                  <a:pt x="108" y="424"/>
                  <a:pt x="220" y="424"/>
                </a:cubicBezTo>
                <a:cubicBezTo>
                  <a:pt x="240" y="424"/>
                  <a:pt x="262" y="417"/>
                  <a:pt x="284" y="406"/>
                </a:cubicBezTo>
                <a:lnTo>
                  <a:pt x="288" y="411"/>
                </a:lnTo>
                <a:cubicBezTo>
                  <a:pt x="295" y="392"/>
                  <a:pt x="305" y="375"/>
                  <a:pt x="320" y="360"/>
                </a:cubicBezTo>
                <a:lnTo>
                  <a:pt x="345" y="335"/>
                </a:lnTo>
                <a:close/>
                <a:moveTo>
                  <a:pt x="920" y="91"/>
                </a:moveTo>
                <a:lnTo>
                  <a:pt x="854" y="26"/>
                </a:lnTo>
                <a:cubicBezTo>
                  <a:pt x="837" y="9"/>
                  <a:pt x="814" y="0"/>
                  <a:pt x="791" y="0"/>
                </a:cubicBezTo>
                <a:cubicBezTo>
                  <a:pt x="768" y="0"/>
                  <a:pt x="746" y="9"/>
                  <a:pt x="728" y="26"/>
                </a:cubicBezTo>
                <a:lnTo>
                  <a:pt x="448" y="306"/>
                </a:lnTo>
                <a:cubicBezTo>
                  <a:pt x="457" y="323"/>
                  <a:pt x="450" y="348"/>
                  <a:pt x="437" y="361"/>
                </a:cubicBezTo>
                <a:cubicBezTo>
                  <a:pt x="428" y="370"/>
                  <a:pt x="413" y="376"/>
                  <a:pt x="399" y="376"/>
                </a:cubicBezTo>
                <a:cubicBezTo>
                  <a:pt x="393" y="376"/>
                  <a:pt x="387" y="375"/>
                  <a:pt x="382" y="372"/>
                </a:cubicBezTo>
                <a:lnTo>
                  <a:pt x="357" y="397"/>
                </a:lnTo>
                <a:cubicBezTo>
                  <a:pt x="323" y="432"/>
                  <a:pt x="323" y="488"/>
                  <a:pt x="357" y="523"/>
                </a:cubicBezTo>
                <a:lnTo>
                  <a:pt x="362" y="527"/>
                </a:lnTo>
                <a:lnTo>
                  <a:pt x="143" y="746"/>
                </a:lnTo>
                <a:lnTo>
                  <a:pt x="85" y="768"/>
                </a:lnTo>
                <a:lnTo>
                  <a:pt x="0" y="889"/>
                </a:lnTo>
                <a:lnTo>
                  <a:pt x="55" y="944"/>
                </a:lnTo>
                <a:lnTo>
                  <a:pt x="176" y="859"/>
                </a:lnTo>
                <a:lnTo>
                  <a:pt x="198" y="800"/>
                </a:lnTo>
                <a:lnTo>
                  <a:pt x="416" y="582"/>
                </a:lnTo>
                <a:lnTo>
                  <a:pt x="423" y="588"/>
                </a:lnTo>
                <a:cubicBezTo>
                  <a:pt x="440" y="606"/>
                  <a:pt x="463" y="614"/>
                  <a:pt x="486" y="614"/>
                </a:cubicBezTo>
                <a:cubicBezTo>
                  <a:pt x="509" y="614"/>
                  <a:pt x="531" y="606"/>
                  <a:pt x="549" y="588"/>
                </a:cubicBezTo>
                <a:lnTo>
                  <a:pt x="574" y="564"/>
                </a:lnTo>
                <a:cubicBezTo>
                  <a:pt x="565" y="547"/>
                  <a:pt x="572" y="522"/>
                  <a:pt x="585" y="509"/>
                </a:cubicBezTo>
                <a:cubicBezTo>
                  <a:pt x="594" y="500"/>
                  <a:pt x="609" y="494"/>
                  <a:pt x="622" y="494"/>
                </a:cubicBezTo>
                <a:cubicBezTo>
                  <a:pt x="629" y="494"/>
                  <a:pt x="634" y="495"/>
                  <a:pt x="639" y="498"/>
                </a:cubicBezTo>
                <a:lnTo>
                  <a:pt x="920" y="217"/>
                </a:lnTo>
                <a:cubicBezTo>
                  <a:pt x="954" y="183"/>
                  <a:pt x="954" y="126"/>
                  <a:pt x="920" y="91"/>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 name="Oval 39"/>
          <p:cNvSpPr>
            <a:spLocks noChangeAspect="1" noChangeArrowheads="1"/>
          </p:cNvSpPr>
          <p:nvPr/>
        </p:nvSpPr>
        <p:spPr bwMode="auto">
          <a:xfrm>
            <a:off x="3841073" y="4855188"/>
            <a:ext cx="216000" cy="217227"/>
          </a:xfrm>
          <a:prstGeom prst="ellipse">
            <a:avLst/>
          </a:prstGeom>
          <a:solidFill>
            <a:schemeClr val="tx1"/>
          </a:solidFill>
          <a:ln w="28575" cap="flat">
            <a:solidFill>
              <a:schemeClr val="accent2"/>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sz="2000">
              <a:solidFill>
                <a:schemeClr val="accent1"/>
              </a:solidFill>
            </a:endParaRPr>
          </a:p>
        </p:txBody>
      </p:sp>
      <p:sp>
        <p:nvSpPr>
          <p:cNvPr id="17" name="Oval 40"/>
          <p:cNvSpPr>
            <a:spLocks noChangeAspect="1" noChangeArrowheads="1"/>
          </p:cNvSpPr>
          <p:nvPr/>
        </p:nvSpPr>
        <p:spPr bwMode="auto">
          <a:xfrm>
            <a:off x="3841073" y="5342357"/>
            <a:ext cx="216000" cy="217227"/>
          </a:xfrm>
          <a:prstGeom prst="ellipse">
            <a:avLst/>
          </a:prstGeom>
          <a:solidFill>
            <a:schemeClr val="tx1"/>
          </a:solidFill>
          <a:ln w="28575" cap="flat">
            <a:solidFill>
              <a:schemeClr val="accent2"/>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sz="2000">
              <a:solidFill>
                <a:schemeClr val="accent1"/>
              </a:solidFill>
            </a:endParaRPr>
          </a:p>
        </p:txBody>
      </p:sp>
      <p:sp>
        <p:nvSpPr>
          <p:cNvPr id="18" name="Oval 41"/>
          <p:cNvSpPr>
            <a:spLocks noChangeAspect="1" noChangeArrowheads="1"/>
          </p:cNvSpPr>
          <p:nvPr/>
        </p:nvSpPr>
        <p:spPr bwMode="auto">
          <a:xfrm>
            <a:off x="3841073" y="5785241"/>
            <a:ext cx="216000" cy="216000"/>
          </a:xfrm>
          <a:prstGeom prst="ellipse">
            <a:avLst/>
          </a:prstGeom>
          <a:solidFill>
            <a:schemeClr val="tx1"/>
          </a:solidFill>
          <a:ln w="28575" cap="flat">
            <a:solidFill>
              <a:schemeClr val="accent2"/>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sz="2000">
              <a:solidFill>
                <a:schemeClr val="accent1"/>
              </a:solidFill>
            </a:endParaRPr>
          </a:p>
        </p:txBody>
      </p:sp>
      <p:sp>
        <p:nvSpPr>
          <p:cNvPr id="19" name="Oval 42"/>
          <p:cNvSpPr>
            <a:spLocks noChangeAspect="1" noChangeArrowheads="1"/>
          </p:cNvSpPr>
          <p:nvPr/>
        </p:nvSpPr>
        <p:spPr bwMode="auto">
          <a:xfrm>
            <a:off x="6494611" y="4855188"/>
            <a:ext cx="216000" cy="217227"/>
          </a:xfrm>
          <a:prstGeom prst="ellipse">
            <a:avLst/>
          </a:prstGeom>
          <a:solidFill>
            <a:schemeClr val="tx1"/>
          </a:solidFill>
          <a:ln w="28575" cap="flat">
            <a:solidFill>
              <a:schemeClr val="accent2"/>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sz="2000">
              <a:solidFill>
                <a:schemeClr val="accent1"/>
              </a:solidFill>
            </a:endParaRPr>
          </a:p>
        </p:txBody>
      </p:sp>
      <p:sp>
        <p:nvSpPr>
          <p:cNvPr id="20" name="TextBox 19"/>
          <p:cNvSpPr txBox="1"/>
          <p:nvPr/>
        </p:nvSpPr>
        <p:spPr>
          <a:xfrm>
            <a:off x="4204290" y="4763746"/>
            <a:ext cx="2264889" cy="400110"/>
          </a:xfrm>
          <a:prstGeom prst="rect">
            <a:avLst/>
          </a:prstGeom>
          <a:noFill/>
        </p:spPr>
        <p:txBody>
          <a:bodyPr wrap="square" rtlCol="0">
            <a:spAutoFit/>
          </a:bodyPr>
          <a:lstStyle/>
          <a:p>
            <a:r>
              <a:rPr lang="zh-CN" altLang="en-US" sz="2000" dirty="0" smtClean="0">
                <a:solidFill>
                  <a:schemeClr val="accent2"/>
                </a:solidFill>
                <a:latin typeface="+mn-ea"/>
                <a:ea typeface="+mn-ea"/>
              </a:rPr>
              <a:t>产品概述</a:t>
            </a:r>
            <a:endParaRPr lang="zh-CN" altLang="en-US" sz="2000" dirty="0">
              <a:solidFill>
                <a:schemeClr val="accent2"/>
              </a:solidFill>
              <a:latin typeface="+mn-ea"/>
              <a:ea typeface="+mn-ea"/>
            </a:endParaRPr>
          </a:p>
        </p:txBody>
      </p:sp>
      <p:sp>
        <p:nvSpPr>
          <p:cNvPr id="21" name="TextBox 20"/>
          <p:cNvSpPr txBox="1"/>
          <p:nvPr/>
        </p:nvSpPr>
        <p:spPr>
          <a:xfrm>
            <a:off x="4204290" y="5250915"/>
            <a:ext cx="2264889" cy="400110"/>
          </a:xfrm>
          <a:prstGeom prst="rect">
            <a:avLst/>
          </a:prstGeom>
          <a:noFill/>
        </p:spPr>
        <p:txBody>
          <a:bodyPr wrap="square" rtlCol="0">
            <a:spAutoFit/>
          </a:bodyPr>
          <a:lstStyle/>
          <a:p>
            <a:r>
              <a:rPr lang="zh-CN" altLang="en-US" sz="2000" dirty="0" smtClean="0">
                <a:solidFill>
                  <a:schemeClr val="accent2"/>
                </a:solidFill>
                <a:latin typeface="+mn-ea"/>
                <a:ea typeface="+mn-ea"/>
              </a:rPr>
              <a:t>网络营销方案</a:t>
            </a:r>
            <a:endParaRPr lang="zh-CN" altLang="en-US" sz="2000" dirty="0">
              <a:solidFill>
                <a:schemeClr val="accent2"/>
              </a:solidFill>
              <a:latin typeface="+mn-ea"/>
              <a:ea typeface="+mn-ea"/>
            </a:endParaRPr>
          </a:p>
        </p:txBody>
      </p:sp>
      <p:sp>
        <p:nvSpPr>
          <p:cNvPr id="22" name="TextBox 21"/>
          <p:cNvSpPr txBox="1"/>
          <p:nvPr/>
        </p:nvSpPr>
        <p:spPr>
          <a:xfrm>
            <a:off x="4204290" y="5693186"/>
            <a:ext cx="2264889" cy="400110"/>
          </a:xfrm>
          <a:prstGeom prst="rect">
            <a:avLst/>
          </a:prstGeom>
          <a:noFill/>
        </p:spPr>
        <p:txBody>
          <a:bodyPr wrap="square" rtlCol="0">
            <a:spAutoFit/>
          </a:bodyPr>
          <a:lstStyle>
            <a:defPPr>
              <a:defRPr lang="zh-CN"/>
            </a:defPPr>
            <a:lvl1pPr>
              <a:lnSpc>
                <a:spcPct val="150000"/>
              </a:lnSpc>
              <a:defRPr>
                <a:solidFill>
                  <a:schemeClr val="accent1"/>
                </a:solidFill>
                <a:latin typeface="+mn-ea"/>
                <a:ea typeface="+mn-ea"/>
              </a:defRPr>
            </a:lvl1pPr>
          </a:lstStyle>
          <a:p>
            <a:pPr>
              <a:lnSpc>
                <a:spcPct val="100000"/>
              </a:lnSpc>
            </a:pPr>
            <a:r>
              <a:rPr lang="zh-CN" altLang="en-US" sz="2000" dirty="0" smtClean="0">
                <a:solidFill>
                  <a:schemeClr val="accent2"/>
                </a:solidFill>
              </a:rPr>
              <a:t>代理推广</a:t>
            </a:r>
            <a:endParaRPr lang="zh-CN" altLang="en-US" sz="2000" dirty="0">
              <a:solidFill>
                <a:schemeClr val="accent2"/>
              </a:solidFill>
            </a:endParaRPr>
          </a:p>
        </p:txBody>
      </p:sp>
      <p:sp>
        <p:nvSpPr>
          <p:cNvPr id="23" name="TextBox 22"/>
          <p:cNvSpPr txBox="1"/>
          <p:nvPr/>
        </p:nvSpPr>
        <p:spPr>
          <a:xfrm>
            <a:off x="6857828" y="5693186"/>
            <a:ext cx="2264889" cy="400110"/>
          </a:xfrm>
          <a:prstGeom prst="rect">
            <a:avLst/>
          </a:prstGeom>
          <a:noFill/>
        </p:spPr>
        <p:txBody>
          <a:bodyPr wrap="square" rtlCol="0">
            <a:spAutoFit/>
          </a:bodyPr>
          <a:lstStyle/>
          <a:p>
            <a:r>
              <a:rPr lang="zh-CN" altLang="en-US" sz="2000" dirty="0" smtClean="0">
                <a:solidFill>
                  <a:schemeClr val="accent2"/>
                </a:solidFill>
                <a:latin typeface="+mn-ea"/>
                <a:ea typeface="+mn-ea"/>
              </a:rPr>
              <a:t>利润分析</a:t>
            </a:r>
            <a:endParaRPr lang="zh-CN" altLang="en-US" sz="2000" dirty="0">
              <a:solidFill>
                <a:schemeClr val="accent2"/>
              </a:solidFill>
              <a:latin typeface="+mn-ea"/>
              <a:ea typeface="+mn-ea"/>
            </a:endParaRPr>
          </a:p>
        </p:txBody>
      </p:sp>
      <p:sp>
        <p:nvSpPr>
          <p:cNvPr id="24" name="Oval 42"/>
          <p:cNvSpPr>
            <a:spLocks noChangeAspect="1" noChangeArrowheads="1"/>
          </p:cNvSpPr>
          <p:nvPr/>
        </p:nvSpPr>
        <p:spPr bwMode="auto">
          <a:xfrm>
            <a:off x="6494611" y="5342357"/>
            <a:ext cx="216000" cy="217227"/>
          </a:xfrm>
          <a:prstGeom prst="ellipse">
            <a:avLst/>
          </a:prstGeom>
          <a:solidFill>
            <a:schemeClr val="tx1"/>
          </a:solidFill>
          <a:ln w="28575" cap="flat">
            <a:solidFill>
              <a:schemeClr val="accent2"/>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sz="2000">
              <a:solidFill>
                <a:schemeClr val="accent1"/>
              </a:solidFill>
            </a:endParaRPr>
          </a:p>
        </p:txBody>
      </p:sp>
      <p:sp>
        <p:nvSpPr>
          <p:cNvPr id="25" name="TextBox 24"/>
          <p:cNvSpPr txBox="1"/>
          <p:nvPr/>
        </p:nvSpPr>
        <p:spPr>
          <a:xfrm>
            <a:off x="6857828" y="4763746"/>
            <a:ext cx="2264889" cy="400110"/>
          </a:xfrm>
          <a:prstGeom prst="rect">
            <a:avLst/>
          </a:prstGeom>
          <a:noFill/>
        </p:spPr>
        <p:txBody>
          <a:bodyPr wrap="square" rtlCol="0">
            <a:spAutoFit/>
          </a:bodyPr>
          <a:lstStyle/>
          <a:p>
            <a:r>
              <a:rPr lang="zh-CN" altLang="en-US" sz="2000" dirty="0" smtClean="0">
                <a:solidFill>
                  <a:schemeClr val="accent2"/>
                </a:solidFill>
                <a:latin typeface="+mn-ea"/>
                <a:ea typeface="+mn-ea"/>
              </a:rPr>
              <a:t>产品形式</a:t>
            </a:r>
            <a:endParaRPr lang="zh-CN" altLang="en-US" sz="2000" dirty="0">
              <a:solidFill>
                <a:schemeClr val="accent2"/>
              </a:solidFill>
              <a:latin typeface="+mn-ea"/>
              <a:ea typeface="+mn-ea"/>
            </a:endParaRPr>
          </a:p>
        </p:txBody>
      </p:sp>
      <p:sp>
        <p:nvSpPr>
          <p:cNvPr id="26" name="Oval 42"/>
          <p:cNvSpPr>
            <a:spLocks noChangeAspect="1" noChangeArrowheads="1"/>
          </p:cNvSpPr>
          <p:nvPr/>
        </p:nvSpPr>
        <p:spPr bwMode="auto">
          <a:xfrm>
            <a:off x="6494611" y="5784628"/>
            <a:ext cx="216000" cy="217227"/>
          </a:xfrm>
          <a:prstGeom prst="ellipse">
            <a:avLst/>
          </a:prstGeom>
          <a:solidFill>
            <a:schemeClr val="tx1"/>
          </a:solidFill>
          <a:ln w="28575" cap="flat">
            <a:solidFill>
              <a:schemeClr val="accent2"/>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sz="2000">
              <a:solidFill>
                <a:schemeClr val="accent1"/>
              </a:solidFill>
            </a:endParaRPr>
          </a:p>
        </p:txBody>
      </p:sp>
      <p:sp>
        <p:nvSpPr>
          <p:cNvPr id="27" name="TextBox 26"/>
          <p:cNvSpPr txBox="1"/>
          <p:nvPr/>
        </p:nvSpPr>
        <p:spPr>
          <a:xfrm>
            <a:off x="6857828" y="5250915"/>
            <a:ext cx="2264889" cy="400110"/>
          </a:xfrm>
          <a:prstGeom prst="rect">
            <a:avLst/>
          </a:prstGeom>
          <a:noFill/>
        </p:spPr>
        <p:txBody>
          <a:bodyPr wrap="square" rtlCol="0">
            <a:spAutoFit/>
          </a:bodyPr>
          <a:lstStyle/>
          <a:p>
            <a:r>
              <a:rPr lang="zh-CN" altLang="en-US" sz="2000" dirty="0" smtClean="0">
                <a:solidFill>
                  <a:schemeClr val="accent2"/>
                </a:solidFill>
                <a:latin typeface="+mn-ea"/>
                <a:ea typeface="+mn-ea"/>
              </a:rPr>
              <a:t>地面推广计划</a:t>
            </a:r>
            <a:endParaRPr lang="zh-CN" altLang="en-US" sz="2000" dirty="0">
              <a:solidFill>
                <a:schemeClr val="accent2"/>
              </a:solidFill>
              <a:latin typeface="+mn-ea"/>
              <a:ea typeface="+mn-ea"/>
            </a:endParaRPr>
          </a:p>
        </p:txBody>
      </p:sp>
    </p:spTree>
    <p:extLst>
      <p:ext uri="{BB962C8B-B14F-4D97-AF65-F5344CB8AC3E}">
        <p14:creationId xmlns:p14="http://schemas.microsoft.com/office/powerpoint/2010/main" val="705206260"/>
      </p:ext>
    </p:extLst>
  </p:cSld>
  <p:clrMapOvr>
    <a:masterClrMapping/>
  </p:clrMapOvr>
  <p:transition spd="slow" advTm="5622">
    <p:push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down)">
                                      <p:cBhvr>
                                        <p:cTn id="7" dur="500"/>
                                        <p:tgtEl>
                                          <p:spTgt spid="28"/>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heel(1)">
                                      <p:cBhvr>
                                        <p:cTn id="11" dur="1000"/>
                                        <p:tgtEl>
                                          <p:spTgt spid="8"/>
                                        </p:tgtEl>
                                      </p:cBhvr>
                                    </p:animEffect>
                                  </p:childTnLst>
                                </p:cTn>
                              </p:par>
                            </p:childTnLst>
                          </p:cTn>
                        </p:par>
                        <p:par>
                          <p:cTn id="12" fill="hold">
                            <p:stCondLst>
                              <p:cond delay="1500"/>
                            </p:stCondLst>
                            <p:childTnLst>
                              <p:par>
                                <p:cTn id="13" presetID="31" presetClass="entr" presetSubtype="0"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p:cTn id="15" dur="500" fill="hold"/>
                                        <p:tgtEl>
                                          <p:spTgt spid="12"/>
                                        </p:tgtEl>
                                        <p:attrNameLst>
                                          <p:attrName>ppt_w</p:attrName>
                                        </p:attrNameLst>
                                      </p:cBhvr>
                                      <p:tavLst>
                                        <p:tav tm="0">
                                          <p:val>
                                            <p:fltVal val="0"/>
                                          </p:val>
                                        </p:tav>
                                        <p:tav tm="100000">
                                          <p:val>
                                            <p:strVal val="#ppt_w"/>
                                          </p:val>
                                        </p:tav>
                                      </p:tavLst>
                                    </p:anim>
                                    <p:anim calcmode="lin" valueType="num">
                                      <p:cBhvr>
                                        <p:cTn id="16" dur="500" fill="hold"/>
                                        <p:tgtEl>
                                          <p:spTgt spid="12"/>
                                        </p:tgtEl>
                                        <p:attrNameLst>
                                          <p:attrName>ppt_h</p:attrName>
                                        </p:attrNameLst>
                                      </p:cBhvr>
                                      <p:tavLst>
                                        <p:tav tm="0">
                                          <p:val>
                                            <p:fltVal val="0"/>
                                          </p:val>
                                        </p:tav>
                                        <p:tav tm="100000">
                                          <p:val>
                                            <p:strVal val="#ppt_h"/>
                                          </p:val>
                                        </p:tav>
                                      </p:tavLst>
                                    </p:anim>
                                    <p:anim calcmode="lin" valueType="num">
                                      <p:cBhvr>
                                        <p:cTn id="17" dur="500" fill="hold"/>
                                        <p:tgtEl>
                                          <p:spTgt spid="12"/>
                                        </p:tgtEl>
                                        <p:attrNameLst>
                                          <p:attrName>style.rotation</p:attrName>
                                        </p:attrNameLst>
                                      </p:cBhvr>
                                      <p:tavLst>
                                        <p:tav tm="0">
                                          <p:val>
                                            <p:fltVal val="90"/>
                                          </p:val>
                                        </p:tav>
                                        <p:tav tm="100000">
                                          <p:val>
                                            <p:fltVal val="0"/>
                                          </p:val>
                                        </p:tav>
                                      </p:tavLst>
                                    </p:anim>
                                    <p:animEffect transition="in" filter="fade">
                                      <p:cBhvr>
                                        <p:cTn id="18" dur="500"/>
                                        <p:tgtEl>
                                          <p:spTgt spid="12"/>
                                        </p:tgtEl>
                                      </p:cBhvr>
                                    </p:animEffect>
                                  </p:childTnLst>
                                </p:cTn>
                              </p:par>
                            </p:childTnLst>
                          </p:cTn>
                        </p:par>
                        <p:par>
                          <p:cTn id="19" fill="hold">
                            <p:stCondLst>
                              <p:cond delay="20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13"/>
                                        </p:tgtEl>
                                        <p:attrNameLst>
                                          <p:attrName>ppt_y</p:attrName>
                                        </p:attrNameLst>
                                      </p:cBhvr>
                                      <p:tavLst>
                                        <p:tav tm="0">
                                          <p:val>
                                            <p:strVal val="#ppt_y"/>
                                          </p:val>
                                        </p:tav>
                                        <p:tav tm="100000">
                                          <p:val>
                                            <p:strVal val="#ppt_y"/>
                                          </p:val>
                                        </p:tav>
                                      </p:tavLst>
                                    </p:anim>
                                    <p:anim calcmode="lin" valueType="num">
                                      <p:cBhvr>
                                        <p:cTn id="24"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13"/>
                                        </p:tgtEl>
                                      </p:cBhvr>
                                    </p:animEffect>
                                  </p:childTnLst>
                                </p:cTn>
                              </p:par>
                            </p:childTnLst>
                          </p:cTn>
                        </p:par>
                        <p:par>
                          <p:cTn id="27" fill="hold">
                            <p:stCondLst>
                              <p:cond delay="2700"/>
                            </p:stCondLst>
                            <p:childTnLst>
                              <p:par>
                                <p:cTn id="28" presetID="16" presetClass="entr" presetSubtype="21" fill="hold" nodeType="after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barn(inVertical)">
                                      <p:cBhvr>
                                        <p:cTn id="30" dur="500"/>
                                        <p:tgtEl>
                                          <p:spTgt spid="14"/>
                                        </p:tgtEl>
                                      </p:cBhvr>
                                    </p:animEffect>
                                  </p:childTnLst>
                                </p:cTn>
                              </p:par>
                            </p:childTnLst>
                          </p:cTn>
                        </p:par>
                        <p:par>
                          <p:cTn id="31" fill="hold">
                            <p:stCondLst>
                              <p:cond delay="3200"/>
                            </p:stCondLst>
                            <p:childTnLst>
                              <p:par>
                                <p:cTn id="32" presetID="2" presetClass="entr" presetSubtype="12" fill="hold" grpId="0" nodeType="afterEffect">
                                  <p:stCondLst>
                                    <p:cond delay="0"/>
                                  </p:stCondLst>
                                  <p:childTnLst>
                                    <p:set>
                                      <p:cBhvr>
                                        <p:cTn id="33" dur="1" fill="hold">
                                          <p:stCondLst>
                                            <p:cond delay="0"/>
                                          </p:stCondLst>
                                        </p:cTn>
                                        <p:tgtEl>
                                          <p:spTgt spid="16"/>
                                        </p:tgtEl>
                                        <p:attrNameLst>
                                          <p:attrName>style.visibility</p:attrName>
                                        </p:attrNameLst>
                                      </p:cBhvr>
                                      <p:to>
                                        <p:strVal val="visible"/>
                                      </p:to>
                                    </p:set>
                                    <p:anim calcmode="lin" valueType="num">
                                      <p:cBhvr additive="base">
                                        <p:cTn id="34" dur="500" fill="hold"/>
                                        <p:tgtEl>
                                          <p:spTgt spid="16"/>
                                        </p:tgtEl>
                                        <p:attrNameLst>
                                          <p:attrName>ppt_x</p:attrName>
                                        </p:attrNameLst>
                                      </p:cBhvr>
                                      <p:tavLst>
                                        <p:tav tm="0">
                                          <p:val>
                                            <p:strVal val="0-#ppt_w/2"/>
                                          </p:val>
                                        </p:tav>
                                        <p:tav tm="100000">
                                          <p:val>
                                            <p:strVal val="#ppt_x"/>
                                          </p:val>
                                        </p:tav>
                                      </p:tavLst>
                                    </p:anim>
                                    <p:anim calcmode="lin" valueType="num">
                                      <p:cBhvr additive="base">
                                        <p:cTn id="35" dur="500" fill="hold"/>
                                        <p:tgtEl>
                                          <p:spTgt spid="16"/>
                                        </p:tgtEl>
                                        <p:attrNameLst>
                                          <p:attrName>ppt_y</p:attrName>
                                        </p:attrNameLst>
                                      </p:cBhvr>
                                      <p:tavLst>
                                        <p:tav tm="0">
                                          <p:val>
                                            <p:strVal val="1+#ppt_h/2"/>
                                          </p:val>
                                        </p:tav>
                                        <p:tav tm="100000">
                                          <p:val>
                                            <p:strVal val="#ppt_y"/>
                                          </p:val>
                                        </p:tav>
                                      </p:tavLst>
                                    </p:anim>
                                  </p:childTnLst>
                                </p:cTn>
                              </p:par>
                              <p:par>
                                <p:cTn id="36" presetID="2" presetClass="entr" presetSubtype="12" fill="hold" grpId="0" nodeType="withEffect">
                                  <p:stCondLst>
                                    <p:cond delay="100"/>
                                  </p:stCondLst>
                                  <p:childTnLst>
                                    <p:set>
                                      <p:cBhvr>
                                        <p:cTn id="37" dur="1" fill="hold">
                                          <p:stCondLst>
                                            <p:cond delay="0"/>
                                          </p:stCondLst>
                                        </p:cTn>
                                        <p:tgtEl>
                                          <p:spTgt spid="17"/>
                                        </p:tgtEl>
                                        <p:attrNameLst>
                                          <p:attrName>style.visibility</p:attrName>
                                        </p:attrNameLst>
                                      </p:cBhvr>
                                      <p:to>
                                        <p:strVal val="visible"/>
                                      </p:to>
                                    </p:set>
                                    <p:anim calcmode="lin" valueType="num">
                                      <p:cBhvr additive="base">
                                        <p:cTn id="38" dur="500" fill="hold"/>
                                        <p:tgtEl>
                                          <p:spTgt spid="17"/>
                                        </p:tgtEl>
                                        <p:attrNameLst>
                                          <p:attrName>ppt_x</p:attrName>
                                        </p:attrNameLst>
                                      </p:cBhvr>
                                      <p:tavLst>
                                        <p:tav tm="0">
                                          <p:val>
                                            <p:strVal val="0-#ppt_w/2"/>
                                          </p:val>
                                        </p:tav>
                                        <p:tav tm="100000">
                                          <p:val>
                                            <p:strVal val="#ppt_x"/>
                                          </p:val>
                                        </p:tav>
                                      </p:tavLst>
                                    </p:anim>
                                    <p:anim calcmode="lin" valueType="num">
                                      <p:cBhvr additive="base">
                                        <p:cTn id="39" dur="500" fill="hold"/>
                                        <p:tgtEl>
                                          <p:spTgt spid="17"/>
                                        </p:tgtEl>
                                        <p:attrNameLst>
                                          <p:attrName>ppt_y</p:attrName>
                                        </p:attrNameLst>
                                      </p:cBhvr>
                                      <p:tavLst>
                                        <p:tav tm="0">
                                          <p:val>
                                            <p:strVal val="1+#ppt_h/2"/>
                                          </p:val>
                                        </p:tav>
                                        <p:tav tm="100000">
                                          <p:val>
                                            <p:strVal val="#ppt_y"/>
                                          </p:val>
                                        </p:tav>
                                      </p:tavLst>
                                    </p:anim>
                                  </p:childTnLst>
                                </p:cTn>
                              </p:par>
                              <p:par>
                                <p:cTn id="40" presetID="2" presetClass="entr" presetSubtype="12" fill="hold" grpId="0" nodeType="withEffect">
                                  <p:stCondLst>
                                    <p:cond delay="200"/>
                                  </p:stCondLst>
                                  <p:childTnLst>
                                    <p:set>
                                      <p:cBhvr>
                                        <p:cTn id="41" dur="1" fill="hold">
                                          <p:stCondLst>
                                            <p:cond delay="0"/>
                                          </p:stCondLst>
                                        </p:cTn>
                                        <p:tgtEl>
                                          <p:spTgt spid="18"/>
                                        </p:tgtEl>
                                        <p:attrNameLst>
                                          <p:attrName>style.visibility</p:attrName>
                                        </p:attrNameLst>
                                      </p:cBhvr>
                                      <p:to>
                                        <p:strVal val="visible"/>
                                      </p:to>
                                    </p:set>
                                    <p:anim calcmode="lin" valueType="num">
                                      <p:cBhvr additive="base">
                                        <p:cTn id="42" dur="500" fill="hold"/>
                                        <p:tgtEl>
                                          <p:spTgt spid="18"/>
                                        </p:tgtEl>
                                        <p:attrNameLst>
                                          <p:attrName>ppt_x</p:attrName>
                                        </p:attrNameLst>
                                      </p:cBhvr>
                                      <p:tavLst>
                                        <p:tav tm="0">
                                          <p:val>
                                            <p:strVal val="0-#ppt_w/2"/>
                                          </p:val>
                                        </p:tav>
                                        <p:tav tm="100000">
                                          <p:val>
                                            <p:strVal val="#ppt_x"/>
                                          </p:val>
                                        </p:tav>
                                      </p:tavLst>
                                    </p:anim>
                                    <p:anim calcmode="lin" valueType="num">
                                      <p:cBhvr additive="base">
                                        <p:cTn id="43" dur="500" fill="hold"/>
                                        <p:tgtEl>
                                          <p:spTgt spid="18"/>
                                        </p:tgtEl>
                                        <p:attrNameLst>
                                          <p:attrName>ppt_y</p:attrName>
                                        </p:attrNameLst>
                                      </p:cBhvr>
                                      <p:tavLst>
                                        <p:tav tm="0">
                                          <p:val>
                                            <p:strVal val="1+#ppt_h/2"/>
                                          </p:val>
                                        </p:tav>
                                        <p:tav tm="100000">
                                          <p:val>
                                            <p:strVal val="#ppt_y"/>
                                          </p:val>
                                        </p:tav>
                                      </p:tavLst>
                                    </p:anim>
                                  </p:childTnLst>
                                </p:cTn>
                              </p:par>
                              <p:par>
                                <p:cTn id="44" presetID="2" presetClass="entr" presetSubtype="12" fill="hold" grpId="0" nodeType="withEffect">
                                  <p:stCondLst>
                                    <p:cond delay="300"/>
                                  </p:stCondLst>
                                  <p:childTnLst>
                                    <p:set>
                                      <p:cBhvr>
                                        <p:cTn id="45" dur="1" fill="hold">
                                          <p:stCondLst>
                                            <p:cond delay="0"/>
                                          </p:stCondLst>
                                        </p:cTn>
                                        <p:tgtEl>
                                          <p:spTgt spid="19"/>
                                        </p:tgtEl>
                                        <p:attrNameLst>
                                          <p:attrName>style.visibility</p:attrName>
                                        </p:attrNameLst>
                                      </p:cBhvr>
                                      <p:to>
                                        <p:strVal val="visible"/>
                                      </p:to>
                                    </p:set>
                                    <p:anim calcmode="lin" valueType="num">
                                      <p:cBhvr additive="base">
                                        <p:cTn id="46" dur="500" fill="hold"/>
                                        <p:tgtEl>
                                          <p:spTgt spid="19"/>
                                        </p:tgtEl>
                                        <p:attrNameLst>
                                          <p:attrName>ppt_x</p:attrName>
                                        </p:attrNameLst>
                                      </p:cBhvr>
                                      <p:tavLst>
                                        <p:tav tm="0">
                                          <p:val>
                                            <p:strVal val="0-#ppt_w/2"/>
                                          </p:val>
                                        </p:tav>
                                        <p:tav tm="100000">
                                          <p:val>
                                            <p:strVal val="#ppt_x"/>
                                          </p:val>
                                        </p:tav>
                                      </p:tavLst>
                                    </p:anim>
                                    <p:anim calcmode="lin" valueType="num">
                                      <p:cBhvr additive="base">
                                        <p:cTn id="47" dur="500" fill="hold"/>
                                        <p:tgtEl>
                                          <p:spTgt spid="19"/>
                                        </p:tgtEl>
                                        <p:attrNameLst>
                                          <p:attrName>ppt_y</p:attrName>
                                        </p:attrNameLst>
                                      </p:cBhvr>
                                      <p:tavLst>
                                        <p:tav tm="0">
                                          <p:val>
                                            <p:strVal val="1+#ppt_h/2"/>
                                          </p:val>
                                        </p:tav>
                                        <p:tav tm="100000">
                                          <p:val>
                                            <p:strVal val="#ppt_y"/>
                                          </p:val>
                                        </p:tav>
                                      </p:tavLst>
                                    </p:anim>
                                  </p:childTnLst>
                                </p:cTn>
                              </p:par>
                              <p:par>
                                <p:cTn id="48" presetID="2" presetClass="entr" presetSubtype="12" fill="hold" grpId="0" nodeType="withEffect">
                                  <p:stCondLst>
                                    <p:cond delay="400"/>
                                  </p:stCondLst>
                                  <p:childTnLst>
                                    <p:set>
                                      <p:cBhvr>
                                        <p:cTn id="49" dur="1" fill="hold">
                                          <p:stCondLst>
                                            <p:cond delay="0"/>
                                          </p:stCondLst>
                                        </p:cTn>
                                        <p:tgtEl>
                                          <p:spTgt spid="24"/>
                                        </p:tgtEl>
                                        <p:attrNameLst>
                                          <p:attrName>style.visibility</p:attrName>
                                        </p:attrNameLst>
                                      </p:cBhvr>
                                      <p:to>
                                        <p:strVal val="visible"/>
                                      </p:to>
                                    </p:set>
                                    <p:anim calcmode="lin" valueType="num">
                                      <p:cBhvr additive="base">
                                        <p:cTn id="50" dur="500" fill="hold"/>
                                        <p:tgtEl>
                                          <p:spTgt spid="24"/>
                                        </p:tgtEl>
                                        <p:attrNameLst>
                                          <p:attrName>ppt_x</p:attrName>
                                        </p:attrNameLst>
                                      </p:cBhvr>
                                      <p:tavLst>
                                        <p:tav tm="0">
                                          <p:val>
                                            <p:strVal val="0-#ppt_w/2"/>
                                          </p:val>
                                        </p:tav>
                                        <p:tav tm="100000">
                                          <p:val>
                                            <p:strVal val="#ppt_x"/>
                                          </p:val>
                                        </p:tav>
                                      </p:tavLst>
                                    </p:anim>
                                    <p:anim calcmode="lin" valueType="num">
                                      <p:cBhvr additive="base">
                                        <p:cTn id="51" dur="500" fill="hold"/>
                                        <p:tgtEl>
                                          <p:spTgt spid="24"/>
                                        </p:tgtEl>
                                        <p:attrNameLst>
                                          <p:attrName>ppt_y</p:attrName>
                                        </p:attrNameLst>
                                      </p:cBhvr>
                                      <p:tavLst>
                                        <p:tav tm="0">
                                          <p:val>
                                            <p:strVal val="1+#ppt_h/2"/>
                                          </p:val>
                                        </p:tav>
                                        <p:tav tm="100000">
                                          <p:val>
                                            <p:strVal val="#ppt_y"/>
                                          </p:val>
                                        </p:tav>
                                      </p:tavLst>
                                    </p:anim>
                                  </p:childTnLst>
                                </p:cTn>
                              </p:par>
                              <p:par>
                                <p:cTn id="52" presetID="2" presetClass="entr" presetSubtype="12" fill="hold" grpId="0" nodeType="withEffect">
                                  <p:stCondLst>
                                    <p:cond delay="500"/>
                                  </p:stCondLst>
                                  <p:childTnLst>
                                    <p:set>
                                      <p:cBhvr>
                                        <p:cTn id="53" dur="1" fill="hold">
                                          <p:stCondLst>
                                            <p:cond delay="0"/>
                                          </p:stCondLst>
                                        </p:cTn>
                                        <p:tgtEl>
                                          <p:spTgt spid="26"/>
                                        </p:tgtEl>
                                        <p:attrNameLst>
                                          <p:attrName>style.visibility</p:attrName>
                                        </p:attrNameLst>
                                      </p:cBhvr>
                                      <p:to>
                                        <p:strVal val="visible"/>
                                      </p:to>
                                    </p:set>
                                    <p:anim calcmode="lin" valueType="num">
                                      <p:cBhvr additive="base">
                                        <p:cTn id="54" dur="500" fill="hold"/>
                                        <p:tgtEl>
                                          <p:spTgt spid="26"/>
                                        </p:tgtEl>
                                        <p:attrNameLst>
                                          <p:attrName>ppt_x</p:attrName>
                                        </p:attrNameLst>
                                      </p:cBhvr>
                                      <p:tavLst>
                                        <p:tav tm="0">
                                          <p:val>
                                            <p:strVal val="0-#ppt_w/2"/>
                                          </p:val>
                                        </p:tav>
                                        <p:tav tm="100000">
                                          <p:val>
                                            <p:strVal val="#ppt_x"/>
                                          </p:val>
                                        </p:tav>
                                      </p:tavLst>
                                    </p:anim>
                                    <p:anim calcmode="lin" valueType="num">
                                      <p:cBhvr additive="base">
                                        <p:cTn id="55" dur="500" fill="hold"/>
                                        <p:tgtEl>
                                          <p:spTgt spid="26"/>
                                        </p:tgtEl>
                                        <p:attrNameLst>
                                          <p:attrName>ppt_y</p:attrName>
                                        </p:attrNameLst>
                                      </p:cBhvr>
                                      <p:tavLst>
                                        <p:tav tm="0">
                                          <p:val>
                                            <p:strVal val="1+#ppt_h/2"/>
                                          </p:val>
                                        </p:tav>
                                        <p:tav tm="100000">
                                          <p:val>
                                            <p:strVal val="#ppt_y"/>
                                          </p:val>
                                        </p:tav>
                                      </p:tavLst>
                                    </p:anim>
                                  </p:childTnLst>
                                </p:cTn>
                              </p:par>
                            </p:childTnLst>
                          </p:cTn>
                        </p:par>
                        <p:par>
                          <p:cTn id="56" fill="hold">
                            <p:stCondLst>
                              <p:cond delay="4200"/>
                            </p:stCondLst>
                            <p:childTnLst>
                              <p:par>
                                <p:cTn id="57" presetID="22" presetClass="entr" presetSubtype="8" fill="hold" grpId="0" nodeType="afterEffect">
                                  <p:stCondLst>
                                    <p:cond delay="0"/>
                                  </p:stCondLst>
                                  <p:childTnLst>
                                    <p:set>
                                      <p:cBhvr>
                                        <p:cTn id="58" dur="1" fill="hold">
                                          <p:stCondLst>
                                            <p:cond delay="0"/>
                                          </p:stCondLst>
                                        </p:cTn>
                                        <p:tgtEl>
                                          <p:spTgt spid="20"/>
                                        </p:tgtEl>
                                        <p:attrNameLst>
                                          <p:attrName>style.visibility</p:attrName>
                                        </p:attrNameLst>
                                      </p:cBhvr>
                                      <p:to>
                                        <p:strVal val="visible"/>
                                      </p:to>
                                    </p:set>
                                    <p:animEffect transition="in" filter="wipe(left)">
                                      <p:cBhvr>
                                        <p:cTn id="59" dur="500"/>
                                        <p:tgtEl>
                                          <p:spTgt spid="20"/>
                                        </p:tgtEl>
                                      </p:cBhvr>
                                    </p:animEffect>
                                  </p:childTnLst>
                                </p:cTn>
                              </p:par>
                              <p:par>
                                <p:cTn id="60" presetID="22" presetClass="entr" presetSubtype="8" fill="hold" grpId="0" nodeType="withEffect">
                                  <p:stCondLst>
                                    <p:cond delay="100"/>
                                  </p:stCondLst>
                                  <p:childTnLst>
                                    <p:set>
                                      <p:cBhvr>
                                        <p:cTn id="61" dur="1" fill="hold">
                                          <p:stCondLst>
                                            <p:cond delay="0"/>
                                          </p:stCondLst>
                                        </p:cTn>
                                        <p:tgtEl>
                                          <p:spTgt spid="21"/>
                                        </p:tgtEl>
                                        <p:attrNameLst>
                                          <p:attrName>style.visibility</p:attrName>
                                        </p:attrNameLst>
                                      </p:cBhvr>
                                      <p:to>
                                        <p:strVal val="visible"/>
                                      </p:to>
                                    </p:set>
                                    <p:animEffect transition="in" filter="wipe(left)">
                                      <p:cBhvr>
                                        <p:cTn id="62" dur="500"/>
                                        <p:tgtEl>
                                          <p:spTgt spid="21"/>
                                        </p:tgtEl>
                                      </p:cBhvr>
                                    </p:animEffect>
                                  </p:childTnLst>
                                </p:cTn>
                              </p:par>
                              <p:par>
                                <p:cTn id="63" presetID="22" presetClass="entr" presetSubtype="8" fill="hold" grpId="0" nodeType="withEffect">
                                  <p:stCondLst>
                                    <p:cond delay="200"/>
                                  </p:stCondLst>
                                  <p:childTnLst>
                                    <p:set>
                                      <p:cBhvr>
                                        <p:cTn id="64" dur="1" fill="hold">
                                          <p:stCondLst>
                                            <p:cond delay="0"/>
                                          </p:stCondLst>
                                        </p:cTn>
                                        <p:tgtEl>
                                          <p:spTgt spid="22"/>
                                        </p:tgtEl>
                                        <p:attrNameLst>
                                          <p:attrName>style.visibility</p:attrName>
                                        </p:attrNameLst>
                                      </p:cBhvr>
                                      <p:to>
                                        <p:strVal val="visible"/>
                                      </p:to>
                                    </p:set>
                                    <p:animEffect transition="in" filter="wipe(left)">
                                      <p:cBhvr>
                                        <p:cTn id="65" dur="500"/>
                                        <p:tgtEl>
                                          <p:spTgt spid="22"/>
                                        </p:tgtEl>
                                      </p:cBhvr>
                                    </p:animEffect>
                                  </p:childTnLst>
                                </p:cTn>
                              </p:par>
                              <p:par>
                                <p:cTn id="66" presetID="22" presetClass="entr" presetSubtype="8" fill="hold" grpId="0" nodeType="withEffect">
                                  <p:stCondLst>
                                    <p:cond delay="300"/>
                                  </p:stCondLst>
                                  <p:childTnLst>
                                    <p:set>
                                      <p:cBhvr>
                                        <p:cTn id="67" dur="1" fill="hold">
                                          <p:stCondLst>
                                            <p:cond delay="0"/>
                                          </p:stCondLst>
                                        </p:cTn>
                                        <p:tgtEl>
                                          <p:spTgt spid="25"/>
                                        </p:tgtEl>
                                        <p:attrNameLst>
                                          <p:attrName>style.visibility</p:attrName>
                                        </p:attrNameLst>
                                      </p:cBhvr>
                                      <p:to>
                                        <p:strVal val="visible"/>
                                      </p:to>
                                    </p:set>
                                    <p:animEffect transition="in" filter="wipe(left)">
                                      <p:cBhvr>
                                        <p:cTn id="68" dur="500"/>
                                        <p:tgtEl>
                                          <p:spTgt spid="25"/>
                                        </p:tgtEl>
                                      </p:cBhvr>
                                    </p:animEffect>
                                  </p:childTnLst>
                                </p:cTn>
                              </p:par>
                              <p:par>
                                <p:cTn id="69" presetID="22" presetClass="entr" presetSubtype="8" fill="hold" grpId="0" nodeType="withEffect">
                                  <p:stCondLst>
                                    <p:cond delay="400"/>
                                  </p:stCondLst>
                                  <p:childTnLst>
                                    <p:set>
                                      <p:cBhvr>
                                        <p:cTn id="70" dur="1" fill="hold">
                                          <p:stCondLst>
                                            <p:cond delay="0"/>
                                          </p:stCondLst>
                                        </p:cTn>
                                        <p:tgtEl>
                                          <p:spTgt spid="27"/>
                                        </p:tgtEl>
                                        <p:attrNameLst>
                                          <p:attrName>style.visibility</p:attrName>
                                        </p:attrNameLst>
                                      </p:cBhvr>
                                      <p:to>
                                        <p:strVal val="visible"/>
                                      </p:to>
                                    </p:set>
                                    <p:animEffect transition="in" filter="wipe(left)">
                                      <p:cBhvr>
                                        <p:cTn id="71" dur="500"/>
                                        <p:tgtEl>
                                          <p:spTgt spid="27"/>
                                        </p:tgtEl>
                                      </p:cBhvr>
                                    </p:animEffect>
                                  </p:childTnLst>
                                </p:cTn>
                              </p:par>
                              <p:par>
                                <p:cTn id="72" presetID="22" presetClass="entr" presetSubtype="8" fill="hold" grpId="0" nodeType="withEffect">
                                  <p:stCondLst>
                                    <p:cond delay="500"/>
                                  </p:stCondLst>
                                  <p:childTnLst>
                                    <p:set>
                                      <p:cBhvr>
                                        <p:cTn id="73" dur="1" fill="hold">
                                          <p:stCondLst>
                                            <p:cond delay="0"/>
                                          </p:stCondLst>
                                        </p:cTn>
                                        <p:tgtEl>
                                          <p:spTgt spid="23"/>
                                        </p:tgtEl>
                                        <p:attrNameLst>
                                          <p:attrName>style.visibility</p:attrName>
                                        </p:attrNameLst>
                                      </p:cBhvr>
                                      <p:to>
                                        <p:strVal val="visible"/>
                                      </p:to>
                                    </p:set>
                                    <p:animEffect transition="in" filter="wipe(left)">
                                      <p:cBhvr>
                                        <p:cTn id="74"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2" grpId="0" animBg="1"/>
      <p:bldP spid="16" grpId="0" animBg="1"/>
      <p:bldP spid="17" grpId="0" animBg="1"/>
      <p:bldP spid="18" grpId="0" animBg="1"/>
      <p:bldP spid="19" grpId="0" animBg="1"/>
      <p:bldP spid="20" grpId="0"/>
      <p:bldP spid="21" grpId="0"/>
      <p:bldP spid="22" grpId="0"/>
      <p:bldP spid="23" grpId="0"/>
      <p:bldP spid="24" grpId="0" animBg="1"/>
      <p:bldP spid="25" grpId="0"/>
      <p:bldP spid="26" grpId="0" animBg="1"/>
      <p:bldP spid="2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1330766" y="44624"/>
            <a:ext cx="5042228" cy="523220"/>
          </a:xfrm>
          <a:prstGeom prst="rect">
            <a:avLst/>
          </a:prstGeom>
          <a:noFill/>
        </p:spPr>
        <p:txBody>
          <a:bodyPr wrap="square"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r>
              <a:rPr lang="en-US" altLang="zh-CN" sz="2800" dirty="0" smtClean="0">
                <a:solidFill>
                  <a:schemeClr val="accent2"/>
                </a:solidFill>
                <a:latin typeface="微软雅黑"/>
                <a:ea typeface="微软雅黑"/>
              </a:rPr>
              <a:t>3.1 </a:t>
            </a:r>
            <a:r>
              <a:rPr lang="zh-CN" altLang="en-US" sz="2800" dirty="0" smtClean="0">
                <a:solidFill>
                  <a:schemeClr val="accent2"/>
                </a:solidFill>
                <a:latin typeface="微软雅黑"/>
                <a:ea typeface="微软雅黑"/>
              </a:rPr>
              <a:t>产品概述</a:t>
            </a:r>
            <a:endParaRPr lang="zh-CN" altLang="en-US" sz="2800" dirty="0">
              <a:solidFill>
                <a:schemeClr val="accent2"/>
              </a:solidFill>
              <a:latin typeface="微软雅黑"/>
              <a:ea typeface="微软雅黑"/>
            </a:endParaRPr>
          </a:p>
        </p:txBody>
      </p:sp>
      <p:sp>
        <p:nvSpPr>
          <p:cNvPr id="56" name="TextBox 55"/>
          <p:cNvSpPr txBox="1"/>
          <p:nvPr/>
        </p:nvSpPr>
        <p:spPr>
          <a:xfrm>
            <a:off x="140263" y="106179"/>
            <a:ext cx="1064260" cy="400110"/>
          </a:xfrm>
          <a:prstGeom prst="rect">
            <a:avLst/>
          </a:prstGeom>
          <a:noFill/>
        </p:spPr>
        <p:txBody>
          <a:bodyPr wrap="square" rtlCol="0">
            <a:spAutoFit/>
          </a:bodyPr>
          <a:lstStyle/>
          <a:p>
            <a:pPr algn="r"/>
            <a:r>
              <a:rPr lang="en-US" altLang="zh-CN" sz="2000" dirty="0" smtClean="0">
                <a:solidFill>
                  <a:schemeClr val="accent2"/>
                </a:solidFill>
              </a:rPr>
              <a:t>Part</a:t>
            </a:r>
            <a:r>
              <a:rPr lang="en-US" altLang="zh-CN" dirty="0" smtClean="0">
                <a:solidFill>
                  <a:schemeClr val="accent2"/>
                </a:solidFill>
              </a:rPr>
              <a:t> 3</a:t>
            </a:r>
            <a:endParaRPr lang="zh-CN" altLang="en-US" dirty="0">
              <a:solidFill>
                <a:schemeClr val="accent2"/>
              </a:solidFill>
            </a:endParaRPr>
          </a:p>
        </p:txBody>
      </p:sp>
      <p:sp>
        <p:nvSpPr>
          <p:cNvPr id="17" name="Rectangle 18"/>
          <p:cNvSpPr>
            <a:spLocks noChangeArrowheads="1"/>
          </p:cNvSpPr>
          <p:nvPr/>
        </p:nvSpPr>
        <p:spPr bwMode="auto">
          <a:xfrm>
            <a:off x="7137779" y="995363"/>
            <a:ext cx="4204909" cy="5370513"/>
          </a:xfrm>
          <a:prstGeom prst="rect">
            <a:avLst/>
          </a:prstGeom>
          <a:blipFill>
            <a:blip r:embed="rId3"/>
            <a:stretch>
              <a:fillRect/>
            </a:stretch>
          </a:bli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9" name="Rectangle 15"/>
          <p:cNvSpPr>
            <a:spLocks noChangeArrowheads="1"/>
          </p:cNvSpPr>
          <p:nvPr/>
        </p:nvSpPr>
        <p:spPr bwMode="auto">
          <a:xfrm>
            <a:off x="923925" y="5030788"/>
            <a:ext cx="6110560" cy="1366838"/>
          </a:xfrm>
          <a:prstGeom prst="rect">
            <a:avLst/>
          </a:prstGeom>
          <a:solidFill>
            <a:schemeClr val="accent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 name="Rectangle 11"/>
          <p:cNvSpPr>
            <a:spLocks noChangeArrowheads="1"/>
          </p:cNvSpPr>
          <p:nvPr/>
        </p:nvSpPr>
        <p:spPr bwMode="auto">
          <a:xfrm>
            <a:off x="923925" y="3152776"/>
            <a:ext cx="6110560" cy="1366838"/>
          </a:xfrm>
          <a:prstGeom prst="rect">
            <a:avLst/>
          </a:prstGeom>
          <a:solidFill>
            <a:schemeClr val="accent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5" name="Rectangle 8"/>
          <p:cNvSpPr>
            <a:spLocks noChangeArrowheads="1"/>
          </p:cNvSpPr>
          <p:nvPr/>
        </p:nvSpPr>
        <p:spPr bwMode="auto">
          <a:xfrm>
            <a:off x="923925" y="977901"/>
            <a:ext cx="6110560" cy="1779588"/>
          </a:xfrm>
          <a:prstGeom prst="rect">
            <a:avLst/>
          </a:prstGeom>
          <a:solidFill>
            <a:schemeClr val="accent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7" name="Freeform 6"/>
          <p:cNvSpPr>
            <a:spLocks/>
          </p:cNvSpPr>
          <p:nvPr/>
        </p:nvSpPr>
        <p:spPr bwMode="auto">
          <a:xfrm>
            <a:off x="841375" y="2901530"/>
            <a:ext cx="82550" cy="545253"/>
          </a:xfrm>
          <a:custGeom>
            <a:avLst/>
            <a:gdLst>
              <a:gd name="T0" fmla="*/ 0 w 102"/>
              <a:gd name="T1" fmla="*/ 0 h 474"/>
              <a:gd name="T2" fmla="*/ 102 w 102"/>
              <a:gd name="T3" fmla="*/ 108 h 474"/>
              <a:gd name="T4" fmla="*/ 102 w 102"/>
              <a:gd name="T5" fmla="*/ 474 h 474"/>
              <a:gd name="T6" fmla="*/ 0 w 102"/>
              <a:gd name="T7" fmla="*/ 366 h 474"/>
              <a:gd name="T8" fmla="*/ 0 w 102"/>
              <a:gd name="T9" fmla="*/ 0 h 474"/>
            </a:gdLst>
            <a:ahLst/>
            <a:cxnLst>
              <a:cxn ang="0">
                <a:pos x="T0" y="T1"/>
              </a:cxn>
              <a:cxn ang="0">
                <a:pos x="T2" y="T3"/>
              </a:cxn>
              <a:cxn ang="0">
                <a:pos x="T4" y="T5"/>
              </a:cxn>
              <a:cxn ang="0">
                <a:pos x="T6" y="T7"/>
              </a:cxn>
              <a:cxn ang="0">
                <a:pos x="T8" y="T9"/>
              </a:cxn>
            </a:cxnLst>
            <a:rect l="0" t="0" r="r" b="b"/>
            <a:pathLst>
              <a:path w="102" h="474">
                <a:moveTo>
                  <a:pt x="0" y="0"/>
                </a:moveTo>
                <a:lnTo>
                  <a:pt x="102" y="108"/>
                </a:lnTo>
                <a:lnTo>
                  <a:pt x="102" y="474"/>
                </a:lnTo>
                <a:lnTo>
                  <a:pt x="0" y="366"/>
                </a:lnTo>
                <a:lnTo>
                  <a:pt x="0"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8" name="Freeform 7"/>
          <p:cNvSpPr>
            <a:spLocks/>
          </p:cNvSpPr>
          <p:nvPr/>
        </p:nvSpPr>
        <p:spPr bwMode="auto">
          <a:xfrm>
            <a:off x="841375" y="746735"/>
            <a:ext cx="82550" cy="547514"/>
          </a:xfrm>
          <a:custGeom>
            <a:avLst/>
            <a:gdLst>
              <a:gd name="T0" fmla="*/ 0 w 102"/>
              <a:gd name="T1" fmla="*/ 0 h 474"/>
              <a:gd name="T2" fmla="*/ 102 w 102"/>
              <a:gd name="T3" fmla="*/ 108 h 474"/>
              <a:gd name="T4" fmla="*/ 102 w 102"/>
              <a:gd name="T5" fmla="*/ 474 h 474"/>
              <a:gd name="T6" fmla="*/ 0 w 102"/>
              <a:gd name="T7" fmla="*/ 366 h 474"/>
              <a:gd name="T8" fmla="*/ 0 w 102"/>
              <a:gd name="T9" fmla="*/ 0 h 474"/>
            </a:gdLst>
            <a:ahLst/>
            <a:cxnLst>
              <a:cxn ang="0">
                <a:pos x="T0" y="T1"/>
              </a:cxn>
              <a:cxn ang="0">
                <a:pos x="T2" y="T3"/>
              </a:cxn>
              <a:cxn ang="0">
                <a:pos x="T4" y="T5"/>
              </a:cxn>
              <a:cxn ang="0">
                <a:pos x="T6" y="T7"/>
              </a:cxn>
              <a:cxn ang="0">
                <a:pos x="T8" y="T9"/>
              </a:cxn>
            </a:cxnLst>
            <a:rect l="0" t="0" r="r" b="b"/>
            <a:pathLst>
              <a:path w="102" h="474">
                <a:moveTo>
                  <a:pt x="0" y="0"/>
                </a:moveTo>
                <a:lnTo>
                  <a:pt x="102" y="108"/>
                </a:lnTo>
                <a:lnTo>
                  <a:pt x="102" y="474"/>
                </a:lnTo>
                <a:lnTo>
                  <a:pt x="0" y="366"/>
                </a:lnTo>
                <a:lnTo>
                  <a:pt x="0"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9" name="Freeform 9"/>
          <p:cNvSpPr>
            <a:spLocks/>
          </p:cNvSpPr>
          <p:nvPr/>
        </p:nvSpPr>
        <p:spPr bwMode="auto">
          <a:xfrm>
            <a:off x="841375" y="764275"/>
            <a:ext cx="2843521" cy="423080"/>
          </a:xfrm>
          <a:custGeom>
            <a:avLst/>
            <a:gdLst>
              <a:gd name="T0" fmla="*/ 0 w 2547"/>
              <a:gd name="T1" fmla="*/ 0 h 366"/>
              <a:gd name="T2" fmla="*/ 2547 w 2547"/>
              <a:gd name="T3" fmla="*/ 0 h 366"/>
              <a:gd name="T4" fmla="*/ 2400 w 2547"/>
              <a:gd name="T5" fmla="*/ 185 h 366"/>
              <a:gd name="T6" fmla="*/ 2547 w 2547"/>
              <a:gd name="T7" fmla="*/ 366 h 366"/>
              <a:gd name="T8" fmla="*/ 0 w 2547"/>
              <a:gd name="T9" fmla="*/ 366 h 366"/>
              <a:gd name="T10" fmla="*/ 0 w 2547"/>
              <a:gd name="T11" fmla="*/ 0 h 366"/>
            </a:gdLst>
            <a:ahLst/>
            <a:cxnLst>
              <a:cxn ang="0">
                <a:pos x="T0" y="T1"/>
              </a:cxn>
              <a:cxn ang="0">
                <a:pos x="T2" y="T3"/>
              </a:cxn>
              <a:cxn ang="0">
                <a:pos x="T4" y="T5"/>
              </a:cxn>
              <a:cxn ang="0">
                <a:pos x="T6" y="T7"/>
              </a:cxn>
              <a:cxn ang="0">
                <a:pos x="T8" y="T9"/>
              </a:cxn>
              <a:cxn ang="0">
                <a:pos x="T10" y="T11"/>
              </a:cxn>
            </a:cxnLst>
            <a:rect l="0" t="0" r="r" b="b"/>
            <a:pathLst>
              <a:path w="2547" h="366">
                <a:moveTo>
                  <a:pt x="0" y="0"/>
                </a:moveTo>
                <a:lnTo>
                  <a:pt x="2547" y="0"/>
                </a:lnTo>
                <a:lnTo>
                  <a:pt x="2400" y="185"/>
                </a:lnTo>
                <a:lnTo>
                  <a:pt x="2547" y="366"/>
                </a:lnTo>
                <a:lnTo>
                  <a:pt x="0" y="366"/>
                </a:lnTo>
                <a:lnTo>
                  <a:pt x="0" y="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0" name="Freeform 12"/>
          <p:cNvSpPr>
            <a:spLocks/>
          </p:cNvSpPr>
          <p:nvPr/>
        </p:nvSpPr>
        <p:spPr bwMode="auto">
          <a:xfrm>
            <a:off x="841375" y="2919072"/>
            <a:ext cx="2957349" cy="420817"/>
          </a:xfrm>
          <a:custGeom>
            <a:avLst/>
            <a:gdLst>
              <a:gd name="T0" fmla="*/ 0 w 2649"/>
              <a:gd name="T1" fmla="*/ 0 h 366"/>
              <a:gd name="T2" fmla="*/ 2649 w 2649"/>
              <a:gd name="T3" fmla="*/ 0 h 366"/>
              <a:gd name="T4" fmla="*/ 2502 w 2649"/>
              <a:gd name="T5" fmla="*/ 186 h 366"/>
              <a:gd name="T6" fmla="*/ 2649 w 2649"/>
              <a:gd name="T7" fmla="*/ 366 h 366"/>
              <a:gd name="T8" fmla="*/ 0 w 2649"/>
              <a:gd name="T9" fmla="*/ 366 h 366"/>
              <a:gd name="T10" fmla="*/ 0 w 2649"/>
              <a:gd name="T11" fmla="*/ 0 h 366"/>
            </a:gdLst>
            <a:ahLst/>
            <a:cxnLst>
              <a:cxn ang="0">
                <a:pos x="T0" y="T1"/>
              </a:cxn>
              <a:cxn ang="0">
                <a:pos x="T2" y="T3"/>
              </a:cxn>
              <a:cxn ang="0">
                <a:pos x="T4" y="T5"/>
              </a:cxn>
              <a:cxn ang="0">
                <a:pos x="T6" y="T7"/>
              </a:cxn>
              <a:cxn ang="0">
                <a:pos x="T8" y="T9"/>
              </a:cxn>
              <a:cxn ang="0">
                <a:pos x="T10" y="T11"/>
              </a:cxn>
            </a:cxnLst>
            <a:rect l="0" t="0" r="r" b="b"/>
            <a:pathLst>
              <a:path w="2649" h="366">
                <a:moveTo>
                  <a:pt x="0" y="0"/>
                </a:moveTo>
                <a:lnTo>
                  <a:pt x="2649" y="0"/>
                </a:lnTo>
                <a:lnTo>
                  <a:pt x="2502" y="186"/>
                </a:lnTo>
                <a:lnTo>
                  <a:pt x="2649" y="366"/>
                </a:lnTo>
                <a:lnTo>
                  <a:pt x="0" y="366"/>
                </a:lnTo>
                <a:lnTo>
                  <a:pt x="0"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1" name="Freeform 14"/>
          <p:cNvSpPr>
            <a:spLocks/>
          </p:cNvSpPr>
          <p:nvPr/>
        </p:nvSpPr>
        <p:spPr bwMode="auto">
          <a:xfrm>
            <a:off x="841375" y="4799940"/>
            <a:ext cx="82550" cy="545253"/>
          </a:xfrm>
          <a:custGeom>
            <a:avLst/>
            <a:gdLst>
              <a:gd name="T0" fmla="*/ 0 w 102"/>
              <a:gd name="T1" fmla="*/ 0 h 474"/>
              <a:gd name="T2" fmla="*/ 102 w 102"/>
              <a:gd name="T3" fmla="*/ 108 h 474"/>
              <a:gd name="T4" fmla="*/ 102 w 102"/>
              <a:gd name="T5" fmla="*/ 474 h 474"/>
              <a:gd name="T6" fmla="*/ 0 w 102"/>
              <a:gd name="T7" fmla="*/ 366 h 474"/>
              <a:gd name="T8" fmla="*/ 0 w 102"/>
              <a:gd name="T9" fmla="*/ 0 h 474"/>
            </a:gdLst>
            <a:ahLst/>
            <a:cxnLst>
              <a:cxn ang="0">
                <a:pos x="T0" y="T1"/>
              </a:cxn>
              <a:cxn ang="0">
                <a:pos x="T2" y="T3"/>
              </a:cxn>
              <a:cxn ang="0">
                <a:pos x="T4" y="T5"/>
              </a:cxn>
              <a:cxn ang="0">
                <a:pos x="T6" y="T7"/>
              </a:cxn>
              <a:cxn ang="0">
                <a:pos x="T8" y="T9"/>
              </a:cxn>
            </a:cxnLst>
            <a:rect l="0" t="0" r="r" b="b"/>
            <a:pathLst>
              <a:path w="102" h="474">
                <a:moveTo>
                  <a:pt x="0" y="0"/>
                </a:moveTo>
                <a:lnTo>
                  <a:pt x="102" y="108"/>
                </a:lnTo>
                <a:lnTo>
                  <a:pt x="102" y="474"/>
                </a:lnTo>
                <a:lnTo>
                  <a:pt x="0" y="366"/>
                </a:lnTo>
                <a:lnTo>
                  <a:pt x="0"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2" name="Freeform 16"/>
          <p:cNvSpPr>
            <a:spLocks/>
          </p:cNvSpPr>
          <p:nvPr/>
        </p:nvSpPr>
        <p:spPr bwMode="auto">
          <a:xfrm>
            <a:off x="841375" y="4817482"/>
            <a:ext cx="2957349" cy="420817"/>
          </a:xfrm>
          <a:custGeom>
            <a:avLst/>
            <a:gdLst>
              <a:gd name="T0" fmla="*/ 0 w 2649"/>
              <a:gd name="T1" fmla="*/ 0 h 366"/>
              <a:gd name="T2" fmla="*/ 2649 w 2649"/>
              <a:gd name="T3" fmla="*/ 0 h 366"/>
              <a:gd name="T4" fmla="*/ 2502 w 2649"/>
              <a:gd name="T5" fmla="*/ 186 h 366"/>
              <a:gd name="T6" fmla="*/ 2649 w 2649"/>
              <a:gd name="T7" fmla="*/ 366 h 366"/>
              <a:gd name="T8" fmla="*/ 0 w 2649"/>
              <a:gd name="T9" fmla="*/ 366 h 366"/>
              <a:gd name="T10" fmla="*/ 0 w 2649"/>
              <a:gd name="T11" fmla="*/ 0 h 366"/>
            </a:gdLst>
            <a:ahLst/>
            <a:cxnLst>
              <a:cxn ang="0">
                <a:pos x="T0" y="T1"/>
              </a:cxn>
              <a:cxn ang="0">
                <a:pos x="T2" y="T3"/>
              </a:cxn>
              <a:cxn ang="0">
                <a:pos x="T4" y="T5"/>
              </a:cxn>
              <a:cxn ang="0">
                <a:pos x="T6" y="T7"/>
              </a:cxn>
              <a:cxn ang="0">
                <a:pos x="T8" y="T9"/>
              </a:cxn>
              <a:cxn ang="0">
                <a:pos x="T10" y="T11"/>
              </a:cxn>
            </a:cxnLst>
            <a:rect l="0" t="0" r="r" b="b"/>
            <a:pathLst>
              <a:path w="2649" h="366">
                <a:moveTo>
                  <a:pt x="0" y="0"/>
                </a:moveTo>
                <a:lnTo>
                  <a:pt x="2649" y="0"/>
                </a:lnTo>
                <a:lnTo>
                  <a:pt x="2502" y="186"/>
                </a:lnTo>
                <a:lnTo>
                  <a:pt x="2649" y="366"/>
                </a:lnTo>
                <a:lnTo>
                  <a:pt x="0" y="366"/>
                </a:lnTo>
                <a:lnTo>
                  <a:pt x="0" y="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3" name="TextBox 32"/>
          <p:cNvSpPr txBox="1"/>
          <p:nvPr/>
        </p:nvSpPr>
        <p:spPr>
          <a:xfrm>
            <a:off x="923925" y="764704"/>
            <a:ext cx="1467068" cy="400110"/>
          </a:xfrm>
          <a:prstGeom prst="rect">
            <a:avLst/>
          </a:prstGeom>
          <a:noFill/>
        </p:spPr>
        <p:txBody>
          <a:bodyPr wrap="none" rtlCol="0">
            <a:spAutoFit/>
          </a:bodyPr>
          <a:lstStyle/>
          <a:p>
            <a:r>
              <a:rPr lang="zh-CN" altLang="en-US" sz="2000" b="1" dirty="0" smtClean="0">
                <a:solidFill>
                  <a:schemeClr val="accent2"/>
                </a:solidFill>
                <a:latin typeface="+mj-ea"/>
                <a:ea typeface="+mj-ea"/>
              </a:rPr>
              <a:t>有经济效益</a:t>
            </a:r>
            <a:endParaRPr lang="zh-CN" altLang="en-US" sz="2000" b="1" dirty="0">
              <a:solidFill>
                <a:schemeClr val="accent2"/>
              </a:solidFill>
              <a:latin typeface="+mj-ea"/>
              <a:ea typeface="+mj-ea"/>
            </a:endParaRPr>
          </a:p>
        </p:txBody>
      </p:sp>
      <p:sp>
        <p:nvSpPr>
          <p:cNvPr id="34" name="TextBox 33"/>
          <p:cNvSpPr txBox="1"/>
          <p:nvPr/>
        </p:nvSpPr>
        <p:spPr>
          <a:xfrm>
            <a:off x="923925" y="2952988"/>
            <a:ext cx="1467068" cy="400110"/>
          </a:xfrm>
          <a:prstGeom prst="rect">
            <a:avLst/>
          </a:prstGeom>
          <a:noFill/>
        </p:spPr>
        <p:txBody>
          <a:bodyPr wrap="none" rtlCol="0">
            <a:spAutoFit/>
          </a:bodyPr>
          <a:lstStyle/>
          <a:p>
            <a:r>
              <a:rPr lang="zh-CN" altLang="en-US" sz="2000" b="1" dirty="0" smtClean="0">
                <a:solidFill>
                  <a:schemeClr val="accent2"/>
                </a:solidFill>
                <a:latin typeface="+mj-ea"/>
                <a:ea typeface="+mj-ea"/>
              </a:rPr>
              <a:t>有利于群众</a:t>
            </a:r>
            <a:endParaRPr lang="zh-CN" altLang="en-US" sz="2000" b="1" dirty="0">
              <a:solidFill>
                <a:schemeClr val="accent2"/>
              </a:solidFill>
              <a:latin typeface="+mj-ea"/>
              <a:ea typeface="+mj-ea"/>
            </a:endParaRPr>
          </a:p>
        </p:txBody>
      </p:sp>
      <p:sp>
        <p:nvSpPr>
          <p:cNvPr id="35" name="TextBox 34"/>
          <p:cNvSpPr txBox="1"/>
          <p:nvPr/>
        </p:nvSpPr>
        <p:spPr>
          <a:xfrm>
            <a:off x="923925" y="4838095"/>
            <a:ext cx="2492990" cy="400110"/>
          </a:xfrm>
          <a:prstGeom prst="rect">
            <a:avLst/>
          </a:prstGeom>
          <a:noFill/>
        </p:spPr>
        <p:txBody>
          <a:bodyPr wrap="none" rtlCol="0">
            <a:spAutoFit/>
          </a:bodyPr>
          <a:lstStyle/>
          <a:p>
            <a:r>
              <a:rPr lang="zh-CN" altLang="en-US" sz="2000" b="1" dirty="0" smtClean="0">
                <a:solidFill>
                  <a:schemeClr val="accent2"/>
                </a:solidFill>
                <a:latin typeface="+mj-ea"/>
                <a:ea typeface="+mj-ea"/>
              </a:rPr>
              <a:t>有利于提升政府形象</a:t>
            </a:r>
            <a:endParaRPr lang="zh-CN" altLang="en-US" sz="2000" b="1" dirty="0">
              <a:solidFill>
                <a:schemeClr val="accent2"/>
              </a:solidFill>
              <a:latin typeface="+mj-ea"/>
              <a:ea typeface="+mj-ea"/>
            </a:endParaRPr>
          </a:p>
        </p:txBody>
      </p:sp>
      <p:sp>
        <p:nvSpPr>
          <p:cNvPr id="36" name="TextBox 35"/>
          <p:cNvSpPr txBox="1"/>
          <p:nvPr/>
        </p:nvSpPr>
        <p:spPr>
          <a:xfrm>
            <a:off x="1244255" y="1294249"/>
            <a:ext cx="5577072" cy="1200329"/>
          </a:xfrm>
          <a:prstGeom prst="rect">
            <a:avLst/>
          </a:prstGeom>
          <a:noFill/>
        </p:spPr>
        <p:txBody>
          <a:bodyPr wrap="square" rtlCol="0">
            <a:spAutoFit/>
          </a:bodyPr>
          <a:lstStyle/>
          <a:p>
            <a:r>
              <a:rPr lang="zh-CN" altLang="en-US" dirty="0" smtClean="0">
                <a:solidFill>
                  <a:schemeClr val="accent1"/>
                </a:solidFill>
                <a:latin typeface="+mn-ea"/>
                <a:ea typeface="+mn-ea"/>
              </a:rPr>
              <a:t>这里可以添加主要内容</a:t>
            </a:r>
            <a:r>
              <a:rPr lang="zh-CN" altLang="en-US" dirty="0">
                <a:solidFill>
                  <a:schemeClr val="accent1"/>
                </a:solidFill>
                <a:latin typeface="+mn-ea"/>
                <a:ea typeface="+mn-ea"/>
              </a:rPr>
              <a:t>这里可以添加主要</a:t>
            </a:r>
            <a:r>
              <a:rPr lang="zh-CN" altLang="en-US" dirty="0" smtClean="0">
                <a:solidFill>
                  <a:schemeClr val="accent1"/>
                </a:solidFill>
                <a:latin typeface="+mn-ea"/>
                <a:ea typeface="+mn-ea"/>
              </a:rPr>
              <a:t>内容</a:t>
            </a:r>
            <a:r>
              <a:rPr lang="zh-CN" altLang="en-US" dirty="0">
                <a:solidFill>
                  <a:schemeClr val="accent1"/>
                </a:solidFill>
                <a:latin typeface="+mn-ea"/>
                <a:ea typeface="+mn-ea"/>
              </a:rPr>
              <a:t>这里可以添加主要</a:t>
            </a:r>
            <a:r>
              <a:rPr lang="zh-CN" altLang="en-US" dirty="0" smtClean="0">
                <a:solidFill>
                  <a:schemeClr val="accent1"/>
                </a:solidFill>
                <a:latin typeface="+mn-ea"/>
                <a:ea typeface="+mn-ea"/>
              </a:rPr>
              <a:t>内容</a:t>
            </a:r>
            <a:r>
              <a:rPr lang="zh-CN" altLang="en-US" dirty="0">
                <a:solidFill>
                  <a:schemeClr val="accent1"/>
                </a:solidFill>
                <a:latin typeface="+mn-ea"/>
                <a:ea typeface="+mn-ea"/>
              </a:rPr>
              <a:t>这里可以添加主要</a:t>
            </a:r>
            <a:r>
              <a:rPr lang="zh-CN" altLang="en-US" dirty="0" smtClean="0">
                <a:solidFill>
                  <a:schemeClr val="accent1"/>
                </a:solidFill>
                <a:latin typeface="+mn-ea"/>
                <a:ea typeface="+mn-ea"/>
              </a:rPr>
              <a:t>内容</a:t>
            </a:r>
            <a:r>
              <a:rPr lang="zh-CN" altLang="en-US" dirty="0">
                <a:solidFill>
                  <a:schemeClr val="accent1"/>
                </a:solidFill>
                <a:latin typeface="+mn-ea"/>
                <a:ea typeface="+mn-ea"/>
              </a:rPr>
              <a:t>可以添加主要内容这里可以添加主要</a:t>
            </a:r>
            <a:r>
              <a:rPr lang="zh-CN" altLang="en-US" dirty="0" smtClean="0">
                <a:solidFill>
                  <a:schemeClr val="accent1"/>
                </a:solidFill>
                <a:latin typeface="+mn-ea"/>
                <a:ea typeface="+mn-ea"/>
              </a:rPr>
              <a:t>内容</a:t>
            </a:r>
            <a:r>
              <a:rPr lang="zh-CN" altLang="en-US" dirty="0">
                <a:solidFill>
                  <a:schemeClr val="accent1"/>
                </a:solidFill>
                <a:latin typeface="+mn-ea"/>
                <a:ea typeface="+mn-ea"/>
              </a:rPr>
              <a:t>可以添加主要内容这里可以添加主要</a:t>
            </a:r>
            <a:r>
              <a:rPr lang="zh-CN" altLang="en-US" dirty="0" smtClean="0">
                <a:solidFill>
                  <a:schemeClr val="accent1"/>
                </a:solidFill>
                <a:latin typeface="+mn-ea"/>
                <a:ea typeface="+mn-ea"/>
              </a:rPr>
              <a:t>内容</a:t>
            </a:r>
            <a:endParaRPr lang="zh-CN" altLang="en-US" dirty="0">
              <a:solidFill>
                <a:schemeClr val="accent1"/>
              </a:solidFill>
              <a:latin typeface="+mn-ea"/>
              <a:ea typeface="+mn-ea"/>
            </a:endParaRPr>
          </a:p>
        </p:txBody>
      </p:sp>
      <p:sp>
        <p:nvSpPr>
          <p:cNvPr id="37" name="TextBox 36"/>
          <p:cNvSpPr txBox="1"/>
          <p:nvPr/>
        </p:nvSpPr>
        <p:spPr>
          <a:xfrm>
            <a:off x="1244255" y="3441774"/>
            <a:ext cx="5577072" cy="923330"/>
          </a:xfrm>
          <a:prstGeom prst="rect">
            <a:avLst/>
          </a:prstGeom>
          <a:noFill/>
        </p:spPr>
        <p:txBody>
          <a:bodyPr wrap="square" rtlCol="0">
            <a:spAutoFit/>
          </a:bodyPr>
          <a:lstStyle/>
          <a:p>
            <a:r>
              <a:rPr lang="zh-CN" altLang="en-US" dirty="0" smtClean="0">
                <a:solidFill>
                  <a:schemeClr val="accent1"/>
                </a:solidFill>
                <a:latin typeface="+mn-ea"/>
                <a:ea typeface="+mn-ea"/>
              </a:rPr>
              <a:t>这里可以添加主要内容</a:t>
            </a:r>
            <a:r>
              <a:rPr lang="zh-CN" altLang="en-US" dirty="0">
                <a:solidFill>
                  <a:schemeClr val="accent1"/>
                </a:solidFill>
                <a:latin typeface="+mn-ea"/>
                <a:ea typeface="+mn-ea"/>
              </a:rPr>
              <a:t>这里可以添加主要</a:t>
            </a:r>
            <a:r>
              <a:rPr lang="zh-CN" altLang="en-US" dirty="0" smtClean="0">
                <a:solidFill>
                  <a:schemeClr val="accent1"/>
                </a:solidFill>
                <a:latin typeface="+mn-ea"/>
                <a:ea typeface="+mn-ea"/>
              </a:rPr>
              <a:t>内容</a:t>
            </a:r>
            <a:r>
              <a:rPr lang="zh-CN" altLang="en-US" dirty="0">
                <a:solidFill>
                  <a:schemeClr val="accent1"/>
                </a:solidFill>
                <a:latin typeface="+mn-ea"/>
                <a:ea typeface="+mn-ea"/>
              </a:rPr>
              <a:t>这里可以添加主要</a:t>
            </a:r>
            <a:r>
              <a:rPr lang="zh-CN" altLang="en-US" dirty="0" smtClean="0">
                <a:solidFill>
                  <a:schemeClr val="accent1"/>
                </a:solidFill>
                <a:latin typeface="+mn-ea"/>
                <a:ea typeface="+mn-ea"/>
              </a:rPr>
              <a:t>内容</a:t>
            </a:r>
            <a:r>
              <a:rPr lang="zh-CN" altLang="en-US" dirty="0">
                <a:solidFill>
                  <a:schemeClr val="accent1"/>
                </a:solidFill>
                <a:latin typeface="+mn-ea"/>
                <a:ea typeface="+mn-ea"/>
              </a:rPr>
              <a:t>这里可以添加主要</a:t>
            </a:r>
            <a:r>
              <a:rPr lang="zh-CN" altLang="en-US" dirty="0" smtClean="0">
                <a:solidFill>
                  <a:schemeClr val="accent1"/>
                </a:solidFill>
                <a:latin typeface="+mn-ea"/>
                <a:ea typeface="+mn-ea"/>
              </a:rPr>
              <a:t>内容</a:t>
            </a:r>
            <a:r>
              <a:rPr lang="zh-CN" altLang="en-US" dirty="0">
                <a:solidFill>
                  <a:schemeClr val="accent1"/>
                </a:solidFill>
                <a:latin typeface="+mn-ea"/>
                <a:ea typeface="+mn-ea"/>
              </a:rPr>
              <a:t>可以添加主要内容这里可以</a:t>
            </a:r>
            <a:r>
              <a:rPr lang="zh-CN" altLang="en-US" dirty="0" smtClean="0">
                <a:solidFill>
                  <a:schemeClr val="accent1"/>
                </a:solidFill>
                <a:latin typeface="+mn-ea"/>
                <a:ea typeface="+mn-ea"/>
              </a:rPr>
              <a:t>添加</a:t>
            </a:r>
            <a:endParaRPr lang="zh-CN" altLang="en-US" dirty="0">
              <a:solidFill>
                <a:schemeClr val="accent1"/>
              </a:solidFill>
              <a:latin typeface="+mn-ea"/>
              <a:ea typeface="+mn-ea"/>
            </a:endParaRPr>
          </a:p>
        </p:txBody>
      </p:sp>
      <p:sp>
        <p:nvSpPr>
          <p:cNvPr id="38" name="TextBox 37"/>
          <p:cNvSpPr txBox="1"/>
          <p:nvPr/>
        </p:nvSpPr>
        <p:spPr>
          <a:xfrm>
            <a:off x="1244255" y="5325165"/>
            <a:ext cx="5577072" cy="923330"/>
          </a:xfrm>
          <a:prstGeom prst="rect">
            <a:avLst/>
          </a:prstGeom>
          <a:noFill/>
        </p:spPr>
        <p:txBody>
          <a:bodyPr wrap="square" rtlCol="0">
            <a:spAutoFit/>
          </a:bodyPr>
          <a:lstStyle/>
          <a:p>
            <a:r>
              <a:rPr lang="zh-CN" altLang="en-US" dirty="0" smtClean="0">
                <a:solidFill>
                  <a:schemeClr val="accent1"/>
                </a:solidFill>
                <a:latin typeface="+mn-ea"/>
                <a:ea typeface="+mn-ea"/>
              </a:rPr>
              <a:t>这里可以添加主要内容</a:t>
            </a:r>
            <a:r>
              <a:rPr lang="zh-CN" altLang="en-US" dirty="0">
                <a:solidFill>
                  <a:schemeClr val="accent1"/>
                </a:solidFill>
                <a:latin typeface="+mn-ea"/>
                <a:ea typeface="+mn-ea"/>
              </a:rPr>
              <a:t>这里可以添加主要</a:t>
            </a:r>
            <a:r>
              <a:rPr lang="zh-CN" altLang="en-US" dirty="0" smtClean="0">
                <a:solidFill>
                  <a:schemeClr val="accent1"/>
                </a:solidFill>
                <a:latin typeface="+mn-ea"/>
                <a:ea typeface="+mn-ea"/>
              </a:rPr>
              <a:t>内容</a:t>
            </a:r>
            <a:r>
              <a:rPr lang="zh-CN" altLang="en-US" dirty="0">
                <a:solidFill>
                  <a:schemeClr val="accent1"/>
                </a:solidFill>
                <a:latin typeface="+mn-ea"/>
                <a:ea typeface="+mn-ea"/>
              </a:rPr>
              <a:t>这里可以添加主要</a:t>
            </a:r>
            <a:r>
              <a:rPr lang="zh-CN" altLang="en-US" dirty="0" smtClean="0">
                <a:solidFill>
                  <a:schemeClr val="accent1"/>
                </a:solidFill>
                <a:latin typeface="+mn-ea"/>
                <a:ea typeface="+mn-ea"/>
              </a:rPr>
              <a:t>内容</a:t>
            </a:r>
            <a:r>
              <a:rPr lang="zh-CN" altLang="en-US" dirty="0">
                <a:solidFill>
                  <a:schemeClr val="accent1"/>
                </a:solidFill>
                <a:latin typeface="+mn-ea"/>
                <a:ea typeface="+mn-ea"/>
              </a:rPr>
              <a:t>这里可以添加主要</a:t>
            </a:r>
            <a:r>
              <a:rPr lang="zh-CN" altLang="en-US" dirty="0" smtClean="0">
                <a:solidFill>
                  <a:schemeClr val="accent1"/>
                </a:solidFill>
                <a:latin typeface="+mn-ea"/>
                <a:ea typeface="+mn-ea"/>
              </a:rPr>
              <a:t>内容</a:t>
            </a:r>
            <a:r>
              <a:rPr lang="zh-CN" altLang="en-US" dirty="0">
                <a:solidFill>
                  <a:schemeClr val="accent1"/>
                </a:solidFill>
                <a:latin typeface="+mn-ea"/>
                <a:ea typeface="+mn-ea"/>
              </a:rPr>
              <a:t>可以添加主要内容这里可以</a:t>
            </a:r>
            <a:r>
              <a:rPr lang="zh-CN" altLang="en-US" dirty="0" smtClean="0">
                <a:solidFill>
                  <a:schemeClr val="accent1"/>
                </a:solidFill>
                <a:latin typeface="+mn-ea"/>
                <a:ea typeface="+mn-ea"/>
              </a:rPr>
              <a:t>添加</a:t>
            </a:r>
            <a:endParaRPr lang="zh-CN" altLang="en-US" dirty="0">
              <a:solidFill>
                <a:schemeClr val="accent1"/>
              </a:solidFill>
              <a:latin typeface="+mn-ea"/>
              <a:ea typeface="+mn-ea"/>
            </a:endParaRPr>
          </a:p>
        </p:txBody>
      </p:sp>
    </p:spTree>
    <p:extLst>
      <p:ext uri="{BB962C8B-B14F-4D97-AF65-F5344CB8AC3E}">
        <p14:creationId xmlns:p14="http://schemas.microsoft.com/office/powerpoint/2010/main" val="3274650426"/>
      </p:ext>
    </p:extLst>
  </p:cSld>
  <p:clrMapOvr>
    <a:masterClrMapping/>
  </p:clrMapOvr>
  <mc:AlternateContent xmlns:mc="http://schemas.openxmlformats.org/markup-compatibility/2006">
    <mc:Choice xmlns:p14="http://schemas.microsoft.com/office/powerpoint/2010/main" Requires="p14">
      <p:transition spd="slow" p14:dur="800" advTm="5735">
        <p14:doors dir="vert"/>
      </p:transition>
    </mc:Choice>
    <mc:Fallback>
      <p:transition spd="slow" advTm="5735">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5"/>
                                        </p:tgtEl>
                                        <p:attrNameLst>
                                          <p:attrName>style.visibility</p:attrName>
                                        </p:attrNameLst>
                                      </p:cBhvr>
                                      <p:to>
                                        <p:strVal val="visible"/>
                                      </p:to>
                                    </p:set>
                                    <p:anim calcmode="lin" valueType="num">
                                      <p:cBhvr>
                                        <p:cTn id="7" dur="40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55"/>
                                        </p:tgtEl>
                                        <p:attrNameLst>
                                          <p:attrName>ppt_y</p:attrName>
                                        </p:attrNameLst>
                                      </p:cBhvr>
                                      <p:tavLst>
                                        <p:tav tm="0">
                                          <p:val>
                                            <p:strVal val="#ppt_y"/>
                                          </p:val>
                                        </p:tav>
                                        <p:tav tm="100000">
                                          <p:val>
                                            <p:strVal val="#ppt_y"/>
                                          </p:val>
                                        </p:tav>
                                      </p:tavLst>
                                    </p:anim>
                                    <p:anim calcmode="lin" valueType="num">
                                      <p:cBhvr>
                                        <p:cTn id="9" dur="40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5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55"/>
                                        </p:tgtEl>
                                      </p:cBhvr>
                                    </p:animEffect>
                                  </p:childTnLst>
                                </p:cTn>
                              </p:par>
                            </p:childTnLst>
                          </p:cTn>
                        </p:par>
                        <p:par>
                          <p:cTn id="12" fill="hold">
                            <p:stCondLst>
                              <p:cond delay="640"/>
                            </p:stCondLst>
                            <p:childTnLst>
                              <p:par>
                                <p:cTn id="13" presetID="42" presetClass="entr" presetSubtype="0"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1000"/>
                                        <p:tgtEl>
                                          <p:spTgt spid="17"/>
                                        </p:tgtEl>
                                      </p:cBhvr>
                                    </p:animEffect>
                                    <p:anim calcmode="lin" valueType="num">
                                      <p:cBhvr>
                                        <p:cTn id="16" dur="1000" fill="hold"/>
                                        <p:tgtEl>
                                          <p:spTgt spid="17"/>
                                        </p:tgtEl>
                                        <p:attrNameLst>
                                          <p:attrName>ppt_x</p:attrName>
                                        </p:attrNameLst>
                                      </p:cBhvr>
                                      <p:tavLst>
                                        <p:tav tm="0">
                                          <p:val>
                                            <p:strVal val="#ppt_x"/>
                                          </p:val>
                                        </p:tav>
                                        <p:tav tm="100000">
                                          <p:val>
                                            <p:strVal val="#ppt_x"/>
                                          </p:val>
                                        </p:tav>
                                      </p:tavLst>
                                    </p:anim>
                                    <p:anim calcmode="lin" valueType="num">
                                      <p:cBhvr>
                                        <p:cTn id="17" dur="1000" fill="hold"/>
                                        <p:tgtEl>
                                          <p:spTgt spid="17"/>
                                        </p:tgtEl>
                                        <p:attrNameLst>
                                          <p:attrName>ppt_y</p:attrName>
                                        </p:attrNameLst>
                                      </p:cBhvr>
                                      <p:tavLst>
                                        <p:tav tm="0">
                                          <p:val>
                                            <p:strVal val="#ppt_y+.1"/>
                                          </p:val>
                                        </p:tav>
                                        <p:tav tm="100000">
                                          <p:val>
                                            <p:strVal val="#ppt_y"/>
                                          </p:val>
                                        </p:tav>
                                      </p:tavLst>
                                    </p:anim>
                                  </p:childTnLst>
                                </p:cTn>
                              </p:par>
                            </p:childTnLst>
                          </p:cTn>
                        </p:par>
                        <p:par>
                          <p:cTn id="18" fill="hold">
                            <p:stCondLst>
                              <p:cond delay="1640"/>
                            </p:stCondLst>
                            <p:childTnLst>
                              <p:par>
                                <p:cTn id="19" presetID="2" presetClass="entr" presetSubtype="6" fill="hold" grpId="0" nodeType="afterEffect">
                                  <p:stCondLst>
                                    <p:cond delay="0"/>
                                  </p:stCondLst>
                                  <p:childTnLst>
                                    <p:set>
                                      <p:cBhvr>
                                        <p:cTn id="20" dur="1" fill="hold">
                                          <p:stCondLst>
                                            <p:cond delay="0"/>
                                          </p:stCondLst>
                                        </p:cTn>
                                        <p:tgtEl>
                                          <p:spTgt spid="25"/>
                                        </p:tgtEl>
                                        <p:attrNameLst>
                                          <p:attrName>style.visibility</p:attrName>
                                        </p:attrNameLst>
                                      </p:cBhvr>
                                      <p:to>
                                        <p:strVal val="visible"/>
                                      </p:to>
                                    </p:set>
                                    <p:anim calcmode="lin" valueType="num">
                                      <p:cBhvr additive="base">
                                        <p:cTn id="21" dur="500" fill="hold"/>
                                        <p:tgtEl>
                                          <p:spTgt spid="25"/>
                                        </p:tgtEl>
                                        <p:attrNameLst>
                                          <p:attrName>ppt_x</p:attrName>
                                        </p:attrNameLst>
                                      </p:cBhvr>
                                      <p:tavLst>
                                        <p:tav tm="0">
                                          <p:val>
                                            <p:strVal val="1+#ppt_w/2"/>
                                          </p:val>
                                        </p:tav>
                                        <p:tav tm="100000">
                                          <p:val>
                                            <p:strVal val="#ppt_x"/>
                                          </p:val>
                                        </p:tav>
                                      </p:tavLst>
                                    </p:anim>
                                    <p:anim calcmode="lin" valueType="num">
                                      <p:cBhvr additive="base">
                                        <p:cTn id="22" dur="500" fill="hold"/>
                                        <p:tgtEl>
                                          <p:spTgt spid="25"/>
                                        </p:tgtEl>
                                        <p:attrNameLst>
                                          <p:attrName>ppt_y</p:attrName>
                                        </p:attrNameLst>
                                      </p:cBhvr>
                                      <p:tavLst>
                                        <p:tav tm="0">
                                          <p:val>
                                            <p:strVal val="1+#ppt_h/2"/>
                                          </p:val>
                                        </p:tav>
                                        <p:tav tm="100000">
                                          <p:val>
                                            <p:strVal val="#ppt_y"/>
                                          </p:val>
                                        </p:tav>
                                      </p:tavLst>
                                    </p:anim>
                                  </p:childTnLst>
                                </p:cTn>
                              </p:par>
                              <p:par>
                                <p:cTn id="23" presetID="2" presetClass="entr" presetSubtype="6" fill="hold" grpId="0" nodeType="withEffect">
                                  <p:stCondLst>
                                    <p:cond delay="100"/>
                                  </p:stCondLst>
                                  <p:childTnLst>
                                    <p:set>
                                      <p:cBhvr>
                                        <p:cTn id="24" dur="1" fill="hold">
                                          <p:stCondLst>
                                            <p:cond delay="0"/>
                                          </p:stCondLst>
                                        </p:cTn>
                                        <p:tgtEl>
                                          <p:spTgt spid="22"/>
                                        </p:tgtEl>
                                        <p:attrNameLst>
                                          <p:attrName>style.visibility</p:attrName>
                                        </p:attrNameLst>
                                      </p:cBhvr>
                                      <p:to>
                                        <p:strVal val="visible"/>
                                      </p:to>
                                    </p:set>
                                    <p:anim calcmode="lin" valueType="num">
                                      <p:cBhvr additive="base">
                                        <p:cTn id="25" dur="500" fill="hold"/>
                                        <p:tgtEl>
                                          <p:spTgt spid="22"/>
                                        </p:tgtEl>
                                        <p:attrNameLst>
                                          <p:attrName>ppt_x</p:attrName>
                                        </p:attrNameLst>
                                      </p:cBhvr>
                                      <p:tavLst>
                                        <p:tav tm="0">
                                          <p:val>
                                            <p:strVal val="1+#ppt_w/2"/>
                                          </p:val>
                                        </p:tav>
                                        <p:tav tm="100000">
                                          <p:val>
                                            <p:strVal val="#ppt_x"/>
                                          </p:val>
                                        </p:tav>
                                      </p:tavLst>
                                    </p:anim>
                                    <p:anim calcmode="lin" valueType="num">
                                      <p:cBhvr additive="base">
                                        <p:cTn id="26" dur="500" fill="hold"/>
                                        <p:tgtEl>
                                          <p:spTgt spid="22"/>
                                        </p:tgtEl>
                                        <p:attrNameLst>
                                          <p:attrName>ppt_y</p:attrName>
                                        </p:attrNameLst>
                                      </p:cBhvr>
                                      <p:tavLst>
                                        <p:tav tm="0">
                                          <p:val>
                                            <p:strVal val="1+#ppt_h/2"/>
                                          </p:val>
                                        </p:tav>
                                        <p:tav tm="100000">
                                          <p:val>
                                            <p:strVal val="#ppt_y"/>
                                          </p:val>
                                        </p:tav>
                                      </p:tavLst>
                                    </p:anim>
                                  </p:childTnLst>
                                </p:cTn>
                              </p:par>
                              <p:par>
                                <p:cTn id="27" presetID="2" presetClass="entr" presetSubtype="6" fill="hold" grpId="0" nodeType="withEffect">
                                  <p:stCondLst>
                                    <p:cond delay="200"/>
                                  </p:stCondLst>
                                  <p:childTnLst>
                                    <p:set>
                                      <p:cBhvr>
                                        <p:cTn id="28" dur="1" fill="hold">
                                          <p:stCondLst>
                                            <p:cond delay="0"/>
                                          </p:stCondLst>
                                        </p:cTn>
                                        <p:tgtEl>
                                          <p:spTgt spid="19"/>
                                        </p:tgtEl>
                                        <p:attrNameLst>
                                          <p:attrName>style.visibility</p:attrName>
                                        </p:attrNameLst>
                                      </p:cBhvr>
                                      <p:to>
                                        <p:strVal val="visible"/>
                                      </p:to>
                                    </p:set>
                                    <p:anim calcmode="lin" valueType="num">
                                      <p:cBhvr additive="base">
                                        <p:cTn id="29" dur="500" fill="hold"/>
                                        <p:tgtEl>
                                          <p:spTgt spid="19"/>
                                        </p:tgtEl>
                                        <p:attrNameLst>
                                          <p:attrName>ppt_x</p:attrName>
                                        </p:attrNameLst>
                                      </p:cBhvr>
                                      <p:tavLst>
                                        <p:tav tm="0">
                                          <p:val>
                                            <p:strVal val="1+#ppt_w/2"/>
                                          </p:val>
                                        </p:tav>
                                        <p:tav tm="100000">
                                          <p:val>
                                            <p:strVal val="#ppt_x"/>
                                          </p:val>
                                        </p:tav>
                                      </p:tavLst>
                                    </p:anim>
                                    <p:anim calcmode="lin" valueType="num">
                                      <p:cBhvr additive="base">
                                        <p:cTn id="30" dur="500" fill="hold"/>
                                        <p:tgtEl>
                                          <p:spTgt spid="19"/>
                                        </p:tgtEl>
                                        <p:attrNameLst>
                                          <p:attrName>ppt_y</p:attrName>
                                        </p:attrNameLst>
                                      </p:cBhvr>
                                      <p:tavLst>
                                        <p:tav tm="0">
                                          <p:val>
                                            <p:strVal val="1+#ppt_h/2"/>
                                          </p:val>
                                        </p:tav>
                                        <p:tav tm="100000">
                                          <p:val>
                                            <p:strVal val="#ppt_y"/>
                                          </p:val>
                                        </p:tav>
                                      </p:tavLst>
                                    </p:anim>
                                  </p:childTnLst>
                                </p:cTn>
                              </p:par>
                            </p:childTnLst>
                          </p:cTn>
                        </p:par>
                        <p:par>
                          <p:cTn id="31" fill="hold">
                            <p:stCondLst>
                              <p:cond delay="2340"/>
                            </p:stCondLst>
                            <p:childTnLst>
                              <p:par>
                                <p:cTn id="32" presetID="22" presetClass="entr" presetSubtype="2" fill="hold" grpId="0" nodeType="afterEffect">
                                  <p:stCondLst>
                                    <p:cond delay="0"/>
                                  </p:stCondLst>
                                  <p:childTnLst>
                                    <p:set>
                                      <p:cBhvr>
                                        <p:cTn id="33" dur="1" fill="hold">
                                          <p:stCondLst>
                                            <p:cond delay="0"/>
                                          </p:stCondLst>
                                        </p:cTn>
                                        <p:tgtEl>
                                          <p:spTgt spid="27"/>
                                        </p:tgtEl>
                                        <p:attrNameLst>
                                          <p:attrName>style.visibility</p:attrName>
                                        </p:attrNameLst>
                                      </p:cBhvr>
                                      <p:to>
                                        <p:strVal val="visible"/>
                                      </p:to>
                                    </p:set>
                                    <p:animEffect transition="in" filter="wipe(right)">
                                      <p:cBhvr>
                                        <p:cTn id="34" dur="300"/>
                                        <p:tgtEl>
                                          <p:spTgt spid="27"/>
                                        </p:tgtEl>
                                      </p:cBhvr>
                                    </p:animEffect>
                                  </p:childTnLst>
                                </p:cTn>
                              </p:par>
                              <p:par>
                                <p:cTn id="35" presetID="22" presetClass="entr" presetSubtype="2" fill="hold" grpId="0" nodeType="withEffect">
                                  <p:stCondLst>
                                    <p:cond delay="0"/>
                                  </p:stCondLst>
                                  <p:childTnLst>
                                    <p:set>
                                      <p:cBhvr>
                                        <p:cTn id="36" dur="1" fill="hold">
                                          <p:stCondLst>
                                            <p:cond delay="0"/>
                                          </p:stCondLst>
                                        </p:cTn>
                                        <p:tgtEl>
                                          <p:spTgt spid="28"/>
                                        </p:tgtEl>
                                        <p:attrNameLst>
                                          <p:attrName>style.visibility</p:attrName>
                                        </p:attrNameLst>
                                      </p:cBhvr>
                                      <p:to>
                                        <p:strVal val="visible"/>
                                      </p:to>
                                    </p:set>
                                    <p:animEffect transition="in" filter="wipe(right)">
                                      <p:cBhvr>
                                        <p:cTn id="37" dur="300"/>
                                        <p:tgtEl>
                                          <p:spTgt spid="28"/>
                                        </p:tgtEl>
                                      </p:cBhvr>
                                    </p:animEffect>
                                  </p:childTnLst>
                                </p:cTn>
                              </p:par>
                              <p:par>
                                <p:cTn id="38" presetID="22" presetClass="entr" presetSubtype="2" fill="hold" grpId="0" nodeType="withEffect">
                                  <p:stCondLst>
                                    <p:cond delay="0"/>
                                  </p:stCondLst>
                                  <p:childTnLst>
                                    <p:set>
                                      <p:cBhvr>
                                        <p:cTn id="39" dur="1" fill="hold">
                                          <p:stCondLst>
                                            <p:cond delay="0"/>
                                          </p:stCondLst>
                                        </p:cTn>
                                        <p:tgtEl>
                                          <p:spTgt spid="31"/>
                                        </p:tgtEl>
                                        <p:attrNameLst>
                                          <p:attrName>style.visibility</p:attrName>
                                        </p:attrNameLst>
                                      </p:cBhvr>
                                      <p:to>
                                        <p:strVal val="visible"/>
                                      </p:to>
                                    </p:set>
                                    <p:animEffect transition="in" filter="wipe(right)">
                                      <p:cBhvr>
                                        <p:cTn id="40" dur="300"/>
                                        <p:tgtEl>
                                          <p:spTgt spid="31"/>
                                        </p:tgtEl>
                                      </p:cBhvr>
                                    </p:animEffect>
                                  </p:childTnLst>
                                </p:cTn>
                              </p:par>
                            </p:childTnLst>
                          </p:cTn>
                        </p:par>
                        <p:par>
                          <p:cTn id="41" fill="hold">
                            <p:stCondLst>
                              <p:cond delay="2640"/>
                            </p:stCondLst>
                            <p:childTnLst>
                              <p:par>
                                <p:cTn id="42" presetID="22" presetClass="entr" presetSubtype="8" fill="hold" grpId="0" nodeType="afterEffect">
                                  <p:stCondLst>
                                    <p:cond delay="0"/>
                                  </p:stCondLst>
                                  <p:childTnLst>
                                    <p:set>
                                      <p:cBhvr>
                                        <p:cTn id="43" dur="1" fill="hold">
                                          <p:stCondLst>
                                            <p:cond delay="0"/>
                                          </p:stCondLst>
                                        </p:cTn>
                                        <p:tgtEl>
                                          <p:spTgt spid="29"/>
                                        </p:tgtEl>
                                        <p:attrNameLst>
                                          <p:attrName>style.visibility</p:attrName>
                                        </p:attrNameLst>
                                      </p:cBhvr>
                                      <p:to>
                                        <p:strVal val="visible"/>
                                      </p:to>
                                    </p:set>
                                    <p:animEffect transition="in" filter="wipe(left)">
                                      <p:cBhvr>
                                        <p:cTn id="44" dur="500"/>
                                        <p:tgtEl>
                                          <p:spTgt spid="29"/>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wipe(left)">
                                      <p:cBhvr>
                                        <p:cTn id="47" dur="500"/>
                                        <p:tgtEl>
                                          <p:spTgt spid="30"/>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32"/>
                                        </p:tgtEl>
                                        <p:attrNameLst>
                                          <p:attrName>style.visibility</p:attrName>
                                        </p:attrNameLst>
                                      </p:cBhvr>
                                      <p:to>
                                        <p:strVal val="visible"/>
                                      </p:to>
                                    </p:set>
                                    <p:animEffect transition="in" filter="wipe(left)">
                                      <p:cBhvr>
                                        <p:cTn id="50" dur="500"/>
                                        <p:tgtEl>
                                          <p:spTgt spid="32"/>
                                        </p:tgtEl>
                                      </p:cBhvr>
                                    </p:animEffect>
                                  </p:childTnLst>
                                </p:cTn>
                              </p:par>
                            </p:childTnLst>
                          </p:cTn>
                        </p:par>
                        <p:par>
                          <p:cTn id="51" fill="hold">
                            <p:stCondLst>
                              <p:cond delay="3140"/>
                            </p:stCondLst>
                            <p:childTnLst>
                              <p:par>
                                <p:cTn id="52" presetID="22" presetClass="entr" presetSubtype="8" fill="hold" grpId="0" nodeType="afterEffect">
                                  <p:stCondLst>
                                    <p:cond delay="0"/>
                                  </p:stCondLst>
                                  <p:childTnLst>
                                    <p:set>
                                      <p:cBhvr>
                                        <p:cTn id="53" dur="1" fill="hold">
                                          <p:stCondLst>
                                            <p:cond delay="0"/>
                                          </p:stCondLst>
                                        </p:cTn>
                                        <p:tgtEl>
                                          <p:spTgt spid="33"/>
                                        </p:tgtEl>
                                        <p:attrNameLst>
                                          <p:attrName>style.visibility</p:attrName>
                                        </p:attrNameLst>
                                      </p:cBhvr>
                                      <p:to>
                                        <p:strVal val="visible"/>
                                      </p:to>
                                    </p:set>
                                    <p:animEffect transition="in" filter="wipe(left)">
                                      <p:cBhvr>
                                        <p:cTn id="54" dur="500"/>
                                        <p:tgtEl>
                                          <p:spTgt spid="33"/>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34"/>
                                        </p:tgtEl>
                                        <p:attrNameLst>
                                          <p:attrName>style.visibility</p:attrName>
                                        </p:attrNameLst>
                                      </p:cBhvr>
                                      <p:to>
                                        <p:strVal val="visible"/>
                                      </p:to>
                                    </p:set>
                                    <p:animEffect transition="in" filter="wipe(left)">
                                      <p:cBhvr>
                                        <p:cTn id="57" dur="500"/>
                                        <p:tgtEl>
                                          <p:spTgt spid="34"/>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35"/>
                                        </p:tgtEl>
                                        <p:attrNameLst>
                                          <p:attrName>style.visibility</p:attrName>
                                        </p:attrNameLst>
                                      </p:cBhvr>
                                      <p:to>
                                        <p:strVal val="visible"/>
                                      </p:to>
                                    </p:set>
                                    <p:animEffect transition="in" filter="wipe(left)">
                                      <p:cBhvr>
                                        <p:cTn id="60" dur="500"/>
                                        <p:tgtEl>
                                          <p:spTgt spid="35"/>
                                        </p:tgtEl>
                                      </p:cBhvr>
                                    </p:animEffect>
                                  </p:childTnLst>
                                </p:cTn>
                              </p:par>
                            </p:childTnLst>
                          </p:cTn>
                        </p:par>
                        <p:par>
                          <p:cTn id="61" fill="hold">
                            <p:stCondLst>
                              <p:cond delay="3640"/>
                            </p:stCondLst>
                            <p:childTnLst>
                              <p:par>
                                <p:cTn id="62" presetID="22" presetClass="entr" presetSubtype="1" fill="hold" grpId="0" nodeType="afterEffect">
                                  <p:stCondLst>
                                    <p:cond delay="0"/>
                                  </p:stCondLst>
                                  <p:childTnLst>
                                    <p:set>
                                      <p:cBhvr>
                                        <p:cTn id="63" dur="1" fill="hold">
                                          <p:stCondLst>
                                            <p:cond delay="0"/>
                                          </p:stCondLst>
                                        </p:cTn>
                                        <p:tgtEl>
                                          <p:spTgt spid="36"/>
                                        </p:tgtEl>
                                        <p:attrNameLst>
                                          <p:attrName>style.visibility</p:attrName>
                                        </p:attrNameLst>
                                      </p:cBhvr>
                                      <p:to>
                                        <p:strVal val="visible"/>
                                      </p:to>
                                    </p:set>
                                    <p:animEffect transition="in" filter="wipe(up)">
                                      <p:cBhvr>
                                        <p:cTn id="64" dur="500"/>
                                        <p:tgtEl>
                                          <p:spTgt spid="36"/>
                                        </p:tgtEl>
                                      </p:cBhvr>
                                    </p:animEffect>
                                  </p:childTnLst>
                                </p:cTn>
                              </p:par>
                              <p:par>
                                <p:cTn id="65" presetID="22" presetClass="entr" presetSubtype="1" fill="hold" grpId="0" nodeType="withEffect">
                                  <p:stCondLst>
                                    <p:cond delay="0"/>
                                  </p:stCondLst>
                                  <p:childTnLst>
                                    <p:set>
                                      <p:cBhvr>
                                        <p:cTn id="66" dur="1" fill="hold">
                                          <p:stCondLst>
                                            <p:cond delay="0"/>
                                          </p:stCondLst>
                                        </p:cTn>
                                        <p:tgtEl>
                                          <p:spTgt spid="37"/>
                                        </p:tgtEl>
                                        <p:attrNameLst>
                                          <p:attrName>style.visibility</p:attrName>
                                        </p:attrNameLst>
                                      </p:cBhvr>
                                      <p:to>
                                        <p:strVal val="visible"/>
                                      </p:to>
                                    </p:set>
                                    <p:animEffect transition="in" filter="wipe(up)">
                                      <p:cBhvr>
                                        <p:cTn id="67" dur="500"/>
                                        <p:tgtEl>
                                          <p:spTgt spid="37"/>
                                        </p:tgtEl>
                                      </p:cBhvr>
                                    </p:animEffect>
                                  </p:childTnLst>
                                </p:cTn>
                              </p:par>
                              <p:par>
                                <p:cTn id="68" presetID="22" presetClass="entr" presetSubtype="1" fill="hold" grpId="0" nodeType="withEffect">
                                  <p:stCondLst>
                                    <p:cond delay="0"/>
                                  </p:stCondLst>
                                  <p:childTnLst>
                                    <p:set>
                                      <p:cBhvr>
                                        <p:cTn id="69" dur="1" fill="hold">
                                          <p:stCondLst>
                                            <p:cond delay="0"/>
                                          </p:stCondLst>
                                        </p:cTn>
                                        <p:tgtEl>
                                          <p:spTgt spid="38"/>
                                        </p:tgtEl>
                                        <p:attrNameLst>
                                          <p:attrName>style.visibility</p:attrName>
                                        </p:attrNameLst>
                                      </p:cBhvr>
                                      <p:to>
                                        <p:strVal val="visible"/>
                                      </p:to>
                                    </p:set>
                                    <p:animEffect transition="in" filter="wipe(up)">
                                      <p:cBhvr>
                                        <p:cTn id="70"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17" grpId="0" animBg="1"/>
      <p:bldP spid="19" grpId="0" animBg="1"/>
      <p:bldP spid="22" grpId="0" animBg="1"/>
      <p:bldP spid="25" grpId="0" animBg="1"/>
      <p:bldP spid="27" grpId="0" animBg="1"/>
      <p:bldP spid="28" grpId="0" animBg="1"/>
      <p:bldP spid="29" grpId="0" animBg="1"/>
      <p:bldP spid="30" grpId="0" animBg="1"/>
      <p:bldP spid="31" grpId="0" animBg="1"/>
      <p:bldP spid="32" grpId="0" animBg="1"/>
      <p:bldP spid="33" grpId="0"/>
      <p:bldP spid="34" grpId="0"/>
      <p:bldP spid="35" grpId="0"/>
      <p:bldP spid="36" grpId="0"/>
      <p:bldP spid="37" grpId="0"/>
      <p:bldP spid="3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1330766" y="44624"/>
            <a:ext cx="5042228" cy="523220"/>
          </a:xfrm>
          <a:prstGeom prst="rect">
            <a:avLst/>
          </a:prstGeom>
          <a:noFill/>
        </p:spPr>
        <p:txBody>
          <a:bodyPr wrap="square"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r>
              <a:rPr lang="en-US" altLang="zh-CN" sz="2800" dirty="0" smtClean="0">
                <a:solidFill>
                  <a:schemeClr val="accent2"/>
                </a:solidFill>
                <a:latin typeface="微软雅黑"/>
                <a:ea typeface="微软雅黑"/>
              </a:rPr>
              <a:t>3.2 </a:t>
            </a:r>
            <a:r>
              <a:rPr lang="zh-CN" altLang="en-US" sz="2800" dirty="0" smtClean="0">
                <a:solidFill>
                  <a:schemeClr val="accent2"/>
                </a:solidFill>
                <a:latin typeface="微软雅黑"/>
                <a:ea typeface="微软雅黑"/>
              </a:rPr>
              <a:t>产品形式</a:t>
            </a:r>
            <a:endParaRPr lang="zh-CN" altLang="en-US" sz="2800" dirty="0">
              <a:solidFill>
                <a:schemeClr val="accent2"/>
              </a:solidFill>
              <a:latin typeface="微软雅黑"/>
              <a:ea typeface="微软雅黑"/>
            </a:endParaRPr>
          </a:p>
        </p:txBody>
      </p:sp>
      <p:sp>
        <p:nvSpPr>
          <p:cNvPr id="56" name="TextBox 55"/>
          <p:cNvSpPr txBox="1"/>
          <p:nvPr/>
        </p:nvSpPr>
        <p:spPr>
          <a:xfrm>
            <a:off x="140263" y="106179"/>
            <a:ext cx="1064260" cy="400110"/>
          </a:xfrm>
          <a:prstGeom prst="rect">
            <a:avLst/>
          </a:prstGeom>
          <a:noFill/>
        </p:spPr>
        <p:txBody>
          <a:bodyPr wrap="square" rtlCol="0">
            <a:spAutoFit/>
          </a:bodyPr>
          <a:lstStyle/>
          <a:p>
            <a:pPr algn="r"/>
            <a:r>
              <a:rPr lang="en-US" altLang="zh-CN" sz="2000" dirty="0" smtClean="0">
                <a:solidFill>
                  <a:schemeClr val="accent2"/>
                </a:solidFill>
              </a:rPr>
              <a:t>Part </a:t>
            </a:r>
            <a:r>
              <a:rPr lang="en-US" altLang="zh-CN" dirty="0" smtClean="0">
                <a:solidFill>
                  <a:schemeClr val="accent2"/>
                </a:solidFill>
              </a:rPr>
              <a:t>3 </a:t>
            </a:r>
            <a:endParaRPr lang="zh-CN" altLang="en-US" dirty="0">
              <a:solidFill>
                <a:schemeClr val="accent2"/>
              </a:solidFill>
            </a:endParaRPr>
          </a:p>
        </p:txBody>
      </p:sp>
      <p:grpSp>
        <p:nvGrpSpPr>
          <p:cNvPr id="12" name="组合 11"/>
          <p:cNvGrpSpPr/>
          <p:nvPr/>
        </p:nvGrpSpPr>
        <p:grpSpPr>
          <a:xfrm>
            <a:off x="5182632" y="1245685"/>
            <a:ext cx="2015329" cy="2015329"/>
            <a:chOff x="5182632" y="1700808"/>
            <a:chExt cx="2015329" cy="2015329"/>
          </a:xfrm>
        </p:grpSpPr>
        <p:sp>
          <p:nvSpPr>
            <p:cNvPr id="4" name="Oval 6"/>
            <p:cNvSpPr>
              <a:spLocks noChangeArrowheads="1"/>
            </p:cNvSpPr>
            <p:nvPr/>
          </p:nvSpPr>
          <p:spPr bwMode="auto">
            <a:xfrm>
              <a:off x="5182632" y="1700808"/>
              <a:ext cx="2015329" cy="2015329"/>
            </a:xfrm>
            <a:prstGeom prst="ellipse">
              <a:avLst/>
            </a:prstGeom>
            <a:solidFill>
              <a:srgbClr val="93CA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 name="Freeform 7"/>
            <p:cNvSpPr>
              <a:spLocks noEditPoints="1"/>
            </p:cNvSpPr>
            <p:nvPr/>
          </p:nvSpPr>
          <p:spPr bwMode="auto">
            <a:xfrm>
              <a:off x="5769194" y="1999060"/>
              <a:ext cx="886234" cy="1418826"/>
            </a:xfrm>
            <a:custGeom>
              <a:avLst/>
              <a:gdLst>
                <a:gd name="T0" fmla="*/ 74 w 991"/>
                <a:gd name="T1" fmla="*/ 0 h 1589"/>
                <a:gd name="T2" fmla="*/ 0 w 991"/>
                <a:gd name="T3" fmla="*/ 1517 h 1589"/>
                <a:gd name="T4" fmla="*/ 917 w 991"/>
                <a:gd name="T5" fmla="*/ 1589 h 1589"/>
                <a:gd name="T6" fmla="*/ 991 w 991"/>
                <a:gd name="T7" fmla="*/ 72 h 1589"/>
                <a:gd name="T8" fmla="*/ 401 w 991"/>
                <a:gd name="T9" fmla="*/ 38 h 1589"/>
                <a:gd name="T10" fmla="*/ 577 w 991"/>
                <a:gd name="T11" fmla="*/ 38 h 1589"/>
                <a:gd name="T12" fmla="*/ 577 w 991"/>
                <a:gd name="T13" fmla="*/ 88 h 1589"/>
                <a:gd name="T14" fmla="*/ 376 w 991"/>
                <a:gd name="T15" fmla="*/ 63 h 1589"/>
                <a:gd name="T16" fmla="*/ 753 w 991"/>
                <a:gd name="T17" fmla="*/ 1472 h 1589"/>
                <a:gd name="T18" fmla="*/ 722 w 991"/>
                <a:gd name="T19" fmla="*/ 1503 h 1589"/>
                <a:gd name="T20" fmla="*/ 180 w 991"/>
                <a:gd name="T21" fmla="*/ 1472 h 1589"/>
                <a:gd name="T22" fmla="*/ 211 w 991"/>
                <a:gd name="T23" fmla="*/ 1439 h 1589"/>
                <a:gd name="T24" fmla="*/ 753 w 991"/>
                <a:gd name="T25" fmla="*/ 1470 h 1589"/>
                <a:gd name="T26" fmla="*/ 866 w 991"/>
                <a:gd name="T27" fmla="*/ 1503 h 1589"/>
                <a:gd name="T28" fmla="*/ 835 w 991"/>
                <a:gd name="T29" fmla="*/ 1471 h 1589"/>
                <a:gd name="T30" fmla="*/ 898 w 991"/>
                <a:gd name="T31" fmla="*/ 1471 h 1589"/>
                <a:gd name="T32" fmla="*/ 903 w 991"/>
                <a:gd name="T33" fmla="*/ 1349 h 1589"/>
                <a:gd name="T34" fmla="*/ 88 w 991"/>
                <a:gd name="T35" fmla="*/ 1349 h 1589"/>
                <a:gd name="T36" fmla="*/ 903 w 991"/>
                <a:gd name="T37" fmla="*/ 141 h 1589"/>
                <a:gd name="T38" fmla="*/ 211 w 991"/>
                <a:gd name="T39" fmla="*/ 877 h 1589"/>
                <a:gd name="T40" fmla="*/ 347 w 991"/>
                <a:gd name="T41" fmla="*/ 1004 h 1589"/>
                <a:gd name="T42" fmla="*/ 289 w 991"/>
                <a:gd name="T43" fmla="*/ 556 h 1589"/>
                <a:gd name="T44" fmla="*/ 145 w 991"/>
                <a:gd name="T45" fmla="*/ 1004 h 1589"/>
                <a:gd name="T46" fmla="*/ 211 w 991"/>
                <a:gd name="T47" fmla="*/ 877 h 1589"/>
                <a:gd name="T48" fmla="*/ 222 w 991"/>
                <a:gd name="T49" fmla="*/ 823 h 1589"/>
                <a:gd name="T50" fmla="*/ 306 w 991"/>
                <a:gd name="T51" fmla="*/ 823 h 1589"/>
                <a:gd name="T52" fmla="*/ 456 w 991"/>
                <a:gd name="T53" fmla="*/ 818 h 1589"/>
                <a:gd name="T54" fmla="*/ 621 w 991"/>
                <a:gd name="T55" fmla="*/ 684 h 1589"/>
                <a:gd name="T56" fmla="*/ 420 w 991"/>
                <a:gd name="T57" fmla="*/ 556 h 1589"/>
                <a:gd name="T58" fmla="*/ 456 w 991"/>
                <a:gd name="T59" fmla="*/ 1004 h 1589"/>
                <a:gd name="T60" fmla="*/ 456 w 991"/>
                <a:gd name="T61" fmla="*/ 608 h 1589"/>
                <a:gd name="T62" fmla="*/ 584 w 991"/>
                <a:gd name="T63" fmla="*/ 684 h 1589"/>
                <a:gd name="T64" fmla="*/ 456 w 991"/>
                <a:gd name="T65" fmla="*/ 765 h 1589"/>
                <a:gd name="T66" fmla="*/ 690 w 991"/>
                <a:gd name="T67" fmla="*/ 818 h 1589"/>
                <a:gd name="T68" fmla="*/ 856 w 991"/>
                <a:gd name="T69" fmla="*/ 684 h 1589"/>
                <a:gd name="T70" fmla="*/ 654 w 991"/>
                <a:gd name="T71" fmla="*/ 556 h 1589"/>
                <a:gd name="T72" fmla="*/ 690 w 991"/>
                <a:gd name="T73" fmla="*/ 1004 h 1589"/>
                <a:gd name="T74" fmla="*/ 690 w 991"/>
                <a:gd name="T75" fmla="*/ 608 h 1589"/>
                <a:gd name="T76" fmla="*/ 818 w 991"/>
                <a:gd name="T77" fmla="*/ 684 h 1589"/>
                <a:gd name="T78" fmla="*/ 690 w 991"/>
                <a:gd name="T79" fmla="*/ 765 h 15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91" h="1589">
                  <a:moveTo>
                    <a:pt x="917" y="0"/>
                  </a:moveTo>
                  <a:lnTo>
                    <a:pt x="74" y="0"/>
                  </a:lnTo>
                  <a:cubicBezTo>
                    <a:pt x="33" y="0"/>
                    <a:pt x="0" y="32"/>
                    <a:pt x="0" y="72"/>
                  </a:cubicBezTo>
                  <a:lnTo>
                    <a:pt x="0" y="1517"/>
                  </a:lnTo>
                  <a:cubicBezTo>
                    <a:pt x="0" y="1556"/>
                    <a:pt x="33" y="1589"/>
                    <a:pt x="74" y="1589"/>
                  </a:cubicBezTo>
                  <a:lnTo>
                    <a:pt x="917" y="1589"/>
                  </a:lnTo>
                  <a:cubicBezTo>
                    <a:pt x="957" y="1589"/>
                    <a:pt x="991" y="1556"/>
                    <a:pt x="991" y="1517"/>
                  </a:cubicBezTo>
                  <a:lnTo>
                    <a:pt x="991" y="72"/>
                  </a:lnTo>
                  <a:cubicBezTo>
                    <a:pt x="991" y="32"/>
                    <a:pt x="957" y="0"/>
                    <a:pt x="917" y="0"/>
                  </a:cubicBezTo>
                  <a:close/>
                  <a:moveTo>
                    <a:pt x="401" y="38"/>
                  </a:moveTo>
                  <a:lnTo>
                    <a:pt x="401" y="38"/>
                  </a:lnTo>
                  <a:lnTo>
                    <a:pt x="577" y="38"/>
                  </a:lnTo>
                  <a:cubicBezTo>
                    <a:pt x="591" y="38"/>
                    <a:pt x="602" y="49"/>
                    <a:pt x="602" y="63"/>
                  </a:cubicBezTo>
                  <a:cubicBezTo>
                    <a:pt x="602" y="77"/>
                    <a:pt x="591" y="88"/>
                    <a:pt x="577" y="88"/>
                  </a:cubicBezTo>
                  <a:lnTo>
                    <a:pt x="401" y="88"/>
                  </a:lnTo>
                  <a:cubicBezTo>
                    <a:pt x="387" y="88"/>
                    <a:pt x="376" y="77"/>
                    <a:pt x="376" y="63"/>
                  </a:cubicBezTo>
                  <a:cubicBezTo>
                    <a:pt x="376" y="49"/>
                    <a:pt x="387" y="38"/>
                    <a:pt x="401" y="38"/>
                  </a:cubicBezTo>
                  <a:close/>
                  <a:moveTo>
                    <a:pt x="753" y="1472"/>
                  </a:moveTo>
                  <a:lnTo>
                    <a:pt x="753" y="1472"/>
                  </a:lnTo>
                  <a:cubicBezTo>
                    <a:pt x="753" y="1489"/>
                    <a:pt x="739" y="1503"/>
                    <a:pt x="722" y="1503"/>
                  </a:cubicBezTo>
                  <a:lnTo>
                    <a:pt x="211" y="1503"/>
                  </a:lnTo>
                  <a:cubicBezTo>
                    <a:pt x="194" y="1503"/>
                    <a:pt x="180" y="1489"/>
                    <a:pt x="180" y="1472"/>
                  </a:cubicBezTo>
                  <a:lnTo>
                    <a:pt x="180" y="1470"/>
                  </a:lnTo>
                  <a:cubicBezTo>
                    <a:pt x="180" y="1453"/>
                    <a:pt x="194" y="1439"/>
                    <a:pt x="211" y="1439"/>
                  </a:cubicBezTo>
                  <a:lnTo>
                    <a:pt x="722" y="1439"/>
                  </a:lnTo>
                  <a:cubicBezTo>
                    <a:pt x="739" y="1439"/>
                    <a:pt x="753" y="1453"/>
                    <a:pt x="753" y="1470"/>
                  </a:cubicBezTo>
                  <a:lnTo>
                    <a:pt x="753" y="1472"/>
                  </a:lnTo>
                  <a:close/>
                  <a:moveTo>
                    <a:pt x="866" y="1503"/>
                  </a:moveTo>
                  <a:lnTo>
                    <a:pt x="866" y="1503"/>
                  </a:lnTo>
                  <a:cubicBezTo>
                    <a:pt x="849" y="1503"/>
                    <a:pt x="835" y="1488"/>
                    <a:pt x="835" y="1471"/>
                  </a:cubicBezTo>
                  <a:cubicBezTo>
                    <a:pt x="835" y="1453"/>
                    <a:pt x="849" y="1439"/>
                    <a:pt x="866" y="1439"/>
                  </a:cubicBezTo>
                  <a:cubicBezTo>
                    <a:pt x="884" y="1439"/>
                    <a:pt x="898" y="1453"/>
                    <a:pt x="898" y="1471"/>
                  </a:cubicBezTo>
                  <a:cubicBezTo>
                    <a:pt x="898" y="1488"/>
                    <a:pt x="884" y="1503"/>
                    <a:pt x="866" y="1503"/>
                  </a:cubicBezTo>
                  <a:close/>
                  <a:moveTo>
                    <a:pt x="903" y="1349"/>
                  </a:moveTo>
                  <a:lnTo>
                    <a:pt x="903" y="1349"/>
                  </a:lnTo>
                  <a:lnTo>
                    <a:pt x="88" y="1349"/>
                  </a:lnTo>
                  <a:lnTo>
                    <a:pt x="88" y="141"/>
                  </a:lnTo>
                  <a:lnTo>
                    <a:pt x="903" y="141"/>
                  </a:lnTo>
                  <a:lnTo>
                    <a:pt x="903" y="1349"/>
                  </a:lnTo>
                  <a:close/>
                  <a:moveTo>
                    <a:pt x="211" y="877"/>
                  </a:moveTo>
                  <a:lnTo>
                    <a:pt x="320" y="877"/>
                  </a:lnTo>
                  <a:lnTo>
                    <a:pt x="347" y="1004"/>
                  </a:lnTo>
                  <a:lnTo>
                    <a:pt x="387" y="1004"/>
                  </a:lnTo>
                  <a:lnTo>
                    <a:pt x="289" y="556"/>
                  </a:lnTo>
                  <a:lnTo>
                    <a:pt x="247" y="556"/>
                  </a:lnTo>
                  <a:lnTo>
                    <a:pt x="145" y="1004"/>
                  </a:lnTo>
                  <a:lnTo>
                    <a:pt x="183" y="1004"/>
                  </a:lnTo>
                  <a:lnTo>
                    <a:pt x="211" y="877"/>
                  </a:lnTo>
                  <a:close/>
                  <a:moveTo>
                    <a:pt x="306" y="823"/>
                  </a:moveTo>
                  <a:lnTo>
                    <a:pt x="222" y="823"/>
                  </a:lnTo>
                  <a:lnTo>
                    <a:pt x="266" y="623"/>
                  </a:lnTo>
                  <a:lnTo>
                    <a:pt x="306" y="823"/>
                  </a:lnTo>
                  <a:close/>
                  <a:moveTo>
                    <a:pt x="456" y="1004"/>
                  </a:moveTo>
                  <a:lnTo>
                    <a:pt x="456" y="818"/>
                  </a:lnTo>
                  <a:lnTo>
                    <a:pt x="541" y="818"/>
                  </a:lnTo>
                  <a:cubicBezTo>
                    <a:pt x="592" y="815"/>
                    <a:pt x="619" y="770"/>
                    <a:pt x="621" y="684"/>
                  </a:cubicBezTo>
                  <a:cubicBezTo>
                    <a:pt x="619" y="602"/>
                    <a:pt x="592" y="559"/>
                    <a:pt x="541" y="556"/>
                  </a:cubicBezTo>
                  <a:lnTo>
                    <a:pt x="420" y="556"/>
                  </a:lnTo>
                  <a:lnTo>
                    <a:pt x="420" y="1004"/>
                  </a:lnTo>
                  <a:lnTo>
                    <a:pt x="456" y="1004"/>
                  </a:lnTo>
                  <a:close/>
                  <a:moveTo>
                    <a:pt x="456" y="765"/>
                  </a:moveTo>
                  <a:lnTo>
                    <a:pt x="456" y="608"/>
                  </a:lnTo>
                  <a:lnTo>
                    <a:pt x="530" y="608"/>
                  </a:lnTo>
                  <a:cubicBezTo>
                    <a:pt x="566" y="608"/>
                    <a:pt x="584" y="633"/>
                    <a:pt x="584" y="684"/>
                  </a:cubicBezTo>
                  <a:cubicBezTo>
                    <a:pt x="585" y="739"/>
                    <a:pt x="566" y="766"/>
                    <a:pt x="529" y="765"/>
                  </a:cubicBezTo>
                  <a:lnTo>
                    <a:pt x="456" y="765"/>
                  </a:lnTo>
                  <a:close/>
                  <a:moveTo>
                    <a:pt x="690" y="1004"/>
                  </a:moveTo>
                  <a:lnTo>
                    <a:pt x="690" y="818"/>
                  </a:lnTo>
                  <a:lnTo>
                    <a:pt x="775" y="818"/>
                  </a:lnTo>
                  <a:cubicBezTo>
                    <a:pt x="826" y="815"/>
                    <a:pt x="853" y="770"/>
                    <a:pt x="856" y="684"/>
                  </a:cubicBezTo>
                  <a:cubicBezTo>
                    <a:pt x="853" y="602"/>
                    <a:pt x="826" y="559"/>
                    <a:pt x="775" y="556"/>
                  </a:cubicBezTo>
                  <a:lnTo>
                    <a:pt x="654" y="556"/>
                  </a:lnTo>
                  <a:lnTo>
                    <a:pt x="654" y="1004"/>
                  </a:lnTo>
                  <a:lnTo>
                    <a:pt x="690" y="1004"/>
                  </a:lnTo>
                  <a:close/>
                  <a:moveTo>
                    <a:pt x="690" y="765"/>
                  </a:moveTo>
                  <a:lnTo>
                    <a:pt x="690" y="608"/>
                  </a:lnTo>
                  <a:lnTo>
                    <a:pt x="764" y="608"/>
                  </a:lnTo>
                  <a:cubicBezTo>
                    <a:pt x="800" y="608"/>
                    <a:pt x="818" y="633"/>
                    <a:pt x="818" y="684"/>
                  </a:cubicBezTo>
                  <a:cubicBezTo>
                    <a:pt x="819" y="739"/>
                    <a:pt x="801" y="766"/>
                    <a:pt x="763" y="765"/>
                  </a:cubicBezTo>
                  <a:lnTo>
                    <a:pt x="690" y="7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3" name="组合 12"/>
          <p:cNvGrpSpPr/>
          <p:nvPr/>
        </p:nvGrpSpPr>
        <p:grpSpPr>
          <a:xfrm>
            <a:off x="8758812" y="1245685"/>
            <a:ext cx="2016749" cy="2015329"/>
            <a:chOff x="8758812" y="1700808"/>
            <a:chExt cx="2016749" cy="2015329"/>
          </a:xfrm>
        </p:grpSpPr>
        <p:sp>
          <p:nvSpPr>
            <p:cNvPr id="6" name="Oval 8"/>
            <p:cNvSpPr>
              <a:spLocks noChangeArrowheads="1"/>
            </p:cNvSpPr>
            <p:nvPr/>
          </p:nvSpPr>
          <p:spPr bwMode="auto">
            <a:xfrm>
              <a:off x="8758812" y="1700808"/>
              <a:ext cx="2016749" cy="2015329"/>
            </a:xfrm>
            <a:prstGeom prst="ellipse">
              <a:avLst/>
            </a:prstGeom>
            <a:solidFill>
              <a:srgbClr val="E8550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 name="Freeform 9"/>
            <p:cNvSpPr>
              <a:spLocks noEditPoints="1"/>
            </p:cNvSpPr>
            <p:nvPr/>
          </p:nvSpPr>
          <p:spPr bwMode="auto">
            <a:xfrm>
              <a:off x="9081207" y="2189373"/>
              <a:ext cx="1380479" cy="1038200"/>
            </a:xfrm>
            <a:custGeom>
              <a:avLst/>
              <a:gdLst>
                <a:gd name="T0" fmla="*/ 42 w 1545"/>
                <a:gd name="T1" fmla="*/ 0 h 1162"/>
                <a:gd name="T2" fmla="*/ 0 w 1545"/>
                <a:gd name="T3" fmla="*/ 932 h 1162"/>
                <a:gd name="T4" fmla="*/ 1503 w 1545"/>
                <a:gd name="T5" fmla="*/ 973 h 1162"/>
                <a:gd name="T6" fmla="*/ 1545 w 1545"/>
                <a:gd name="T7" fmla="*/ 41 h 1162"/>
                <a:gd name="T8" fmla="*/ 866 w 1545"/>
                <a:gd name="T9" fmla="*/ 907 h 1162"/>
                <a:gd name="T10" fmla="*/ 850 w 1545"/>
                <a:gd name="T11" fmla="*/ 922 h 1162"/>
                <a:gd name="T12" fmla="*/ 681 w 1545"/>
                <a:gd name="T13" fmla="*/ 907 h 1162"/>
                <a:gd name="T14" fmla="*/ 696 w 1545"/>
                <a:gd name="T15" fmla="*/ 885 h 1162"/>
                <a:gd name="T16" fmla="*/ 866 w 1545"/>
                <a:gd name="T17" fmla="*/ 900 h 1162"/>
                <a:gd name="T18" fmla="*/ 1481 w 1545"/>
                <a:gd name="T19" fmla="*/ 818 h 1162"/>
                <a:gd name="T20" fmla="*/ 64 w 1545"/>
                <a:gd name="T21" fmla="*/ 818 h 1162"/>
                <a:gd name="T22" fmla="*/ 1481 w 1545"/>
                <a:gd name="T23" fmla="*/ 65 h 1162"/>
                <a:gd name="T24" fmla="*/ 1008 w 1545"/>
                <a:gd name="T25" fmla="*/ 1083 h 1162"/>
                <a:gd name="T26" fmla="*/ 648 w 1545"/>
                <a:gd name="T27" fmla="*/ 1000 h 1162"/>
                <a:gd name="T28" fmla="*/ 1008 w 1545"/>
                <a:gd name="T29" fmla="*/ 1083 h 1162"/>
                <a:gd name="T30" fmla="*/ 477 w 1545"/>
                <a:gd name="T31" fmla="*/ 1162 h 1162"/>
                <a:gd name="T32" fmla="*/ 1051 w 1545"/>
                <a:gd name="T33" fmla="*/ 1107 h 1162"/>
                <a:gd name="T34" fmla="*/ 307 w 1545"/>
                <a:gd name="T35" fmla="*/ 550 h 1162"/>
                <a:gd name="T36" fmla="*/ 533 w 1545"/>
                <a:gd name="T37" fmla="*/ 678 h 1162"/>
                <a:gd name="T38" fmla="*/ 437 w 1545"/>
                <a:gd name="T39" fmla="*/ 230 h 1162"/>
                <a:gd name="T40" fmla="*/ 197 w 1545"/>
                <a:gd name="T41" fmla="*/ 678 h 1162"/>
                <a:gd name="T42" fmla="*/ 307 w 1545"/>
                <a:gd name="T43" fmla="*/ 550 h 1162"/>
                <a:gd name="T44" fmla="*/ 325 w 1545"/>
                <a:gd name="T45" fmla="*/ 497 h 1162"/>
                <a:gd name="T46" fmla="*/ 466 w 1545"/>
                <a:gd name="T47" fmla="*/ 497 h 1162"/>
                <a:gd name="T48" fmla="*/ 715 w 1545"/>
                <a:gd name="T49" fmla="*/ 492 h 1162"/>
                <a:gd name="T50" fmla="*/ 991 w 1545"/>
                <a:gd name="T51" fmla="*/ 358 h 1162"/>
                <a:gd name="T52" fmla="*/ 655 w 1545"/>
                <a:gd name="T53" fmla="*/ 230 h 1162"/>
                <a:gd name="T54" fmla="*/ 715 w 1545"/>
                <a:gd name="T55" fmla="*/ 678 h 1162"/>
                <a:gd name="T56" fmla="*/ 715 w 1545"/>
                <a:gd name="T57" fmla="*/ 282 h 1162"/>
                <a:gd name="T58" fmla="*/ 928 w 1545"/>
                <a:gd name="T59" fmla="*/ 358 h 1162"/>
                <a:gd name="T60" fmla="*/ 715 w 1545"/>
                <a:gd name="T61" fmla="*/ 438 h 1162"/>
                <a:gd name="T62" fmla="*/ 1106 w 1545"/>
                <a:gd name="T63" fmla="*/ 492 h 1162"/>
                <a:gd name="T64" fmla="*/ 1381 w 1545"/>
                <a:gd name="T65" fmla="*/ 358 h 1162"/>
                <a:gd name="T66" fmla="*/ 1045 w 1545"/>
                <a:gd name="T67" fmla="*/ 230 h 1162"/>
                <a:gd name="T68" fmla="*/ 1106 w 1545"/>
                <a:gd name="T69" fmla="*/ 678 h 1162"/>
                <a:gd name="T70" fmla="*/ 1106 w 1545"/>
                <a:gd name="T71" fmla="*/ 282 h 1162"/>
                <a:gd name="T72" fmla="*/ 1318 w 1545"/>
                <a:gd name="T73" fmla="*/ 358 h 1162"/>
                <a:gd name="T74" fmla="*/ 1106 w 1545"/>
                <a:gd name="T75" fmla="*/ 438 h 1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45" h="1162">
                  <a:moveTo>
                    <a:pt x="1503" y="0"/>
                  </a:moveTo>
                  <a:lnTo>
                    <a:pt x="42" y="0"/>
                  </a:lnTo>
                  <a:cubicBezTo>
                    <a:pt x="19" y="0"/>
                    <a:pt x="0" y="18"/>
                    <a:pt x="0" y="41"/>
                  </a:cubicBezTo>
                  <a:lnTo>
                    <a:pt x="0" y="932"/>
                  </a:lnTo>
                  <a:cubicBezTo>
                    <a:pt x="0" y="955"/>
                    <a:pt x="19" y="973"/>
                    <a:pt x="42" y="973"/>
                  </a:cubicBezTo>
                  <a:lnTo>
                    <a:pt x="1503" y="973"/>
                  </a:lnTo>
                  <a:cubicBezTo>
                    <a:pt x="1526" y="973"/>
                    <a:pt x="1545" y="955"/>
                    <a:pt x="1545" y="932"/>
                  </a:cubicBezTo>
                  <a:lnTo>
                    <a:pt x="1545" y="41"/>
                  </a:lnTo>
                  <a:cubicBezTo>
                    <a:pt x="1545" y="18"/>
                    <a:pt x="1526" y="0"/>
                    <a:pt x="1503" y="0"/>
                  </a:cubicBezTo>
                  <a:close/>
                  <a:moveTo>
                    <a:pt x="866" y="907"/>
                  </a:moveTo>
                  <a:lnTo>
                    <a:pt x="866" y="907"/>
                  </a:lnTo>
                  <a:cubicBezTo>
                    <a:pt x="866" y="915"/>
                    <a:pt x="859" y="922"/>
                    <a:pt x="850" y="922"/>
                  </a:cubicBezTo>
                  <a:lnTo>
                    <a:pt x="696" y="922"/>
                  </a:lnTo>
                  <a:cubicBezTo>
                    <a:pt x="687" y="922"/>
                    <a:pt x="681" y="915"/>
                    <a:pt x="681" y="907"/>
                  </a:cubicBezTo>
                  <a:lnTo>
                    <a:pt x="681" y="900"/>
                  </a:lnTo>
                  <a:cubicBezTo>
                    <a:pt x="681" y="892"/>
                    <a:pt x="687" y="885"/>
                    <a:pt x="696" y="885"/>
                  </a:cubicBezTo>
                  <a:lnTo>
                    <a:pt x="850" y="885"/>
                  </a:lnTo>
                  <a:cubicBezTo>
                    <a:pt x="859" y="885"/>
                    <a:pt x="866" y="892"/>
                    <a:pt x="866" y="900"/>
                  </a:cubicBezTo>
                  <a:lnTo>
                    <a:pt x="866" y="907"/>
                  </a:lnTo>
                  <a:close/>
                  <a:moveTo>
                    <a:pt x="1481" y="818"/>
                  </a:moveTo>
                  <a:lnTo>
                    <a:pt x="1481" y="818"/>
                  </a:lnTo>
                  <a:lnTo>
                    <a:pt x="64" y="818"/>
                  </a:lnTo>
                  <a:lnTo>
                    <a:pt x="64" y="65"/>
                  </a:lnTo>
                  <a:lnTo>
                    <a:pt x="1481" y="65"/>
                  </a:lnTo>
                  <a:lnTo>
                    <a:pt x="1481" y="818"/>
                  </a:lnTo>
                  <a:close/>
                  <a:moveTo>
                    <a:pt x="1008" y="1083"/>
                  </a:moveTo>
                  <a:lnTo>
                    <a:pt x="537" y="1083"/>
                  </a:lnTo>
                  <a:lnTo>
                    <a:pt x="648" y="1000"/>
                  </a:lnTo>
                  <a:lnTo>
                    <a:pt x="897" y="1000"/>
                  </a:lnTo>
                  <a:lnTo>
                    <a:pt x="1008" y="1083"/>
                  </a:lnTo>
                  <a:close/>
                  <a:moveTo>
                    <a:pt x="1051" y="1162"/>
                  </a:moveTo>
                  <a:lnTo>
                    <a:pt x="477" y="1162"/>
                  </a:lnTo>
                  <a:lnTo>
                    <a:pt x="477" y="1107"/>
                  </a:lnTo>
                  <a:lnTo>
                    <a:pt x="1051" y="1107"/>
                  </a:lnTo>
                  <a:lnTo>
                    <a:pt x="1051" y="1162"/>
                  </a:lnTo>
                  <a:close/>
                  <a:moveTo>
                    <a:pt x="307" y="550"/>
                  </a:moveTo>
                  <a:lnTo>
                    <a:pt x="489" y="550"/>
                  </a:lnTo>
                  <a:lnTo>
                    <a:pt x="533" y="678"/>
                  </a:lnTo>
                  <a:lnTo>
                    <a:pt x="600" y="678"/>
                  </a:lnTo>
                  <a:lnTo>
                    <a:pt x="437" y="230"/>
                  </a:lnTo>
                  <a:lnTo>
                    <a:pt x="367" y="230"/>
                  </a:lnTo>
                  <a:lnTo>
                    <a:pt x="197" y="678"/>
                  </a:lnTo>
                  <a:lnTo>
                    <a:pt x="260" y="678"/>
                  </a:lnTo>
                  <a:lnTo>
                    <a:pt x="307" y="550"/>
                  </a:lnTo>
                  <a:close/>
                  <a:moveTo>
                    <a:pt x="466" y="497"/>
                  </a:moveTo>
                  <a:lnTo>
                    <a:pt x="325" y="497"/>
                  </a:lnTo>
                  <a:lnTo>
                    <a:pt x="399" y="297"/>
                  </a:lnTo>
                  <a:lnTo>
                    <a:pt x="466" y="497"/>
                  </a:lnTo>
                  <a:close/>
                  <a:moveTo>
                    <a:pt x="715" y="678"/>
                  </a:moveTo>
                  <a:lnTo>
                    <a:pt x="715" y="492"/>
                  </a:lnTo>
                  <a:lnTo>
                    <a:pt x="856" y="492"/>
                  </a:lnTo>
                  <a:cubicBezTo>
                    <a:pt x="942" y="489"/>
                    <a:pt x="986" y="444"/>
                    <a:pt x="991" y="358"/>
                  </a:cubicBezTo>
                  <a:cubicBezTo>
                    <a:pt x="986" y="276"/>
                    <a:pt x="942" y="233"/>
                    <a:pt x="856" y="230"/>
                  </a:cubicBezTo>
                  <a:lnTo>
                    <a:pt x="655" y="230"/>
                  </a:lnTo>
                  <a:lnTo>
                    <a:pt x="655" y="678"/>
                  </a:lnTo>
                  <a:lnTo>
                    <a:pt x="715" y="678"/>
                  </a:lnTo>
                  <a:close/>
                  <a:moveTo>
                    <a:pt x="715" y="438"/>
                  </a:moveTo>
                  <a:lnTo>
                    <a:pt x="715" y="282"/>
                  </a:lnTo>
                  <a:lnTo>
                    <a:pt x="838" y="282"/>
                  </a:lnTo>
                  <a:cubicBezTo>
                    <a:pt x="898" y="282"/>
                    <a:pt x="928" y="307"/>
                    <a:pt x="928" y="358"/>
                  </a:cubicBezTo>
                  <a:cubicBezTo>
                    <a:pt x="930" y="413"/>
                    <a:pt x="899" y="440"/>
                    <a:pt x="836" y="438"/>
                  </a:cubicBezTo>
                  <a:lnTo>
                    <a:pt x="715" y="438"/>
                  </a:lnTo>
                  <a:close/>
                  <a:moveTo>
                    <a:pt x="1106" y="678"/>
                  </a:moveTo>
                  <a:lnTo>
                    <a:pt x="1106" y="492"/>
                  </a:lnTo>
                  <a:lnTo>
                    <a:pt x="1247" y="492"/>
                  </a:lnTo>
                  <a:cubicBezTo>
                    <a:pt x="1332" y="489"/>
                    <a:pt x="1377" y="444"/>
                    <a:pt x="1381" y="358"/>
                  </a:cubicBezTo>
                  <a:cubicBezTo>
                    <a:pt x="1377" y="276"/>
                    <a:pt x="1332" y="233"/>
                    <a:pt x="1247" y="230"/>
                  </a:cubicBezTo>
                  <a:lnTo>
                    <a:pt x="1045" y="230"/>
                  </a:lnTo>
                  <a:lnTo>
                    <a:pt x="1045" y="678"/>
                  </a:lnTo>
                  <a:lnTo>
                    <a:pt x="1106" y="678"/>
                  </a:lnTo>
                  <a:close/>
                  <a:moveTo>
                    <a:pt x="1106" y="438"/>
                  </a:moveTo>
                  <a:lnTo>
                    <a:pt x="1106" y="282"/>
                  </a:lnTo>
                  <a:lnTo>
                    <a:pt x="1229" y="282"/>
                  </a:lnTo>
                  <a:cubicBezTo>
                    <a:pt x="1289" y="282"/>
                    <a:pt x="1318" y="307"/>
                    <a:pt x="1318" y="358"/>
                  </a:cubicBezTo>
                  <a:cubicBezTo>
                    <a:pt x="1320" y="413"/>
                    <a:pt x="1289" y="440"/>
                    <a:pt x="1227" y="438"/>
                  </a:cubicBezTo>
                  <a:lnTo>
                    <a:pt x="1106" y="4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4" name="组合 13"/>
          <p:cNvGrpSpPr/>
          <p:nvPr/>
        </p:nvGrpSpPr>
        <p:grpSpPr>
          <a:xfrm>
            <a:off x="1204523" y="1245685"/>
            <a:ext cx="2016749" cy="2015329"/>
            <a:chOff x="1204523" y="1700808"/>
            <a:chExt cx="2016749" cy="2015329"/>
          </a:xfrm>
        </p:grpSpPr>
        <p:sp>
          <p:nvSpPr>
            <p:cNvPr id="8" name="Oval 10"/>
            <p:cNvSpPr>
              <a:spLocks noChangeArrowheads="1"/>
            </p:cNvSpPr>
            <p:nvPr/>
          </p:nvSpPr>
          <p:spPr bwMode="auto">
            <a:xfrm>
              <a:off x="1204523" y="1700808"/>
              <a:ext cx="2016749" cy="2015329"/>
            </a:xfrm>
            <a:prstGeom prst="ellipse">
              <a:avLst/>
            </a:pr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 name="Freeform 11"/>
            <p:cNvSpPr>
              <a:spLocks noEditPoints="1"/>
            </p:cNvSpPr>
            <p:nvPr/>
          </p:nvSpPr>
          <p:spPr bwMode="auto">
            <a:xfrm>
              <a:off x="1453066" y="2193633"/>
              <a:ext cx="1560850" cy="1029678"/>
            </a:xfrm>
            <a:custGeom>
              <a:avLst/>
              <a:gdLst>
                <a:gd name="T0" fmla="*/ 1295 w 1747"/>
                <a:gd name="T1" fmla="*/ 377 h 1154"/>
                <a:gd name="T2" fmla="*/ 1260 w 1747"/>
                <a:gd name="T3" fmla="*/ 0 h 1154"/>
                <a:gd name="T4" fmla="*/ 641 w 1747"/>
                <a:gd name="T5" fmla="*/ 1031 h 1154"/>
                <a:gd name="T6" fmla="*/ 59 w 1747"/>
                <a:gd name="T7" fmla="*/ 1031 h 1154"/>
                <a:gd name="T8" fmla="*/ 1747 w 1747"/>
                <a:gd name="T9" fmla="*/ 1154 h 1154"/>
                <a:gd name="T10" fmla="*/ 371 w 1747"/>
                <a:gd name="T11" fmla="*/ 962 h 1154"/>
                <a:gd name="T12" fmla="*/ 270 w 1747"/>
                <a:gd name="T13" fmla="*/ 863 h 1154"/>
                <a:gd name="T14" fmla="*/ 371 w 1747"/>
                <a:gd name="T15" fmla="*/ 830 h 1154"/>
                <a:gd name="T16" fmla="*/ 270 w 1747"/>
                <a:gd name="T17" fmla="*/ 731 h 1154"/>
                <a:gd name="T18" fmla="*/ 371 w 1747"/>
                <a:gd name="T19" fmla="*/ 691 h 1154"/>
                <a:gd name="T20" fmla="*/ 270 w 1747"/>
                <a:gd name="T21" fmla="*/ 592 h 1154"/>
                <a:gd name="T22" fmla="*/ 371 w 1747"/>
                <a:gd name="T23" fmla="*/ 559 h 1154"/>
                <a:gd name="T24" fmla="*/ 270 w 1747"/>
                <a:gd name="T25" fmla="*/ 460 h 1154"/>
                <a:gd name="T26" fmla="*/ 524 w 1747"/>
                <a:gd name="T27" fmla="*/ 962 h 1154"/>
                <a:gd name="T28" fmla="*/ 422 w 1747"/>
                <a:gd name="T29" fmla="*/ 863 h 1154"/>
                <a:gd name="T30" fmla="*/ 524 w 1747"/>
                <a:gd name="T31" fmla="*/ 830 h 1154"/>
                <a:gd name="T32" fmla="*/ 422 w 1747"/>
                <a:gd name="T33" fmla="*/ 731 h 1154"/>
                <a:gd name="T34" fmla="*/ 524 w 1747"/>
                <a:gd name="T35" fmla="*/ 691 h 1154"/>
                <a:gd name="T36" fmla="*/ 422 w 1747"/>
                <a:gd name="T37" fmla="*/ 592 h 1154"/>
                <a:gd name="T38" fmla="*/ 524 w 1747"/>
                <a:gd name="T39" fmla="*/ 559 h 1154"/>
                <a:gd name="T40" fmla="*/ 422 w 1747"/>
                <a:gd name="T41" fmla="*/ 460 h 1154"/>
                <a:gd name="T42" fmla="*/ 940 w 1747"/>
                <a:gd name="T43" fmla="*/ 938 h 1154"/>
                <a:gd name="T44" fmla="*/ 774 w 1747"/>
                <a:gd name="T45" fmla="*/ 776 h 1154"/>
                <a:gd name="T46" fmla="*/ 940 w 1747"/>
                <a:gd name="T47" fmla="*/ 723 h 1154"/>
                <a:gd name="T48" fmla="*/ 774 w 1747"/>
                <a:gd name="T49" fmla="*/ 561 h 1154"/>
                <a:gd name="T50" fmla="*/ 940 w 1747"/>
                <a:gd name="T51" fmla="*/ 496 h 1154"/>
                <a:gd name="T52" fmla="*/ 774 w 1747"/>
                <a:gd name="T53" fmla="*/ 334 h 1154"/>
                <a:gd name="T54" fmla="*/ 940 w 1747"/>
                <a:gd name="T55" fmla="*/ 281 h 1154"/>
                <a:gd name="T56" fmla="*/ 774 w 1747"/>
                <a:gd name="T57" fmla="*/ 119 h 1154"/>
                <a:gd name="T58" fmla="*/ 1163 w 1747"/>
                <a:gd name="T59" fmla="*/ 938 h 1154"/>
                <a:gd name="T60" fmla="*/ 997 w 1747"/>
                <a:gd name="T61" fmla="*/ 776 h 1154"/>
                <a:gd name="T62" fmla="*/ 1163 w 1747"/>
                <a:gd name="T63" fmla="*/ 723 h 1154"/>
                <a:gd name="T64" fmla="*/ 997 w 1747"/>
                <a:gd name="T65" fmla="*/ 561 h 1154"/>
                <a:gd name="T66" fmla="*/ 1163 w 1747"/>
                <a:gd name="T67" fmla="*/ 496 h 1154"/>
                <a:gd name="T68" fmla="*/ 997 w 1747"/>
                <a:gd name="T69" fmla="*/ 334 h 1154"/>
                <a:gd name="T70" fmla="*/ 1163 w 1747"/>
                <a:gd name="T71" fmla="*/ 281 h 1154"/>
                <a:gd name="T72" fmla="*/ 997 w 1747"/>
                <a:gd name="T73" fmla="*/ 119 h 1154"/>
                <a:gd name="T74" fmla="*/ 1463 w 1747"/>
                <a:gd name="T75" fmla="*/ 950 h 1154"/>
                <a:gd name="T76" fmla="*/ 1361 w 1747"/>
                <a:gd name="T77" fmla="*/ 850 h 1154"/>
                <a:gd name="T78" fmla="*/ 1463 w 1747"/>
                <a:gd name="T79" fmla="*/ 810 h 1154"/>
                <a:gd name="T80" fmla="*/ 1361 w 1747"/>
                <a:gd name="T81" fmla="*/ 711 h 1154"/>
                <a:gd name="T82" fmla="*/ 1463 w 1747"/>
                <a:gd name="T83" fmla="*/ 679 h 1154"/>
                <a:gd name="T84" fmla="*/ 1361 w 1747"/>
                <a:gd name="T85" fmla="*/ 579 h 1154"/>
                <a:gd name="T86" fmla="*/ 1615 w 1747"/>
                <a:gd name="T87" fmla="*/ 950 h 1154"/>
                <a:gd name="T88" fmla="*/ 1514 w 1747"/>
                <a:gd name="T89" fmla="*/ 850 h 1154"/>
                <a:gd name="T90" fmla="*/ 1615 w 1747"/>
                <a:gd name="T91" fmla="*/ 810 h 1154"/>
                <a:gd name="T92" fmla="*/ 1514 w 1747"/>
                <a:gd name="T93" fmla="*/ 711 h 1154"/>
                <a:gd name="T94" fmla="*/ 1615 w 1747"/>
                <a:gd name="T95" fmla="*/ 679 h 1154"/>
                <a:gd name="T96" fmla="*/ 1514 w 1747"/>
                <a:gd name="T97" fmla="*/ 579 h 1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47" h="1154">
                  <a:moveTo>
                    <a:pt x="1689" y="1031"/>
                  </a:moveTo>
                  <a:lnTo>
                    <a:pt x="1689" y="548"/>
                  </a:lnTo>
                  <a:lnTo>
                    <a:pt x="1295" y="377"/>
                  </a:lnTo>
                  <a:lnTo>
                    <a:pt x="1295" y="1031"/>
                  </a:lnTo>
                  <a:lnTo>
                    <a:pt x="1260" y="1031"/>
                  </a:lnTo>
                  <a:lnTo>
                    <a:pt x="1260" y="0"/>
                  </a:lnTo>
                  <a:lnTo>
                    <a:pt x="677" y="0"/>
                  </a:lnTo>
                  <a:lnTo>
                    <a:pt x="677" y="1031"/>
                  </a:lnTo>
                  <a:lnTo>
                    <a:pt x="641" y="1031"/>
                  </a:lnTo>
                  <a:lnTo>
                    <a:pt x="641" y="262"/>
                  </a:lnTo>
                  <a:lnTo>
                    <a:pt x="59" y="463"/>
                  </a:lnTo>
                  <a:lnTo>
                    <a:pt x="59" y="1031"/>
                  </a:lnTo>
                  <a:lnTo>
                    <a:pt x="0" y="1031"/>
                  </a:lnTo>
                  <a:lnTo>
                    <a:pt x="0" y="1154"/>
                  </a:lnTo>
                  <a:lnTo>
                    <a:pt x="1747" y="1154"/>
                  </a:lnTo>
                  <a:lnTo>
                    <a:pt x="1747" y="1031"/>
                  </a:lnTo>
                  <a:lnTo>
                    <a:pt x="1689" y="1031"/>
                  </a:lnTo>
                  <a:close/>
                  <a:moveTo>
                    <a:pt x="371" y="962"/>
                  </a:moveTo>
                  <a:lnTo>
                    <a:pt x="371" y="962"/>
                  </a:lnTo>
                  <a:lnTo>
                    <a:pt x="270" y="962"/>
                  </a:lnTo>
                  <a:lnTo>
                    <a:pt x="270" y="863"/>
                  </a:lnTo>
                  <a:lnTo>
                    <a:pt x="371" y="863"/>
                  </a:lnTo>
                  <a:lnTo>
                    <a:pt x="371" y="962"/>
                  </a:lnTo>
                  <a:close/>
                  <a:moveTo>
                    <a:pt x="371" y="830"/>
                  </a:moveTo>
                  <a:lnTo>
                    <a:pt x="371" y="830"/>
                  </a:lnTo>
                  <a:lnTo>
                    <a:pt x="270" y="830"/>
                  </a:lnTo>
                  <a:lnTo>
                    <a:pt x="270" y="731"/>
                  </a:lnTo>
                  <a:lnTo>
                    <a:pt x="371" y="731"/>
                  </a:lnTo>
                  <a:lnTo>
                    <a:pt x="371" y="830"/>
                  </a:lnTo>
                  <a:close/>
                  <a:moveTo>
                    <a:pt x="371" y="691"/>
                  </a:moveTo>
                  <a:lnTo>
                    <a:pt x="371" y="691"/>
                  </a:lnTo>
                  <a:lnTo>
                    <a:pt x="270" y="691"/>
                  </a:lnTo>
                  <a:lnTo>
                    <a:pt x="270" y="592"/>
                  </a:lnTo>
                  <a:lnTo>
                    <a:pt x="371" y="592"/>
                  </a:lnTo>
                  <a:lnTo>
                    <a:pt x="371" y="691"/>
                  </a:lnTo>
                  <a:close/>
                  <a:moveTo>
                    <a:pt x="371" y="559"/>
                  </a:moveTo>
                  <a:lnTo>
                    <a:pt x="371" y="559"/>
                  </a:lnTo>
                  <a:lnTo>
                    <a:pt x="270" y="559"/>
                  </a:lnTo>
                  <a:lnTo>
                    <a:pt x="270" y="460"/>
                  </a:lnTo>
                  <a:lnTo>
                    <a:pt x="371" y="460"/>
                  </a:lnTo>
                  <a:lnTo>
                    <a:pt x="371" y="559"/>
                  </a:lnTo>
                  <a:close/>
                  <a:moveTo>
                    <a:pt x="524" y="962"/>
                  </a:moveTo>
                  <a:lnTo>
                    <a:pt x="524" y="962"/>
                  </a:lnTo>
                  <a:lnTo>
                    <a:pt x="422" y="962"/>
                  </a:lnTo>
                  <a:lnTo>
                    <a:pt x="422" y="863"/>
                  </a:lnTo>
                  <a:lnTo>
                    <a:pt x="524" y="863"/>
                  </a:lnTo>
                  <a:lnTo>
                    <a:pt x="524" y="962"/>
                  </a:lnTo>
                  <a:close/>
                  <a:moveTo>
                    <a:pt x="524" y="830"/>
                  </a:moveTo>
                  <a:lnTo>
                    <a:pt x="524" y="830"/>
                  </a:lnTo>
                  <a:lnTo>
                    <a:pt x="422" y="830"/>
                  </a:lnTo>
                  <a:lnTo>
                    <a:pt x="422" y="731"/>
                  </a:lnTo>
                  <a:lnTo>
                    <a:pt x="524" y="731"/>
                  </a:lnTo>
                  <a:lnTo>
                    <a:pt x="524" y="830"/>
                  </a:lnTo>
                  <a:close/>
                  <a:moveTo>
                    <a:pt x="524" y="691"/>
                  </a:moveTo>
                  <a:lnTo>
                    <a:pt x="524" y="691"/>
                  </a:lnTo>
                  <a:lnTo>
                    <a:pt x="422" y="691"/>
                  </a:lnTo>
                  <a:lnTo>
                    <a:pt x="422" y="592"/>
                  </a:lnTo>
                  <a:lnTo>
                    <a:pt x="524" y="592"/>
                  </a:lnTo>
                  <a:lnTo>
                    <a:pt x="524" y="691"/>
                  </a:lnTo>
                  <a:close/>
                  <a:moveTo>
                    <a:pt x="524" y="559"/>
                  </a:moveTo>
                  <a:lnTo>
                    <a:pt x="524" y="559"/>
                  </a:lnTo>
                  <a:lnTo>
                    <a:pt x="422" y="559"/>
                  </a:lnTo>
                  <a:lnTo>
                    <a:pt x="422" y="460"/>
                  </a:lnTo>
                  <a:lnTo>
                    <a:pt x="524" y="460"/>
                  </a:lnTo>
                  <a:lnTo>
                    <a:pt x="524" y="559"/>
                  </a:lnTo>
                  <a:close/>
                  <a:moveTo>
                    <a:pt x="940" y="938"/>
                  </a:moveTo>
                  <a:lnTo>
                    <a:pt x="940" y="938"/>
                  </a:lnTo>
                  <a:lnTo>
                    <a:pt x="774" y="938"/>
                  </a:lnTo>
                  <a:lnTo>
                    <a:pt x="774" y="776"/>
                  </a:lnTo>
                  <a:lnTo>
                    <a:pt x="940" y="776"/>
                  </a:lnTo>
                  <a:lnTo>
                    <a:pt x="940" y="938"/>
                  </a:lnTo>
                  <a:close/>
                  <a:moveTo>
                    <a:pt x="940" y="723"/>
                  </a:moveTo>
                  <a:lnTo>
                    <a:pt x="940" y="723"/>
                  </a:lnTo>
                  <a:lnTo>
                    <a:pt x="774" y="723"/>
                  </a:lnTo>
                  <a:lnTo>
                    <a:pt x="774" y="561"/>
                  </a:lnTo>
                  <a:lnTo>
                    <a:pt x="940" y="561"/>
                  </a:lnTo>
                  <a:lnTo>
                    <a:pt x="940" y="723"/>
                  </a:lnTo>
                  <a:close/>
                  <a:moveTo>
                    <a:pt x="940" y="496"/>
                  </a:moveTo>
                  <a:lnTo>
                    <a:pt x="940" y="496"/>
                  </a:lnTo>
                  <a:lnTo>
                    <a:pt x="774" y="496"/>
                  </a:lnTo>
                  <a:lnTo>
                    <a:pt x="774" y="334"/>
                  </a:lnTo>
                  <a:lnTo>
                    <a:pt x="940" y="334"/>
                  </a:lnTo>
                  <a:lnTo>
                    <a:pt x="940" y="496"/>
                  </a:lnTo>
                  <a:close/>
                  <a:moveTo>
                    <a:pt x="940" y="281"/>
                  </a:moveTo>
                  <a:lnTo>
                    <a:pt x="940" y="281"/>
                  </a:lnTo>
                  <a:lnTo>
                    <a:pt x="774" y="281"/>
                  </a:lnTo>
                  <a:lnTo>
                    <a:pt x="774" y="119"/>
                  </a:lnTo>
                  <a:lnTo>
                    <a:pt x="940" y="119"/>
                  </a:lnTo>
                  <a:lnTo>
                    <a:pt x="940" y="281"/>
                  </a:lnTo>
                  <a:close/>
                  <a:moveTo>
                    <a:pt x="1163" y="938"/>
                  </a:moveTo>
                  <a:lnTo>
                    <a:pt x="1163" y="938"/>
                  </a:lnTo>
                  <a:lnTo>
                    <a:pt x="997" y="938"/>
                  </a:lnTo>
                  <a:lnTo>
                    <a:pt x="997" y="776"/>
                  </a:lnTo>
                  <a:lnTo>
                    <a:pt x="1163" y="776"/>
                  </a:lnTo>
                  <a:lnTo>
                    <a:pt x="1163" y="938"/>
                  </a:lnTo>
                  <a:close/>
                  <a:moveTo>
                    <a:pt x="1163" y="723"/>
                  </a:moveTo>
                  <a:lnTo>
                    <a:pt x="1163" y="723"/>
                  </a:lnTo>
                  <a:lnTo>
                    <a:pt x="997" y="723"/>
                  </a:lnTo>
                  <a:lnTo>
                    <a:pt x="997" y="561"/>
                  </a:lnTo>
                  <a:lnTo>
                    <a:pt x="1163" y="561"/>
                  </a:lnTo>
                  <a:lnTo>
                    <a:pt x="1163" y="723"/>
                  </a:lnTo>
                  <a:close/>
                  <a:moveTo>
                    <a:pt x="1163" y="496"/>
                  </a:moveTo>
                  <a:lnTo>
                    <a:pt x="1163" y="496"/>
                  </a:lnTo>
                  <a:lnTo>
                    <a:pt x="997" y="496"/>
                  </a:lnTo>
                  <a:lnTo>
                    <a:pt x="997" y="334"/>
                  </a:lnTo>
                  <a:lnTo>
                    <a:pt x="1163" y="334"/>
                  </a:lnTo>
                  <a:lnTo>
                    <a:pt x="1163" y="496"/>
                  </a:lnTo>
                  <a:close/>
                  <a:moveTo>
                    <a:pt x="1163" y="281"/>
                  </a:moveTo>
                  <a:lnTo>
                    <a:pt x="1163" y="281"/>
                  </a:lnTo>
                  <a:lnTo>
                    <a:pt x="997" y="281"/>
                  </a:lnTo>
                  <a:lnTo>
                    <a:pt x="997" y="119"/>
                  </a:lnTo>
                  <a:lnTo>
                    <a:pt x="1163" y="119"/>
                  </a:lnTo>
                  <a:lnTo>
                    <a:pt x="1163" y="281"/>
                  </a:lnTo>
                  <a:close/>
                  <a:moveTo>
                    <a:pt x="1463" y="950"/>
                  </a:moveTo>
                  <a:lnTo>
                    <a:pt x="1463" y="950"/>
                  </a:lnTo>
                  <a:lnTo>
                    <a:pt x="1361" y="950"/>
                  </a:lnTo>
                  <a:lnTo>
                    <a:pt x="1361" y="850"/>
                  </a:lnTo>
                  <a:lnTo>
                    <a:pt x="1463" y="850"/>
                  </a:lnTo>
                  <a:lnTo>
                    <a:pt x="1463" y="950"/>
                  </a:lnTo>
                  <a:close/>
                  <a:moveTo>
                    <a:pt x="1463" y="810"/>
                  </a:moveTo>
                  <a:lnTo>
                    <a:pt x="1463" y="810"/>
                  </a:lnTo>
                  <a:lnTo>
                    <a:pt x="1361" y="810"/>
                  </a:lnTo>
                  <a:lnTo>
                    <a:pt x="1361" y="711"/>
                  </a:lnTo>
                  <a:lnTo>
                    <a:pt x="1463" y="711"/>
                  </a:lnTo>
                  <a:lnTo>
                    <a:pt x="1463" y="810"/>
                  </a:lnTo>
                  <a:close/>
                  <a:moveTo>
                    <a:pt x="1463" y="679"/>
                  </a:moveTo>
                  <a:lnTo>
                    <a:pt x="1463" y="679"/>
                  </a:lnTo>
                  <a:lnTo>
                    <a:pt x="1361" y="679"/>
                  </a:lnTo>
                  <a:lnTo>
                    <a:pt x="1361" y="579"/>
                  </a:lnTo>
                  <a:lnTo>
                    <a:pt x="1463" y="579"/>
                  </a:lnTo>
                  <a:lnTo>
                    <a:pt x="1463" y="679"/>
                  </a:lnTo>
                  <a:close/>
                  <a:moveTo>
                    <a:pt x="1615" y="950"/>
                  </a:moveTo>
                  <a:lnTo>
                    <a:pt x="1615" y="950"/>
                  </a:lnTo>
                  <a:lnTo>
                    <a:pt x="1514" y="950"/>
                  </a:lnTo>
                  <a:lnTo>
                    <a:pt x="1514" y="850"/>
                  </a:lnTo>
                  <a:lnTo>
                    <a:pt x="1615" y="850"/>
                  </a:lnTo>
                  <a:lnTo>
                    <a:pt x="1615" y="950"/>
                  </a:lnTo>
                  <a:close/>
                  <a:moveTo>
                    <a:pt x="1615" y="810"/>
                  </a:moveTo>
                  <a:lnTo>
                    <a:pt x="1615" y="810"/>
                  </a:lnTo>
                  <a:lnTo>
                    <a:pt x="1514" y="810"/>
                  </a:lnTo>
                  <a:lnTo>
                    <a:pt x="1514" y="711"/>
                  </a:lnTo>
                  <a:lnTo>
                    <a:pt x="1615" y="711"/>
                  </a:lnTo>
                  <a:lnTo>
                    <a:pt x="1615" y="810"/>
                  </a:lnTo>
                  <a:close/>
                  <a:moveTo>
                    <a:pt x="1615" y="679"/>
                  </a:moveTo>
                  <a:lnTo>
                    <a:pt x="1615" y="679"/>
                  </a:lnTo>
                  <a:lnTo>
                    <a:pt x="1514" y="679"/>
                  </a:lnTo>
                  <a:lnTo>
                    <a:pt x="1514" y="579"/>
                  </a:lnTo>
                  <a:lnTo>
                    <a:pt x="1615" y="579"/>
                  </a:lnTo>
                  <a:lnTo>
                    <a:pt x="1615" y="6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0" name="Freeform 12"/>
          <p:cNvSpPr>
            <a:spLocks/>
          </p:cNvSpPr>
          <p:nvPr/>
        </p:nvSpPr>
        <p:spPr bwMode="auto">
          <a:xfrm>
            <a:off x="3944178" y="1931664"/>
            <a:ext cx="583721" cy="583721"/>
          </a:xfrm>
          <a:custGeom>
            <a:avLst/>
            <a:gdLst>
              <a:gd name="T0" fmla="*/ 269 w 653"/>
              <a:gd name="T1" fmla="*/ 653 h 653"/>
              <a:gd name="T2" fmla="*/ 269 w 653"/>
              <a:gd name="T3" fmla="*/ 382 h 653"/>
              <a:gd name="T4" fmla="*/ 0 w 653"/>
              <a:gd name="T5" fmla="*/ 382 h 653"/>
              <a:gd name="T6" fmla="*/ 0 w 653"/>
              <a:gd name="T7" fmla="*/ 269 h 653"/>
              <a:gd name="T8" fmla="*/ 269 w 653"/>
              <a:gd name="T9" fmla="*/ 269 h 653"/>
              <a:gd name="T10" fmla="*/ 269 w 653"/>
              <a:gd name="T11" fmla="*/ 0 h 653"/>
              <a:gd name="T12" fmla="*/ 384 w 653"/>
              <a:gd name="T13" fmla="*/ 0 h 653"/>
              <a:gd name="T14" fmla="*/ 384 w 653"/>
              <a:gd name="T15" fmla="*/ 269 h 653"/>
              <a:gd name="T16" fmla="*/ 653 w 653"/>
              <a:gd name="T17" fmla="*/ 269 h 653"/>
              <a:gd name="T18" fmla="*/ 653 w 653"/>
              <a:gd name="T19" fmla="*/ 382 h 653"/>
              <a:gd name="T20" fmla="*/ 384 w 653"/>
              <a:gd name="T21" fmla="*/ 382 h 653"/>
              <a:gd name="T22" fmla="*/ 384 w 653"/>
              <a:gd name="T23" fmla="*/ 653 h 653"/>
              <a:gd name="T24" fmla="*/ 269 w 653"/>
              <a:gd name="T25" fmla="*/ 653 h 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3" h="653">
                <a:moveTo>
                  <a:pt x="269" y="653"/>
                </a:moveTo>
                <a:lnTo>
                  <a:pt x="269" y="382"/>
                </a:lnTo>
                <a:lnTo>
                  <a:pt x="0" y="382"/>
                </a:lnTo>
                <a:lnTo>
                  <a:pt x="0" y="269"/>
                </a:lnTo>
                <a:lnTo>
                  <a:pt x="269" y="269"/>
                </a:lnTo>
                <a:lnTo>
                  <a:pt x="269" y="0"/>
                </a:lnTo>
                <a:lnTo>
                  <a:pt x="384" y="0"/>
                </a:lnTo>
                <a:lnTo>
                  <a:pt x="384" y="269"/>
                </a:lnTo>
                <a:lnTo>
                  <a:pt x="653" y="269"/>
                </a:lnTo>
                <a:lnTo>
                  <a:pt x="653" y="382"/>
                </a:lnTo>
                <a:lnTo>
                  <a:pt x="384" y="382"/>
                </a:lnTo>
                <a:lnTo>
                  <a:pt x="384" y="653"/>
                </a:lnTo>
                <a:lnTo>
                  <a:pt x="269" y="653"/>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 name="Freeform 13"/>
          <p:cNvSpPr>
            <a:spLocks/>
          </p:cNvSpPr>
          <p:nvPr/>
        </p:nvSpPr>
        <p:spPr bwMode="auto">
          <a:xfrm>
            <a:off x="7713511" y="1931664"/>
            <a:ext cx="583721" cy="583721"/>
          </a:xfrm>
          <a:custGeom>
            <a:avLst/>
            <a:gdLst>
              <a:gd name="T0" fmla="*/ 269 w 653"/>
              <a:gd name="T1" fmla="*/ 653 h 653"/>
              <a:gd name="T2" fmla="*/ 269 w 653"/>
              <a:gd name="T3" fmla="*/ 382 h 653"/>
              <a:gd name="T4" fmla="*/ 0 w 653"/>
              <a:gd name="T5" fmla="*/ 382 h 653"/>
              <a:gd name="T6" fmla="*/ 0 w 653"/>
              <a:gd name="T7" fmla="*/ 269 h 653"/>
              <a:gd name="T8" fmla="*/ 269 w 653"/>
              <a:gd name="T9" fmla="*/ 269 h 653"/>
              <a:gd name="T10" fmla="*/ 269 w 653"/>
              <a:gd name="T11" fmla="*/ 0 h 653"/>
              <a:gd name="T12" fmla="*/ 384 w 653"/>
              <a:gd name="T13" fmla="*/ 0 h 653"/>
              <a:gd name="T14" fmla="*/ 384 w 653"/>
              <a:gd name="T15" fmla="*/ 269 h 653"/>
              <a:gd name="T16" fmla="*/ 653 w 653"/>
              <a:gd name="T17" fmla="*/ 269 h 653"/>
              <a:gd name="T18" fmla="*/ 653 w 653"/>
              <a:gd name="T19" fmla="*/ 382 h 653"/>
              <a:gd name="T20" fmla="*/ 384 w 653"/>
              <a:gd name="T21" fmla="*/ 382 h 653"/>
              <a:gd name="T22" fmla="*/ 384 w 653"/>
              <a:gd name="T23" fmla="*/ 653 h 653"/>
              <a:gd name="T24" fmla="*/ 269 w 653"/>
              <a:gd name="T25" fmla="*/ 653 h 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3" h="653">
                <a:moveTo>
                  <a:pt x="269" y="653"/>
                </a:moveTo>
                <a:lnTo>
                  <a:pt x="269" y="382"/>
                </a:lnTo>
                <a:lnTo>
                  <a:pt x="0" y="382"/>
                </a:lnTo>
                <a:lnTo>
                  <a:pt x="0" y="269"/>
                </a:lnTo>
                <a:lnTo>
                  <a:pt x="269" y="269"/>
                </a:lnTo>
                <a:lnTo>
                  <a:pt x="269" y="0"/>
                </a:lnTo>
                <a:lnTo>
                  <a:pt x="384" y="0"/>
                </a:lnTo>
                <a:lnTo>
                  <a:pt x="384" y="269"/>
                </a:lnTo>
                <a:lnTo>
                  <a:pt x="653" y="269"/>
                </a:lnTo>
                <a:lnTo>
                  <a:pt x="653" y="382"/>
                </a:lnTo>
                <a:lnTo>
                  <a:pt x="384" y="382"/>
                </a:lnTo>
                <a:lnTo>
                  <a:pt x="384" y="653"/>
                </a:lnTo>
                <a:lnTo>
                  <a:pt x="269" y="653"/>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8" name="矩形 83"/>
          <p:cNvSpPr>
            <a:spLocks noChangeArrowheads="1"/>
          </p:cNvSpPr>
          <p:nvPr/>
        </p:nvSpPr>
        <p:spPr bwMode="auto">
          <a:xfrm>
            <a:off x="1288918" y="4350505"/>
            <a:ext cx="9670233" cy="2117583"/>
          </a:xfrm>
          <a:prstGeom prst="rect">
            <a:avLst/>
          </a:prstGeom>
          <a:solidFill>
            <a:srgbClr val="F2F2F2"/>
          </a:solidFill>
          <a:ln w="9525" cmpd="sng">
            <a:solidFill>
              <a:schemeClr val="accent1"/>
            </a:solidFill>
            <a:miter lim="800000"/>
            <a:headEnd/>
            <a:tailEnd/>
          </a:ln>
        </p:spPr>
        <p:txBody>
          <a:bodyPr/>
          <a:lstStyle/>
          <a:p>
            <a:endParaRPr lang="zh-CN" altLang="en-US"/>
          </a:p>
        </p:txBody>
      </p:sp>
      <p:sp>
        <p:nvSpPr>
          <p:cNvPr id="19" name="TextBox 84"/>
          <p:cNvSpPr txBox="1">
            <a:spLocks noChangeArrowheads="1"/>
          </p:cNvSpPr>
          <p:nvPr/>
        </p:nvSpPr>
        <p:spPr bwMode="auto">
          <a:xfrm>
            <a:off x="1528550" y="4517535"/>
            <a:ext cx="9247012"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a:r>
              <a:rPr lang="zh-CN" altLang="en-US" dirty="0">
                <a:solidFill>
                  <a:srgbClr val="595959"/>
                </a:solidFill>
                <a:latin typeface="微软雅黑" pitchFamily="34" charset="-122"/>
                <a:ea typeface="微软雅黑" pitchFamily="34" charset="-122"/>
                <a:sym typeface="微软雅黑" pitchFamily="34" charset="-122"/>
              </a:rPr>
              <a:t>这里输入产品形式的简介，这里输入产品形式的简介</a:t>
            </a:r>
            <a:r>
              <a:rPr lang="zh-CN" altLang="en-US" dirty="0" smtClean="0">
                <a:solidFill>
                  <a:srgbClr val="595959"/>
                </a:solidFill>
                <a:latin typeface="微软雅黑" pitchFamily="34" charset="-122"/>
                <a:ea typeface="微软雅黑" pitchFamily="34" charset="-122"/>
                <a:sym typeface="微软雅黑" pitchFamily="34" charset="-122"/>
              </a:rPr>
              <a:t>，</a:t>
            </a:r>
            <a:r>
              <a:rPr lang="zh-CN" altLang="en-US" dirty="0">
                <a:solidFill>
                  <a:srgbClr val="595959"/>
                </a:solidFill>
                <a:latin typeface="微软雅黑" pitchFamily="34" charset="-122"/>
                <a:ea typeface="微软雅黑" pitchFamily="34" charset="-122"/>
                <a:sym typeface="微软雅黑" pitchFamily="34" charset="-122"/>
              </a:rPr>
              <a:t>这里输入产品形式的简介</a:t>
            </a:r>
            <a:r>
              <a:rPr lang="zh-CN" altLang="en-US" dirty="0" smtClean="0">
                <a:solidFill>
                  <a:srgbClr val="595959"/>
                </a:solidFill>
                <a:latin typeface="微软雅黑" pitchFamily="34" charset="-122"/>
                <a:ea typeface="微软雅黑" pitchFamily="34" charset="-122"/>
                <a:sym typeface="微软雅黑" pitchFamily="34" charset="-122"/>
              </a:rPr>
              <a:t>，</a:t>
            </a:r>
            <a:r>
              <a:rPr lang="zh-CN" altLang="en-US" dirty="0">
                <a:solidFill>
                  <a:srgbClr val="595959"/>
                </a:solidFill>
                <a:latin typeface="微软雅黑" pitchFamily="34" charset="-122"/>
                <a:ea typeface="微软雅黑" pitchFamily="34" charset="-122"/>
                <a:sym typeface="微软雅黑" pitchFamily="34" charset="-122"/>
              </a:rPr>
              <a:t>这里输入产品形式的简介</a:t>
            </a:r>
            <a:r>
              <a:rPr lang="zh-CN" altLang="en-US" dirty="0" smtClean="0">
                <a:solidFill>
                  <a:srgbClr val="595959"/>
                </a:solidFill>
                <a:latin typeface="微软雅黑" pitchFamily="34" charset="-122"/>
                <a:ea typeface="微软雅黑" pitchFamily="34" charset="-122"/>
                <a:sym typeface="微软雅黑" pitchFamily="34" charset="-122"/>
              </a:rPr>
              <a:t>，</a:t>
            </a:r>
            <a:r>
              <a:rPr lang="zh-CN" altLang="en-US" dirty="0">
                <a:solidFill>
                  <a:srgbClr val="595959"/>
                </a:solidFill>
                <a:latin typeface="微软雅黑" pitchFamily="34" charset="-122"/>
                <a:ea typeface="微软雅黑" pitchFamily="34" charset="-122"/>
                <a:sym typeface="微软雅黑" pitchFamily="34" charset="-122"/>
              </a:rPr>
              <a:t>这里输入产品形式的简介</a:t>
            </a:r>
            <a:r>
              <a:rPr lang="zh-CN" altLang="en-US" dirty="0" smtClean="0">
                <a:solidFill>
                  <a:srgbClr val="595959"/>
                </a:solidFill>
                <a:latin typeface="微软雅黑" pitchFamily="34" charset="-122"/>
                <a:ea typeface="微软雅黑" pitchFamily="34" charset="-122"/>
                <a:sym typeface="微软雅黑" pitchFamily="34" charset="-122"/>
              </a:rPr>
              <a:t>，里</a:t>
            </a:r>
            <a:r>
              <a:rPr lang="zh-CN" altLang="en-US" dirty="0">
                <a:solidFill>
                  <a:srgbClr val="595959"/>
                </a:solidFill>
                <a:latin typeface="微软雅黑" pitchFamily="34" charset="-122"/>
                <a:ea typeface="微软雅黑" pitchFamily="34" charset="-122"/>
                <a:sym typeface="微软雅黑" pitchFamily="34" charset="-122"/>
              </a:rPr>
              <a:t>输入产品形式的简介</a:t>
            </a:r>
            <a:r>
              <a:rPr lang="zh-CN" altLang="en-US" dirty="0" smtClean="0">
                <a:solidFill>
                  <a:srgbClr val="595959"/>
                </a:solidFill>
                <a:latin typeface="微软雅黑" pitchFamily="34" charset="-122"/>
                <a:ea typeface="微软雅黑" pitchFamily="34" charset="-122"/>
                <a:sym typeface="微软雅黑" pitchFamily="34" charset="-122"/>
              </a:rPr>
              <a:t>，</a:t>
            </a:r>
            <a:r>
              <a:rPr lang="zh-CN" altLang="en-US" dirty="0">
                <a:solidFill>
                  <a:srgbClr val="595959"/>
                </a:solidFill>
                <a:latin typeface="微软雅黑" pitchFamily="34" charset="-122"/>
                <a:ea typeface="微软雅黑" pitchFamily="34" charset="-122"/>
                <a:sym typeface="微软雅黑" pitchFamily="34" charset="-122"/>
              </a:rPr>
              <a:t>这里输入产品形式的简介，这里输入产品形式的简介，这里输入产品形式的简介，这里输入产品形式的简介，这里输入产品形式的简介，里输入产品形式的</a:t>
            </a:r>
            <a:r>
              <a:rPr lang="zh-CN" altLang="en-US" dirty="0" smtClean="0">
                <a:solidFill>
                  <a:srgbClr val="595959"/>
                </a:solidFill>
                <a:latin typeface="微软雅黑" pitchFamily="34" charset="-122"/>
                <a:ea typeface="微软雅黑" pitchFamily="34" charset="-122"/>
                <a:sym typeface="微软雅黑" pitchFamily="34" charset="-122"/>
              </a:rPr>
              <a:t>简介。</a:t>
            </a:r>
            <a:endParaRPr lang="zh-CN" altLang="en-US" dirty="0">
              <a:solidFill>
                <a:srgbClr val="595959"/>
              </a:solidFill>
              <a:latin typeface="微软雅黑" pitchFamily="34" charset="-122"/>
              <a:ea typeface="微软雅黑" pitchFamily="34" charset="-122"/>
              <a:sym typeface="微软雅黑" pitchFamily="34" charset="-122"/>
            </a:endParaRPr>
          </a:p>
          <a:p>
            <a:pPr algn="just"/>
            <a:r>
              <a:rPr lang="zh-CN" altLang="en-US" dirty="0">
                <a:solidFill>
                  <a:srgbClr val="595959"/>
                </a:solidFill>
                <a:latin typeface="微软雅黑" pitchFamily="34" charset="-122"/>
                <a:ea typeface="微软雅黑" pitchFamily="34" charset="-122"/>
                <a:sym typeface="微软雅黑" pitchFamily="34" charset="-122"/>
              </a:rPr>
              <a:t>这里输入产品形式的简介，这里输入产品形式的简介，这里输入产品形式的简介，这里输入产品形式的简介，这里输入产品形式的简介，里输入产品形式的</a:t>
            </a:r>
            <a:r>
              <a:rPr lang="zh-CN" altLang="en-US" dirty="0" smtClean="0">
                <a:solidFill>
                  <a:srgbClr val="595959"/>
                </a:solidFill>
                <a:latin typeface="微软雅黑" pitchFamily="34" charset="-122"/>
                <a:ea typeface="微软雅黑" pitchFamily="34" charset="-122"/>
                <a:sym typeface="微软雅黑" pitchFamily="34" charset="-122"/>
              </a:rPr>
              <a:t>简介</a:t>
            </a:r>
            <a:r>
              <a:rPr lang="zh-CN" altLang="en-US" dirty="0">
                <a:solidFill>
                  <a:srgbClr val="595959"/>
                </a:solidFill>
                <a:latin typeface="微软雅黑" pitchFamily="34" charset="-122"/>
                <a:ea typeface="微软雅黑" pitchFamily="34" charset="-122"/>
                <a:sym typeface="微软雅黑" pitchFamily="34" charset="-122"/>
              </a:rPr>
              <a:t>。</a:t>
            </a:r>
          </a:p>
        </p:txBody>
      </p:sp>
      <p:sp>
        <p:nvSpPr>
          <p:cNvPr id="20" name="Freeform 12"/>
          <p:cNvSpPr>
            <a:spLocks/>
          </p:cNvSpPr>
          <p:nvPr/>
        </p:nvSpPr>
        <p:spPr bwMode="auto">
          <a:xfrm>
            <a:off x="1214305" y="4204455"/>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 name="Freeform 12"/>
          <p:cNvSpPr>
            <a:spLocks/>
          </p:cNvSpPr>
          <p:nvPr/>
        </p:nvSpPr>
        <p:spPr bwMode="auto">
          <a:xfrm flipH="1" flipV="1">
            <a:off x="10511242" y="6006689"/>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2" name="TextBox 21"/>
          <p:cNvSpPr txBox="1"/>
          <p:nvPr/>
        </p:nvSpPr>
        <p:spPr>
          <a:xfrm>
            <a:off x="1350198" y="3388930"/>
            <a:ext cx="1663718" cy="400110"/>
          </a:xfrm>
          <a:prstGeom prst="rect">
            <a:avLst/>
          </a:prstGeom>
          <a:noFill/>
        </p:spPr>
        <p:txBody>
          <a:bodyPr wrap="square" rtlCol="0">
            <a:spAutoFit/>
          </a:bodyPr>
          <a:lstStyle/>
          <a:p>
            <a:pPr algn="ctr"/>
            <a:r>
              <a:rPr lang="zh-CN" altLang="en-US" sz="2000" b="1" dirty="0" smtClean="0">
                <a:solidFill>
                  <a:schemeClr val="accent1"/>
                </a:solidFill>
                <a:latin typeface="+mj-ea"/>
                <a:ea typeface="+mj-ea"/>
              </a:rPr>
              <a:t>线下门店</a:t>
            </a:r>
            <a:endParaRPr lang="zh-CN" altLang="en-US" sz="2000" b="1" dirty="0">
              <a:solidFill>
                <a:schemeClr val="accent1"/>
              </a:solidFill>
              <a:latin typeface="+mj-ea"/>
              <a:ea typeface="+mj-ea"/>
            </a:endParaRPr>
          </a:p>
        </p:txBody>
      </p:sp>
      <p:sp>
        <p:nvSpPr>
          <p:cNvPr id="23" name="TextBox 22"/>
          <p:cNvSpPr txBox="1"/>
          <p:nvPr/>
        </p:nvSpPr>
        <p:spPr>
          <a:xfrm>
            <a:off x="5321697" y="3388930"/>
            <a:ext cx="1663718" cy="400110"/>
          </a:xfrm>
          <a:prstGeom prst="rect">
            <a:avLst/>
          </a:prstGeom>
          <a:noFill/>
        </p:spPr>
        <p:txBody>
          <a:bodyPr wrap="square" rtlCol="0">
            <a:spAutoFit/>
          </a:bodyPr>
          <a:lstStyle/>
          <a:p>
            <a:pPr algn="ctr"/>
            <a:r>
              <a:rPr lang="zh-CN" altLang="en-US" sz="2000" b="1" dirty="0" smtClean="0">
                <a:solidFill>
                  <a:schemeClr val="accent1"/>
                </a:solidFill>
                <a:latin typeface="+mj-ea"/>
                <a:ea typeface="+mj-ea"/>
              </a:rPr>
              <a:t>手机</a:t>
            </a:r>
            <a:r>
              <a:rPr lang="en-US" altLang="zh-CN" sz="2000" b="1" dirty="0" smtClean="0">
                <a:solidFill>
                  <a:schemeClr val="accent1"/>
                </a:solidFill>
                <a:latin typeface="+mj-ea"/>
                <a:ea typeface="+mj-ea"/>
              </a:rPr>
              <a:t>APP</a:t>
            </a:r>
            <a:endParaRPr lang="zh-CN" altLang="en-US" sz="2000" b="1" dirty="0">
              <a:solidFill>
                <a:schemeClr val="accent1"/>
              </a:solidFill>
              <a:latin typeface="+mj-ea"/>
              <a:ea typeface="+mj-ea"/>
            </a:endParaRPr>
          </a:p>
        </p:txBody>
      </p:sp>
      <p:sp>
        <p:nvSpPr>
          <p:cNvPr id="24" name="TextBox 23"/>
          <p:cNvSpPr txBox="1"/>
          <p:nvPr/>
        </p:nvSpPr>
        <p:spPr>
          <a:xfrm>
            <a:off x="8992945" y="3388930"/>
            <a:ext cx="1663718" cy="400110"/>
          </a:xfrm>
          <a:prstGeom prst="rect">
            <a:avLst/>
          </a:prstGeom>
          <a:noFill/>
        </p:spPr>
        <p:txBody>
          <a:bodyPr wrap="square" rtlCol="0">
            <a:spAutoFit/>
          </a:bodyPr>
          <a:lstStyle/>
          <a:p>
            <a:pPr algn="ctr"/>
            <a:r>
              <a:rPr lang="zh-CN" altLang="en-US" sz="2000" b="1" dirty="0" smtClean="0">
                <a:solidFill>
                  <a:schemeClr val="accent1"/>
                </a:solidFill>
                <a:latin typeface="+mj-ea"/>
                <a:ea typeface="+mj-ea"/>
              </a:rPr>
              <a:t>电脑客户端</a:t>
            </a:r>
            <a:endParaRPr lang="zh-CN" altLang="en-US" sz="2000" b="1" dirty="0">
              <a:solidFill>
                <a:schemeClr val="accent1"/>
              </a:solidFill>
              <a:latin typeface="+mj-ea"/>
              <a:ea typeface="+mj-ea"/>
            </a:endParaRPr>
          </a:p>
        </p:txBody>
      </p:sp>
    </p:spTree>
    <p:extLst>
      <p:ext uri="{BB962C8B-B14F-4D97-AF65-F5344CB8AC3E}">
        <p14:creationId xmlns:p14="http://schemas.microsoft.com/office/powerpoint/2010/main" val="953285998"/>
      </p:ext>
    </p:extLst>
  </p:cSld>
  <p:clrMapOvr>
    <a:masterClrMapping/>
  </p:clrMapOvr>
  <mc:AlternateContent xmlns:mc="http://schemas.openxmlformats.org/markup-compatibility/2006">
    <mc:Choice xmlns:p14="http://schemas.microsoft.com/office/powerpoint/2010/main" Requires="p14">
      <p:transition spd="slow" p14:dur="800" advTm="9470">
        <p14:doors/>
      </p:transition>
    </mc:Choice>
    <mc:Fallback>
      <p:transition spd="slow" advTm="947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5"/>
                                        </p:tgtEl>
                                        <p:attrNameLst>
                                          <p:attrName>style.visibility</p:attrName>
                                        </p:attrNameLst>
                                      </p:cBhvr>
                                      <p:to>
                                        <p:strVal val="visible"/>
                                      </p:to>
                                    </p:set>
                                    <p:anim calcmode="lin" valueType="num">
                                      <p:cBhvr>
                                        <p:cTn id="7" dur="40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55"/>
                                        </p:tgtEl>
                                        <p:attrNameLst>
                                          <p:attrName>ppt_y</p:attrName>
                                        </p:attrNameLst>
                                      </p:cBhvr>
                                      <p:tavLst>
                                        <p:tav tm="0">
                                          <p:val>
                                            <p:strVal val="#ppt_y"/>
                                          </p:val>
                                        </p:tav>
                                        <p:tav tm="100000">
                                          <p:val>
                                            <p:strVal val="#ppt_y"/>
                                          </p:val>
                                        </p:tav>
                                      </p:tavLst>
                                    </p:anim>
                                    <p:anim calcmode="lin" valueType="num">
                                      <p:cBhvr>
                                        <p:cTn id="9" dur="40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5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55"/>
                                        </p:tgtEl>
                                      </p:cBhvr>
                                    </p:animEffect>
                                  </p:childTnLst>
                                </p:cTn>
                              </p:par>
                            </p:childTnLst>
                          </p:cTn>
                        </p:par>
                        <p:par>
                          <p:cTn id="12" fill="hold">
                            <p:stCondLst>
                              <p:cond delay="1400"/>
                            </p:stCondLst>
                            <p:childTnLst>
                              <p:par>
                                <p:cTn id="13" presetID="53" presetClass="entr" presetSubtype="16" fill="hold" nodeType="after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p:cTn id="15" dur="500" fill="hold"/>
                                        <p:tgtEl>
                                          <p:spTgt spid="14"/>
                                        </p:tgtEl>
                                        <p:attrNameLst>
                                          <p:attrName>ppt_w</p:attrName>
                                        </p:attrNameLst>
                                      </p:cBhvr>
                                      <p:tavLst>
                                        <p:tav tm="0">
                                          <p:val>
                                            <p:fltVal val="0"/>
                                          </p:val>
                                        </p:tav>
                                        <p:tav tm="100000">
                                          <p:val>
                                            <p:strVal val="#ppt_w"/>
                                          </p:val>
                                        </p:tav>
                                      </p:tavLst>
                                    </p:anim>
                                    <p:anim calcmode="lin" valueType="num">
                                      <p:cBhvr>
                                        <p:cTn id="16" dur="500" fill="hold"/>
                                        <p:tgtEl>
                                          <p:spTgt spid="14"/>
                                        </p:tgtEl>
                                        <p:attrNameLst>
                                          <p:attrName>ppt_h</p:attrName>
                                        </p:attrNameLst>
                                      </p:cBhvr>
                                      <p:tavLst>
                                        <p:tav tm="0">
                                          <p:val>
                                            <p:fltVal val="0"/>
                                          </p:val>
                                        </p:tav>
                                        <p:tav tm="100000">
                                          <p:val>
                                            <p:strVal val="#ppt_h"/>
                                          </p:val>
                                        </p:tav>
                                      </p:tavLst>
                                    </p:anim>
                                    <p:animEffect transition="in" filter="fade">
                                      <p:cBhvr>
                                        <p:cTn id="17" dur="500"/>
                                        <p:tgtEl>
                                          <p:spTgt spid="14"/>
                                        </p:tgtEl>
                                      </p:cBhvr>
                                    </p:animEffect>
                                  </p:childTnLst>
                                </p:cTn>
                              </p:par>
                            </p:childTnLst>
                          </p:cTn>
                        </p:par>
                        <p:par>
                          <p:cTn id="18" fill="hold">
                            <p:stCondLst>
                              <p:cond delay="1900"/>
                            </p:stCondLst>
                            <p:childTnLst>
                              <p:par>
                                <p:cTn id="19" presetID="42" presetClass="entr" presetSubtype="0" fill="hold" grpId="0" nodeType="after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fade">
                                      <p:cBhvr>
                                        <p:cTn id="21" dur="1000"/>
                                        <p:tgtEl>
                                          <p:spTgt spid="22"/>
                                        </p:tgtEl>
                                      </p:cBhvr>
                                    </p:animEffect>
                                    <p:anim calcmode="lin" valueType="num">
                                      <p:cBhvr>
                                        <p:cTn id="22" dur="1000" fill="hold"/>
                                        <p:tgtEl>
                                          <p:spTgt spid="22"/>
                                        </p:tgtEl>
                                        <p:attrNameLst>
                                          <p:attrName>ppt_x</p:attrName>
                                        </p:attrNameLst>
                                      </p:cBhvr>
                                      <p:tavLst>
                                        <p:tav tm="0">
                                          <p:val>
                                            <p:strVal val="#ppt_x"/>
                                          </p:val>
                                        </p:tav>
                                        <p:tav tm="100000">
                                          <p:val>
                                            <p:strVal val="#ppt_x"/>
                                          </p:val>
                                        </p:tav>
                                      </p:tavLst>
                                    </p:anim>
                                    <p:anim calcmode="lin" valueType="num">
                                      <p:cBhvr>
                                        <p:cTn id="23" dur="1000" fill="hold"/>
                                        <p:tgtEl>
                                          <p:spTgt spid="22"/>
                                        </p:tgtEl>
                                        <p:attrNameLst>
                                          <p:attrName>ppt_y</p:attrName>
                                        </p:attrNameLst>
                                      </p:cBhvr>
                                      <p:tavLst>
                                        <p:tav tm="0">
                                          <p:val>
                                            <p:strVal val="#ppt_y+.1"/>
                                          </p:val>
                                        </p:tav>
                                        <p:tav tm="100000">
                                          <p:val>
                                            <p:strVal val="#ppt_y"/>
                                          </p:val>
                                        </p:tav>
                                      </p:tavLst>
                                    </p:anim>
                                  </p:childTnLst>
                                </p:cTn>
                              </p:par>
                            </p:childTnLst>
                          </p:cTn>
                        </p:par>
                        <p:par>
                          <p:cTn id="24" fill="hold">
                            <p:stCondLst>
                              <p:cond delay="2900"/>
                            </p:stCondLst>
                            <p:childTnLst>
                              <p:par>
                                <p:cTn id="25" presetID="31" presetClass="entr" presetSubtype="0"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p:cTn id="27" dur="300" fill="hold"/>
                                        <p:tgtEl>
                                          <p:spTgt spid="10"/>
                                        </p:tgtEl>
                                        <p:attrNameLst>
                                          <p:attrName>ppt_w</p:attrName>
                                        </p:attrNameLst>
                                      </p:cBhvr>
                                      <p:tavLst>
                                        <p:tav tm="0">
                                          <p:val>
                                            <p:fltVal val="0"/>
                                          </p:val>
                                        </p:tav>
                                        <p:tav tm="100000">
                                          <p:val>
                                            <p:strVal val="#ppt_w"/>
                                          </p:val>
                                        </p:tav>
                                      </p:tavLst>
                                    </p:anim>
                                    <p:anim calcmode="lin" valueType="num">
                                      <p:cBhvr>
                                        <p:cTn id="28" dur="300" fill="hold"/>
                                        <p:tgtEl>
                                          <p:spTgt spid="10"/>
                                        </p:tgtEl>
                                        <p:attrNameLst>
                                          <p:attrName>ppt_h</p:attrName>
                                        </p:attrNameLst>
                                      </p:cBhvr>
                                      <p:tavLst>
                                        <p:tav tm="0">
                                          <p:val>
                                            <p:fltVal val="0"/>
                                          </p:val>
                                        </p:tav>
                                        <p:tav tm="100000">
                                          <p:val>
                                            <p:strVal val="#ppt_h"/>
                                          </p:val>
                                        </p:tav>
                                      </p:tavLst>
                                    </p:anim>
                                    <p:anim calcmode="lin" valueType="num">
                                      <p:cBhvr>
                                        <p:cTn id="29" dur="300" fill="hold"/>
                                        <p:tgtEl>
                                          <p:spTgt spid="10"/>
                                        </p:tgtEl>
                                        <p:attrNameLst>
                                          <p:attrName>style.rotation</p:attrName>
                                        </p:attrNameLst>
                                      </p:cBhvr>
                                      <p:tavLst>
                                        <p:tav tm="0">
                                          <p:val>
                                            <p:fltVal val="90"/>
                                          </p:val>
                                        </p:tav>
                                        <p:tav tm="100000">
                                          <p:val>
                                            <p:fltVal val="0"/>
                                          </p:val>
                                        </p:tav>
                                      </p:tavLst>
                                    </p:anim>
                                    <p:animEffect transition="in" filter="fade">
                                      <p:cBhvr>
                                        <p:cTn id="30" dur="300"/>
                                        <p:tgtEl>
                                          <p:spTgt spid="10"/>
                                        </p:tgtEl>
                                      </p:cBhvr>
                                    </p:animEffect>
                                  </p:childTnLst>
                                </p:cTn>
                              </p:par>
                            </p:childTnLst>
                          </p:cTn>
                        </p:par>
                        <p:par>
                          <p:cTn id="31" fill="hold">
                            <p:stCondLst>
                              <p:cond delay="3200"/>
                            </p:stCondLst>
                            <p:childTnLst>
                              <p:par>
                                <p:cTn id="32" presetID="53" presetClass="entr" presetSubtype="16" fill="hold" nodeType="afterEffect">
                                  <p:stCondLst>
                                    <p:cond delay="0"/>
                                  </p:stCondLst>
                                  <p:childTnLst>
                                    <p:set>
                                      <p:cBhvr>
                                        <p:cTn id="33" dur="1" fill="hold">
                                          <p:stCondLst>
                                            <p:cond delay="0"/>
                                          </p:stCondLst>
                                        </p:cTn>
                                        <p:tgtEl>
                                          <p:spTgt spid="12"/>
                                        </p:tgtEl>
                                        <p:attrNameLst>
                                          <p:attrName>style.visibility</p:attrName>
                                        </p:attrNameLst>
                                      </p:cBhvr>
                                      <p:to>
                                        <p:strVal val="visible"/>
                                      </p:to>
                                    </p:set>
                                    <p:anim calcmode="lin" valueType="num">
                                      <p:cBhvr>
                                        <p:cTn id="34" dur="500" fill="hold"/>
                                        <p:tgtEl>
                                          <p:spTgt spid="12"/>
                                        </p:tgtEl>
                                        <p:attrNameLst>
                                          <p:attrName>ppt_w</p:attrName>
                                        </p:attrNameLst>
                                      </p:cBhvr>
                                      <p:tavLst>
                                        <p:tav tm="0">
                                          <p:val>
                                            <p:fltVal val="0"/>
                                          </p:val>
                                        </p:tav>
                                        <p:tav tm="100000">
                                          <p:val>
                                            <p:strVal val="#ppt_w"/>
                                          </p:val>
                                        </p:tav>
                                      </p:tavLst>
                                    </p:anim>
                                    <p:anim calcmode="lin" valueType="num">
                                      <p:cBhvr>
                                        <p:cTn id="35" dur="500" fill="hold"/>
                                        <p:tgtEl>
                                          <p:spTgt spid="12"/>
                                        </p:tgtEl>
                                        <p:attrNameLst>
                                          <p:attrName>ppt_h</p:attrName>
                                        </p:attrNameLst>
                                      </p:cBhvr>
                                      <p:tavLst>
                                        <p:tav tm="0">
                                          <p:val>
                                            <p:fltVal val="0"/>
                                          </p:val>
                                        </p:tav>
                                        <p:tav tm="100000">
                                          <p:val>
                                            <p:strVal val="#ppt_h"/>
                                          </p:val>
                                        </p:tav>
                                      </p:tavLst>
                                    </p:anim>
                                    <p:animEffect transition="in" filter="fade">
                                      <p:cBhvr>
                                        <p:cTn id="36" dur="500"/>
                                        <p:tgtEl>
                                          <p:spTgt spid="12"/>
                                        </p:tgtEl>
                                      </p:cBhvr>
                                    </p:animEffect>
                                  </p:childTnLst>
                                </p:cTn>
                              </p:par>
                              <p:par>
                                <p:cTn id="37" presetID="42" presetClass="entr" presetSubtype="0" fill="hold" grpId="0" nodeType="with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fade">
                                      <p:cBhvr>
                                        <p:cTn id="39" dur="1000"/>
                                        <p:tgtEl>
                                          <p:spTgt spid="23"/>
                                        </p:tgtEl>
                                      </p:cBhvr>
                                    </p:animEffect>
                                    <p:anim calcmode="lin" valueType="num">
                                      <p:cBhvr>
                                        <p:cTn id="40" dur="1000" fill="hold"/>
                                        <p:tgtEl>
                                          <p:spTgt spid="23"/>
                                        </p:tgtEl>
                                        <p:attrNameLst>
                                          <p:attrName>ppt_x</p:attrName>
                                        </p:attrNameLst>
                                      </p:cBhvr>
                                      <p:tavLst>
                                        <p:tav tm="0">
                                          <p:val>
                                            <p:strVal val="#ppt_x"/>
                                          </p:val>
                                        </p:tav>
                                        <p:tav tm="100000">
                                          <p:val>
                                            <p:strVal val="#ppt_x"/>
                                          </p:val>
                                        </p:tav>
                                      </p:tavLst>
                                    </p:anim>
                                    <p:anim calcmode="lin" valueType="num">
                                      <p:cBhvr>
                                        <p:cTn id="41" dur="1000" fill="hold"/>
                                        <p:tgtEl>
                                          <p:spTgt spid="23"/>
                                        </p:tgtEl>
                                        <p:attrNameLst>
                                          <p:attrName>ppt_y</p:attrName>
                                        </p:attrNameLst>
                                      </p:cBhvr>
                                      <p:tavLst>
                                        <p:tav tm="0">
                                          <p:val>
                                            <p:strVal val="#ppt_y+.1"/>
                                          </p:val>
                                        </p:tav>
                                        <p:tav tm="100000">
                                          <p:val>
                                            <p:strVal val="#ppt_y"/>
                                          </p:val>
                                        </p:tav>
                                      </p:tavLst>
                                    </p:anim>
                                  </p:childTnLst>
                                </p:cTn>
                              </p:par>
                            </p:childTnLst>
                          </p:cTn>
                        </p:par>
                        <p:par>
                          <p:cTn id="42" fill="hold">
                            <p:stCondLst>
                              <p:cond delay="4200"/>
                            </p:stCondLst>
                            <p:childTnLst>
                              <p:par>
                                <p:cTn id="43" presetID="31" presetClass="entr" presetSubtype="0" fill="hold" grpId="0" nodeType="afterEffect">
                                  <p:stCondLst>
                                    <p:cond delay="0"/>
                                  </p:stCondLst>
                                  <p:childTnLst>
                                    <p:set>
                                      <p:cBhvr>
                                        <p:cTn id="44" dur="1" fill="hold">
                                          <p:stCondLst>
                                            <p:cond delay="0"/>
                                          </p:stCondLst>
                                        </p:cTn>
                                        <p:tgtEl>
                                          <p:spTgt spid="11"/>
                                        </p:tgtEl>
                                        <p:attrNameLst>
                                          <p:attrName>style.visibility</p:attrName>
                                        </p:attrNameLst>
                                      </p:cBhvr>
                                      <p:to>
                                        <p:strVal val="visible"/>
                                      </p:to>
                                    </p:set>
                                    <p:anim calcmode="lin" valueType="num">
                                      <p:cBhvr>
                                        <p:cTn id="45" dur="300" fill="hold"/>
                                        <p:tgtEl>
                                          <p:spTgt spid="11"/>
                                        </p:tgtEl>
                                        <p:attrNameLst>
                                          <p:attrName>ppt_w</p:attrName>
                                        </p:attrNameLst>
                                      </p:cBhvr>
                                      <p:tavLst>
                                        <p:tav tm="0">
                                          <p:val>
                                            <p:fltVal val="0"/>
                                          </p:val>
                                        </p:tav>
                                        <p:tav tm="100000">
                                          <p:val>
                                            <p:strVal val="#ppt_w"/>
                                          </p:val>
                                        </p:tav>
                                      </p:tavLst>
                                    </p:anim>
                                    <p:anim calcmode="lin" valueType="num">
                                      <p:cBhvr>
                                        <p:cTn id="46" dur="300" fill="hold"/>
                                        <p:tgtEl>
                                          <p:spTgt spid="11"/>
                                        </p:tgtEl>
                                        <p:attrNameLst>
                                          <p:attrName>ppt_h</p:attrName>
                                        </p:attrNameLst>
                                      </p:cBhvr>
                                      <p:tavLst>
                                        <p:tav tm="0">
                                          <p:val>
                                            <p:fltVal val="0"/>
                                          </p:val>
                                        </p:tav>
                                        <p:tav tm="100000">
                                          <p:val>
                                            <p:strVal val="#ppt_h"/>
                                          </p:val>
                                        </p:tav>
                                      </p:tavLst>
                                    </p:anim>
                                    <p:anim calcmode="lin" valueType="num">
                                      <p:cBhvr>
                                        <p:cTn id="47" dur="300" fill="hold"/>
                                        <p:tgtEl>
                                          <p:spTgt spid="11"/>
                                        </p:tgtEl>
                                        <p:attrNameLst>
                                          <p:attrName>style.rotation</p:attrName>
                                        </p:attrNameLst>
                                      </p:cBhvr>
                                      <p:tavLst>
                                        <p:tav tm="0">
                                          <p:val>
                                            <p:fltVal val="90"/>
                                          </p:val>
                                        </p:tav>
                                        <p:tav tm="100000">
                                          <p:val>
                                            <p:fltVal val="0"/>
                                          </p:val>
                                        </p:tav>
                                      </p:tavLst>
                                    </p:anim>
                                    <p:animEffect transition="in" filter="fade">
                                      <p:cBhvr>
                                        <p:cTn id="48" dur="300"/>
                                        <p:tgtEl>
                                          <p:spTgt spid="11"/>
                                        </p:tgtEl>
                                      </p:cBhvr>
                                    </p:animEffect>
                                  </p:childTnLst>
                                </p:cTn>
                              </p:par>
                            </p:childTnLst>
                          </p:cTn>
                        </p:par>
                        <p:par>
                          <p:cTn id="49" fill="hold">
                            <p:stCondLst>
                              <p:cond delay="4500"/>
                            </p:stCondLst>
                            <p:childTnLst>
                              <p:par>
                                <p:cTn id="50" presetID="53" presetClass="entr" presetSubtype="16" fill="hold" nodeType="afterEffect">
                                  <p:stCondLst>
                                    <p:cond delay="0"/>
                                  </p:stCondLst>
                                  <p:childTnLst>
                                    <p:set>
                                      <p:cBhvr>
                                        <p:cTn id="51" dur="1" fill="hold">
                                          <p:stCondLst>
                                            <p:cond delay="0"/>
                                          </p:stCondLst>
                                        </p:cTn>
                                        <p:tgtEl>
                                          <p:spTgt spid="13"/>
                                        </p:tgtEl>
                                        <p:attrNameLst>
                                          <p:attrName>style.visibility</p:attrName>
                                        </p:attrNameLst>
                                      </p:cBhvr>
                                      <p:to>
                                        <p:strVal val="visible"/>
                                      </p:to>
                                    </p:set>
                                    <p:anim calcmode="lin" valueType="num">
                                      <p:cBhvr>
                                        <p:cTn id="52" dur="500" fill="hold"/>
                                        <p:tgtEl>
                                          <p:spTgt spid="13"/>
                                        </p:tgtEl>
                                        <p:attrNameLst>
                                          <p:attrName>ppt_w</p:attrName>
                                        </p:attrNameLst>
                                      </p:cBhvr>
                                      <p:tavLst>
                                        <p:tav tm="0">
                                          <p:val>
                                            <p:fltVal val="0"/>
                                          </p:val>
                                        </p:tav>
                                        <p:tav tm="100000">
                                          <p:val>
                                            <p:strVal val="#ppt_w"/>
                                          </p:val>
                                        </p:tav>
                                      </p:tavLst>
                                    </p:anim>
                                    <p:anim calcmode="lin" valueType="num">
                                      <p:cBhvr>
                                        <p:cTn id="53" dur="500" fill="hold"/>
                                        <p:tgtEl>
                                          <p:spTgt spid="13"/>
                                        </p:tgtEl>
                                        <p:attrNameLst>
                                          <p:attrName>ppt_h</p:attrName>
                                        </p:attrNameLst>
                                      </p:cBhvr>
                                      <p:tavLst>
                                        <p:tav tm="0">
                                          <p:val>
                                            <p:fltVal val="0"/>
                                          </p:val>
                                        </p:tav>
                                        <p:tav tm="100000">
                                          <p:val>
                                            <p:strVal val="#ppt_h"/>
                                          </p:val>
                                        </p:tav>
                                      </p:tavLst>
                                    </p:anim>
                                    <p:animEffect transition="in" filter="fade">
                                      <p:cBhvr>
                                        <p:cTn id="54" dur="500"/>
                                        <p:tgtEl>
                                          <p:spTgt spid="13"/>
                                        </p:tgtEl>
                                      </p:cBhvr>
                                    </p:animEffect>
                                  </p:childTnLst>
                                </p:cTn>
                              </p:par>
                              <p:par>
                                <p:cTn id="55" presetID="42" presetClass="entr" presetSubtype="0" fill="hold" grpId="0" nodeType="withEffect">
                                  <p:stCondLst>
                                    <p:cond delay="400"/>
                                  </p:stCondLst>
                                  <p:childTnLst>
                                    <p:set>
                                      <p:cBhvr>
                                        <p:cTn id="56" dur="1" fill="hold">
                                          <p:stCondLst>
                                            <p:cond delay="0"/>
                                          </p:stCondLst>
                                        </p:cTn>
                                        <p:tgtEl>
                                          <p:spTgt spid="24"/>
                                        </p:tgtEl>
                                        <p:attrNameLst>
                                          <p:attrName>style.visibility</p:attrName>
                                        </p:attrNameLst>
                                      </p:cBhvr>
                                      <p:to>
                                        <p:strVal val="visible"/>
                                      </p:to>
                                    </p:set>
                                    <p:animEffect transition="in" filter="fade">
                                      <p:cBhvr>
                                        <p:cTn id="57" dur="1000"/>
                                        <p:tgtEl>
                                          <p:spTgt spid="24"/>
                                        </p:tgtEl>
                                      </p:cBhvr>
                                    </p:animEffect>
                                    <p:anim calcmode="lin" valueType="num">
                                      <p:cBhvr>
                                        <p:cTn id="58" dur="1000" fill="hold"/>
                                        <p:tgtEl>
                                          <p:spTgt spid="24"/>
                                        </p:tgtEl>
                                        <p:attrNameLst>
                                          <p:attrName>ppt_x</p:attrName>
                                        </p:attrNameLst>
                                      </p:cBhvr>
                                      <p:tavLst>
                                        <p:tav tm="0">
                                          <p:val>
                                            <p:strVal val="#ppt_x"/>
                                          </p:val>
                                        </p:tav>
                                        <p:tav tm="100000">
                                          <p:val>
                                            <p:strVal val="#ppt_x"/>
                                          </p:val>
                                        </p:tav>
                                      </p:tavLst>
                                    </p:anim>
                                    <p:anim calcmode="lin" valueType="num">
                                      <p:cBhvr>
                                        <p:cTn id="59" dur="1000" fill="hold"/>
                                        <p:tgtEl>
                                          <p:spTgt spid="24"/>
                                        </p:tgtEl>
                                        <p:attrNameLst>
                                          <p:attrName>ppt_y</p:attrName>
                                        </p:attrNameLst>
                                      </p:cBhvr>
                                      <p:tavLst>
                                        <p:tav tm="0">
                                          <p:val>
                                            <p:strVal val="#ppt_y+.1"/>
                                          </p:val>
                                        </p:tav>
                                        <p:tav tm="100000">
                                          <p:val>
                                            <p:strVal val="#ppt_y"/>
                                          </p:val>
                                        </p:tav>
                                      </p:tavLst>
                                    </p:anim>
                                  </p:childTnLst>
                                </p:cTn>
                              </p:par>
                            </p:childTnLst>
                          </p:cTn>
                        </p:par>
                        <p:par>
                          <p:cTn id="60" fill="hold">
                            <p:stCondLst>
                              <p:cond delay="5900"/>
                            </p:stCondLst>
                            <p:childTnLst>
                              <p:par>
                                <p:cTn id="61" presetID="1" presetClass="entr" presetSubtype="0" fill="hold" grpId="0" nodeType="afterEffect">
                                  <p:stCondLst>
                                    <p:cond delay="0"/>
                                  </p:stCondLst>
                                  <p:childTnLst>
                                    <p:set>
                                      <p:cBhvr>
                                        <p:cTn id="62" dur="1" fill="hold">
                                          <p:stCondLst>
                                            <p:cond delay="0"/>
                                          </p:stCondLst>
                                        </p:cTn>
                                        <p:tgtEl>
                                          <p:spTgt spid="20"/>
                                        </p:tgtEl>
                                        <p:attrNameLst>
                                          <p:attrName>style.visibility</p:attrName>
                                        </p:attrNameLst>
                                      </p:cBhvr>
                                      <p:to>
                                        <p:strVal val="visible"/>
                                      </p:to>
                                    </p:set>
                                  </p:childTnLst>
                                </p:cTn>
                              </p:par>
                              <p:par>
                                <p:cTn id="63" presetID="35" presetClass="path" presetSubtype="0" accel="50000" decel="50000" fill="hold" grpId="1" nodeType="withEffect">
                                  <p:stCondLst>
                                    <p:cond delay="0"/>
                                  </p:stCondLst>
                                  <p:childTnLst>
                                    <p:animMotion origin="layout" path="M -3.56836E-6 -3.7037E-7 L 0.36686 0.15278 " pathEditMode="relative" rAng="0" ptsTypes="AA">
                                      <p:cBhvr>
                                        <p:cTn id="64" dur="500" spd="-99900" fill="hold"/>
                                        <p:tgtEl>
                                          <p:spTgt spid="20"/>
                                        </p:tgtEl>
                                        <p:attrNameLst>
                                          <p:attrName>ppt_x,ppt_y</p:attrName>
                                        </p:attrNameLst>
                                      </p:cBhvr>
                                      <p:rCtr x="18343" y="7639"/>
                                    </p:animMotion>
                                  </p:childTnLst>
                                </p:cTn>
                              </p:par>
                              <p:par>
                                <p:cTn id="65" presetID="1" presetClass="entr" presetSubtype="0" fill="hold" grpId="0" nodeType="withEffect">
                                  <p:stCondLst>
                                    <p:cond delay="0"/>
                                  </p:stCondLst>
                                  <p:childTnLst>
                                    <p:set>
                                      <p:cBhvr>
                                        <p:cTn id="66" dur="1" fill="hold">
                                          <p:stCondLst>
                                            <p:cond delay="0"/>
                                          </p:stCondLst>
                                        </p:cTn>
                                        <p:tgtEl>
                                          <p:spTgt spid="21"/>
                                        </p:tgtEl>
                                        <p:attrNameLst>
                                          <p:attrName>style.visibility</p:attrName>
                                        </p:attrNameLst>
                                      </p:cBhvr>
                                      <p:to>
                                        <p:strVal val="visible"/>
                                      </p:to>
                                    </p:set>
                                  </p:childTnLst>
                                </p:cTn>
                              </p:par>
                              <p:par>
                                <p:cTn id="67" presetID="35" presetClass="path" presetSubtype="0" accel="50000" decel="50000" fill="hold" grpId="1" nodeType="withEffect">
                                  <p:stCondLst>
                                    <p:cond delay="0"/>
                                  </p:stCondLst>
                                  <p:childTnLst>
                                    <p:animMotion origin="layout" path="M 7.85742E-7 -3.33333E-6 L -0.39495 -0.11018 " pathEditMode="relative" rAng="0" ptsTypes="AA">
                                      <p:cBhvr>
                                        <p:cTn id="68" dur="500" spd="-99900" fill="hold"/>
                                        <p:tgtEl>
                                          <p:spTgt spid="21"/>
                                        </p:tgtEl>
                                        <p:attrNameLst>
                                          <p:attrName>ppt_x,ppt_y</p:attrName>
                                        </p:attrNameLst>
                                      </p:cBhvr>
                                      <p:rCtr x="-19748" y="-5509"/>
                                    </p:animMotion>
                                  </p:childTnLst>
                                </p:cTn>
                              </p:par>
                              <p:par>
                                <p:cTn id="69" presetID="10" presetClass="entr" presetSubtype="0" fill="hold" grpId="0" nodeType="withEffect">
                                  <p:stCondLst>
                                    <p:cond delay="0"/>
                                  </p:stCondLst>
                                  <p:childTnLst>
                                    <p:set>
                                      <p:cBhvr>
                                        <p:cTn id="70" dur="1" fill="hold">
                                          <p:stCondLst>
                                            <p:cond delay="0"/>
                                          </p:stCondLst>
                                        </p:cTn>
                                        <p:tgtEl>
                                          <p:spTgt spid="18"/>
                                        </p:tgtEl>
                                        <p:attrNameLst>
                                          <p:attrName>style.visibility</p:attrName>
                                        </p:attrNameLst>
                                      </p:cBhvr>
                                      <p:to>
                                        <p:strVal val="visible"/>
                                      </p:to>
                                    </p:set>
                                    <p:anim calcmode="lin" valueType="num">
                                      <p:cBhvr>
                                        <p:cTn id="71" dur="500" fill="hold"/>
                                        <p:tgtEl>
                                          <p:spTgt spid="18"/>
                                        </p:tgtEl>
                                        <p:attrNameLst>
                                          <p:attrName>ppt_w</p:attrName>
                                        </p:attrNameLst>
                                      </p:cBhvr>
                                      <p:tavLst>
                                        <p:tav tm="0">
                                          <p:val>
                                            <p:fltVal val="0"/>
                                          </p:val>
                                        </p:tav>
                                        <p:tav tm="100000">
                                          <p:val>
                                            <p:strVal val="#ppt_w"/>
                                          </p:val>
                                        </p:tav>
                                      </p:tavLst>
                                    </p:anim>
                                    <p:anim calcmode="lin" valueType="num">
                                      <p:cBhvr>
                                        <p:cTn id="72" dur="500" fill="hold"/>
                                        <p:tgtEl>
                                          <p:spTgt spid="18"/>
                                        </p:tgtEl>
                                        <p:attrNameLst>
                                          <p:attrName>ppt_h</p:attrName>
                                        </p:attrNameLst>
                                      </p:cBhvr>
                                      <p:tavLst>
                                        <p:tav tm="0">
                                          <p:val>
                                            <p:fltVal val="0"/>
                                          </p:val>
                                        </p:tav>
                                        <p:tav tm="100000">
                                          <p:val>
                                            <p:strVal val="#ppt_h"/>
                                          </p:val>
                                        </p:tav>
                                      </p:tavLst>
                                    </p:anim>
                                    <p:animEffect transition="in" filter="fade">
                                      <p:cBhvr>
                                        <p:cTn id="73" dur="500"/>
                                        <p:tgtEl>
                                          <p:spTgt spid="18"/>
                                        </p:tgtEl>
                                      </p:cBhvr>
                                    </p:animEffect>
                                  </p:childTnLst>
                                </p:cTn>
                              </p:par>
                            </p:childTnLst>
                          </p:cTn>
                        </p:par>
                        <p:par>
                          <p:cTn id="74" fill="hold">
                            <p:stCondLst>
                              <p:cond delay="6400"/>
                            </p:stCondLst>
                            <p:childTnLst>
                              <p:par>
                                <p:cTn id="75" presetID="22" presetClass="entr" presetSubtype="1" fill="hold" nodeType="afterEffect">
                                  <p:stCondLst>
                                    <p:cond delay="0"/>
                                  </p:stCondLst>
                                  <p:childTnLst>
                                    <p:set>
                                      <p:cBhvr>
                                        <p:cTn id="76" dur="1" fill="hold">
                                          <p:stCondLst>
                                            <p:cond delay="0"/>
                                          </p:stCondLst>
                                        </p:cTn>
                                        <p:tgtEl>
                                          <p:spTgt spid="19">
                                            <p:txEl>
                                              <p:pRg st="0" end="0"/>
                                            </p:txEl>
                                          </p:spTgt>
                                        </p:tgtEl>
                                        <p:attrNameLst>
                                          <p:attrName>style.visibility</p:attrName>
                                        </p:attrNameLst>
                                      </p:cBhvr>
                                      <p:to>
                                        <p:strVal val="visible"/>
                                      </p:to>
                                    </p:set>
                                    <p:animEffect transition="in" filter="wipe(up)">
                                      <p:cBhvr>
                                        <p:cTn id="77" dur="500"/>
                                        <p:tgtEl>
                                          <p:spTgt spid="19">
                                            <p:txEl>
                                              <p:pRg st="0" end="0"/>
                                            </p:txEl>
                                          </p:spTgt>
                                        </p:tgtEl>
                                      </p:cBhvr>
                                    </p:animEffect>
                                  </p:childTnLst>
                                </p:cTn>
                              </p:par>
                            </p:childTnLst>
                          </p:cTn>
                        </p:par>
                        <p:par>
                          <p:cTn id="78" fill="hold">
                            <p:stCondLst>
                              <p:cond delay="6900"/>
                            </p:stCondLst>
                            <p:childTnLst>
                              <p:par>
                                <p:cTn id="79" presetID="22" presetClass="entr" presetSubtype="1" fill="hold" nodeType="afterEffect">
                                  <p:stCondLst>
                                    <p:cond delay="0"/>
                                  </p:stCondLst>
                                  <p:childTnLst>
                                    <p:set>
                                      <p:cBhvr>
                                        <p:cTn id="80" dur="1" fill="hold">
                                          <p:stCondLst>
                                            <p:cond delay="0"/>
                                          </p:stCondLst>
                                        </p:cTn>
                                        <p:tgtEl>
                                          <p:spTgt spid="19">
                                            <p:txEl>
                                              <p:pRg st="1" end="1"/>
                                            </p:txEl>
                                          </p:spTgt>
                                        </p:tgtEl>
                                        <p:attrNameLst>
                                          <p:attrName>style.visibility</p:attrName>
                                        </p:attrNameLst>
                                      </p:cBhvr>
                                      <p:to>
                                        <p:strVal val="visible"/>
                                      </p:to>
                                    </p:set>
                                    <p:animEffect transition="in" filter="wipe(up)">
                                      <p:cBhvr>
                                        <p:cTn id="81" dur="500"/>
                                        <p:tgtEl>
                                          <p:spTgt spid="1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10" grpId="0" animBg="1"/>
      <p:bldP spid="11" grpId="0" animBg="1"/>
      <p:bldP spid="18" grpId="0" animBg="1" autoUpdateAnimBg="0"/>
      <p:bldP spid="20" grpId="0" animBg="1"/>
      <p:bldP spid="20" grpId="1" animBg="1"/>
      <p:bldP spid="21" grpId="0" animBg="1"/>
      <p:bldP spid="21" grpId="1" animBg="1"/>
      <p:bldP spid="22" grpId="0"/>
      <p:bldP spid="23" grpId="0"/>
      <p:bldP spid="2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1330766" y="44624"/>
            <a:ext cx="5042228" cy="523220"/>
          </a:xfrm>
          <a:prstGeom prst="rect">
            <a:avLst/>
          </a:prstGeom>
          <a:noFill/>
        </p:spPr>
        <p:txBody>
          <a:bodyPr wrap="square"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r>
              <a:rPr lang="en-US" altLang="zh-CN" sz="2800" dirty="0" smtClean="0">
                <a:solidFill>
                  <a:schemeClr val="accent2"/>
                </a:solidFill>
                <a:latin typeface="微软雅黑"/>
                <a:ea typeface="微软雅黑"/>
              </a:rPr>
              <a:t>3.1 </a:t>
            </a:r>
            <a:r>
              <a:rPr lang="zh-CN" altLang="en-US" sz="2800" dirty="0" smtClean="0">
                <a:solidFill>
                  <a:schemeClr val="accent2"/>
                </a:solidFill>
                <a:latin typeface="微软雅黑"/>
                <a:ea typeface="微软雅黑"/>
              </a:rPr>
              <a:t>网络营销方案</a:t>
            </a:r>
            <a:endParaRPr lang="zh-CN" altLang="en-US" sz="2800" dirty="0">
              <a:solidFill>
                <a:schemeClr val="accent2"/>
              </a:solidFill>
              <a:latin typeface="微软雅黑"/>
              <a:ea typeface="微软雅黑"/>
            </a:endParaRPr>
          </a:p>
        </p:txBody>
      </p:sp>
      <p:sp>
        <p:nvSpPr>
          <p:cNvPr id="56" name="TextBox 55"/>
          <p:cNvSpPr txBox="1"/>
          <p:nvPr/>
        </p:nvSpPr>
        <p:spPr>
          <a:xfrm>
            <a:off x="140263" y="106179"/>
            <a:ext cx="1064260" cy="400110"/>
          </a:xfrm>
          <a:prstGeom prst="rect">
            <a:avLst/>
          </a:prstGeom>
          <a:noFill/>
        </p:spPr>
        <p:txBody>
          <a:bodyPr wrap="square" rtlCol="0">
            <a:spAutoFit/>
          </a:bodyPr>
          <a:lstStyle/>
          <a:p>
            <a:pPr algn="r"/>
            <a:r>
              <a:rPr lang="en-US" altLang="zh-CN" sz="2000" dirty="0" smtClean="0">
                <a:solidFill>
                  <a:schemeClr val="accent2"/>
                </a:solidFill>
              </a:rPr>
              <a:t>Part</a:t>
            </a:r>
            <a:r>
              <a:rPr lang="en-US" altLang="zh-CN" dirty="0" smtClean="0">
                <a:solidFill>
                  <a:schemeClr val="accent2"/>
                </a:solidFill>
              </a:rPr>
              <a:t> 3</a:t>
            </a:r>
            <a:endParaRPr lang="zh-CN" altLang="en-US" dirty="0">
              <a:solidFill>
                <a:schemeClr val="accent2"/>
              </a:solidFill>
            </a:endParaRPr>
          </a:p>
        </p:txBody>
      </p:sp>
      <p:grpSp>
        <p:nvGrpSpPr>
          <p:cNvPr id="20" name="组合 19"/>
          <p:cNvGrpSpPr/>
          <p:nvPr/>
        </p:nvGrpSpPr>
        <p:grpSpPr>
          <a:xfrm>
            <a:off x="3241675" y="2678113"/>
            <a:ext cx="831850" cy="830262"/>
            <a:chOff x="3241675" y="2678113"/>
            <a:chExt cx="831850" cy="830262"/>
          </a:xfrm>
        </p:grpSpPr>
        <p:sp>
          <p:nvSpPr>
            <p:cNvPr id="7" name="Oval 7"/>
            <p:cNvSpPr>
              <a:spLocks noChangeArrowheads="1"/>
            </p:cNvSpPr>
            <p:nvPr/>
          </p:nvSpPr>
          <p:spPr bwMode="auto">
            <a:xfrm>
              <a:off x="3241675" y="2678113"/>
              <a:ext cx="831850" cy="830262"/>
            </a:xfrm>
            <a:prstGeom prst="ellipse">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 name="Freeform 10"/>
            <p:cNvSpPr>
              <a:spLocks noEditPoints="1"/>
            </p:cNvSpPr>
            <p:nvPr/>
          </p:nvSpPr>
          <p:spPr bwMode="auto">
            <a:xfrm>
              <a:off x="3376613" y="2879725"/>
              <a:ext cx="396875" cy="361950"/>
            </a:xfrm>
            <a:custGeom>
              <a:avLst/>
              <a:gdLst>
                <a:gd name="T0" fmla="*/ 568 w 580"/>
                <a:gd name="T1" fmla="*/ 207 h 528"/>
                <a:gd name="T2" fmla="*/ 580 w 580"/>
                <a:gd name="T3" fmla="*/ 207 h 528"/>
                <a:gd name="T4" fmla="*/ 292 w 580"/>
                <a:gd name="T5" fmla="*/ 0 h 528"/>
                <a:gd name="T6" fmla="*/ 0 w 580"/>
                <a:gd name="T7" fmla="*/ 244 h 528"/>
                <a:gd name="T8" fmla="*/ 114 w 580"/>
                <a:gd name="T9" fmla="*/ 438 h 528"/>
                <a:gd name="T10" fmla="*/ 117 w 580"/>
                <a:gd name="T11" fmla="*/ 440 h 528"/>
                <a:gd name="T12" fmla="*/ 89 w 580"/>
                <a:gd name="T13" fmla="*/ 528 h 528"/>
                <a:gd name="T14" fmla="*/ 194 w 580"/>
                <a:gd name="T15" fmla="*/ 475 h 528"/>
                <a:gd name="T16" fmla="*/ 199 w 580"/>
                <a:gd name="T17" fmla="*/ 476 h 528"/>
                <a:gd name="T18" fmla="*/ 292 w 580"/>
                <a:gd name="T19" fmla="*/ 488 h 528"/>
                <a:gd name="T20" fmla="*/ 311 w 580"/>
                <a:gd name="T21" fmla="*/ 488 h 528"/>
                <a:gd name="T22" fmla="*/ 302 w 580"/>
                <a:gd name="T23" fmla="*/ 430 h 528"/>
                <a:gd name="T24" fmla="*/ 568 w 580"/>
                <a:gd name="T25" fmla="*/ 207 h 528"/>
                <a:gd name="T26" fmla="*/ 393 w 580"/>
                <a:gd name="T27" fmla="*/ 121 h 528"/>
                <a:gd name="T28" fmla="*/ 393 w 580"/>
                <a:gd name="T29" fmla="*/ 121 h 528"/>
                <a:gd name="T30" fmla="*/ 434 w 580"/>
                <a:gd name="T31" fmla="*/ 160 h 528"/>
                <a:gd name="T32" fmla="*/ 393 w 580"/>
                <a:gd name="T33" fmla="*/ 200 h 528"/>
                <a:gd name="T34" fmla="*/ 352 w 580"/>
                <a:gd name="T35" fmla="*/ 160 h 528"/>
                <a:gd name="T36" fmla="*/ 393 w 580"/>
                <a:gd name="T37" fmla="*/ 121 h 528"/>
                <a:gd name="T38" fmla="*/ 190 w 580"/>
                <a:gd name="T39" fmla="*/ 200 h 528"/>
                <a:gd name="T40" fmla="*/ 190 w 580"/>
                <a:gd name="T41" fmla="*/ 200 h 528"/>
                <a:gd name="T42" fmla="*/ 149 w 580"/>
                <a:gd name="T43" fmla="*/ 160 h 528"/>
                <a:gd name="T44" fmla="*/ 190 w 580"/>
                <a:gd name="T45" fmla="*/ 121 h 528"/>
                <a:gd name="T46" fmla="*/ 231 w 580"/>
                <a:gd name="T47" fmla="*/ 160 h 528"/>
                <a:gd name="T48" fmla="*/ 190 w 580"/>
                <a:gd name="T49" fmla="*/ 20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80" h="528">
                  <a:moveTo>
                    <a:pt x="568" y="207"/>
                  </a:moveTo>
                  <a:cubicBezTo>
                    <a:pt x="572" y="207"/>
                    <a:pt x="576" y="207"/>
                    <a:pt x="580" y="207"/>
                  </a:cubicBezTo>
                  <a:cubicBezTo>
                    <a:pt x="559" y="90"/>
                    <a:pt x="438" y="0"/>
                    <a:pt x="292" y="0"/>
                  </a:cubicBezTo>
                  <a:cubicBezTo>
                    <a:pt x="130" y="0"/>
                    <a:pt x="0" y="110"/>
                    <a:pt x="0" y="244"/>
                  </a:cubicBezTo>
                  <a:cubicBezTo>
                    <a:pt x="0" y="323"/>
                    <a:pt x="45" y="394"/>
                    <a:pt x="114" y="438"/>
                  </a:cubicBezTo>
                  <a:cubicBezTo>
                    <a:pt x="115" y="439"/>
                    <a:pt x="117" y="440"/>
                    <a:pt x="117" y="440"/>
                  </a:cubicBezTo>
                  <a:lnTo>
                    <a:pt x="89" y="528"/>
                  </a:lnTo>
                  <a:lnTo>
                    <a:pt x="194" y="475"/>
                  </a:lnTo>
                  <a:cubicBezTo>
                    <a:pt x="194" y="475"/>
                    <a:pt x="198" y="476"/>
                    <a:pt x="199" y="476"/>
                  </a:cubicBezTo>
                  <a:cubicBezTo>
                    <a:pt x="228" y="484"/>
                    <a:pt x="259" y="488"/>
                    <a:pt x="292" y="488"/>
                  </a:cubicBezTo>
                  <a:cubicBezTo>
                    <a:pt x="298" y="488"/>
                    <a:pt x="305" y="488"/>
                    <a:pt x="311" y="488"/>
                  </a:cubicBezTo>
                  <a:cubicBezTo>
                    <a:pt x="305" y="469"/>
                    <a:pt x="302" y="450"/>
                    <a:pt x="302" y="430"/>
                  </a:cubicBezTo>
                  <a:cubicBezTo>
                    <a:pt x="302" y="307"/>
                    <a:pt x="421" y="207"/>
                    <a:pt x="568" y="207"/>
                  </a:cubicBezTo>
                  <a:close/>
                  <a:moveTo>
                    <a:pt x="393" y="121"/>
                  </a:moveTo>
                  <a:lnTo>
                    <a:pt x="393" y="121"/>
                  </a:lnTo>
                  <a:cubicBezTo>
                    <a:pt x="416" y="121"/>
                    <a:pt x="434" y="138"/>
                    <a:pt x="434" y="160"/>
                  </a:cubicBezTo>
                  <a:cubicBezTo>
                    <a:pt x="434" y="182"/>
                    <a:pt x="416" y="200"/>
                    <a:pt x="393" y="200"/>
                  </a:cubicBezTo>
                  <a:cubicBezTo>
                    <a:pt x="370" y="200"/>
                    <a:pt x="352" y="182"/>
                    <a:pt x="352" y="160"/>
                  </a:cubicBezTo>
                  <a:cubicBezTo>
                    <a:pt x="352" y="138"/>
                    <a:pt x="370" y="121"/>
                    <a:pt x="393" y="121"/>
                  </a:cubicBezTo>
                  <a:close/>
                  <a:moveTo>
                    <a:pt x="190" y="200"/>
                  </a:moveTo>
                  <a:lnTo>
                    <a:pt x="190" y="200"/>
                  </a:lnTo>
                  <a:cubicBezTo>
                    <a:pt x="167" y="200"/>
                    <a:pt x="149" y="182"/>
                    <a:pt x="149" y="160"/>
                  </a:cubicBezTo>
                  <a:cubicBezTo>
                    <a:pt x="149" y="138"/>
                    <a:pt x="167" y="121"/>
                    <a:pt x="190" y="121"/>
                  </a:cubicBezTo>
                  <a:cubicBezTo>
                    <a:pt x="213" y="121"/>
                    <a:pt x="231" y="138"/>
                    <a:pt x="231" y="160"/>
                  </a:cubicBezTo>
                  <a:cubicBezTo>
                    <a:pt x="231" y="182"/>
                    <a:pt x="213" y="200"/>
                    <a:pt x="190" y="20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11"/>
            <p:cNvSpPr>
              <a:spLocks noEditPoints="1"/>
            </p:cNvSpPr>
            <p:nvPr/>
          </p:nvSpPr>
          <p:spPr bwMode="auto">
            <a:xfrm>
              <a:off x="3598863" y="3033713"/>
              <a:ext cx="336550" cy="306387"/>
            </a:xfrm>
            <a:custGeom>
              <a:avLst/>
              <a:gdLst>
                <a:gd name="T0" fmla="*/ 0 w 493"/>
                <a:gd name="T1" fmla="*/ 206 h 446"/>
                <a:gd name="T2" fmla="*/ 247 w 493"/>
                <a:gd name="T3" fmla="*/ 412 h 446"/>
                <a:gd name="T4" fmla="*/ 325 w 493"/>
                <a:gd name="T5" fmla="*/ 402 h 446"/>
                <a:gd name="T6" fmla="*/ 329 w 493"/>
                <a:gd name="T7" fmla="*/ 401 h 446"/>
                <a:gd name="T8" fmla="*/ 418 w 493"/>
                <a:gd name="T9" fmla="*/ 446 h 446"/>
                <a:gd name="T10" fmla="*/ 394 w 493"/>
                <a:gd name="T11" fmla="*/ 371 h 446"/>
                <a:gd name="T12" fmla="*/ 397 w 493"/>
                <a:gd name="T13" fmla="*/ 370 h 446"/>
                <a:gd name="T14" fmla="*/ 493 w 493"/>
                <a:gd name="T15" fmla="*/ 206 h 446"/>
                <a:gd name="T16" fmla="*/ 247 w 493"/>
                <a:gd name="T17" fmla="*/ 0 h 446"/>
                <a:gd name="T18" fmla="*/ 0 w 493"/>
                <a:gd name="T19" fmla="*/ 206 h 446"/>
                <a:gd name="T20" fmla="*/ 298 w 493"/>
                <a:gd name="T21" fmla="*/ 135 h 446"/>
                <a:gd name="T22" fmla="*/ 298 w 493"/>
                <a:gd name="T23" fmla="*/ 135 h 446"/>
                <a:gd name="T24" fmla="*/ 333 w 493"/>
                <a:gd name="T25" fmla="*/ 102 h 446"/>
                <a:gd name="T26" fmla="*/ 367 w 493"/>
                <a:gd name="T27" fmla="*/ 135 h 446"/>
                <a:gd name="T28" fmla="*/ 333 w 493"/>
                <a:gd name="T29" fmla="*/ 169 h 446"/>
                <a:gd name="T30" fmla="*/ 298 w 493"/>
                <a:gd name="T31" fmla="*/ 135 h 446"/>
                <a:gd name="T32" fmla="*/ 127 w 493"/>
                <a:gd name="T33" fmla="*/ 135 h 446"/>
                <a:gd name="T34" fmla="*/ 127 w 493"/>
                <a:gd name="T35" fmla="*/ 135 h 446"/>
                <a:gd name="T36" fmla="*/ 161 w 493"/>
                <a:gd name="T37" fmla="*/ 102 h 446"/>
                <a:gd name="T38" fmla="*/ 196 w 493"/>
                <a:gd name="T39" fmla="*/ 135 h 446"/>
                <a:gd name="T40" fmla="*/ 161 w 493"/>
                <a:gd name="T41" fmla="*/ 169 h 446"/>
                <a:gd name="T42" fmla="*/ 127 w 493"/>
                <a:gd name="T43" fmla="*/ 135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93" h="446">
                  <a:moveTo>
                    <a:pt x="0" y="206"/>
                  </a:moveTo>
                  <a:cubicBezTo>
                    <a:pt x="0" y="320"/>
                    <a:pt x="111" y="412"/>
                    <a:pt x="247" y="412"/>
                  </a:cubicBezTo>
                  <a:cubicBezTo>
                    <a:pt x="274" y="412"/>
                    <a:pt x="300" y="409"/>
                    <a:pt x="325" y="402"/>
                  </a:cubicBezTo>
                  <a:cubicBezTo>
                    <a:pt x="326" y="401"/>
                    <a:pt x="329" y="401"/>
                    <a:pt x="329" y="401"/>
                  </a:cubicBezTo>
                  <a:lnTo>
                    <a:pt x="418" y="446"/>
                  </a:lnTo>
                  <a:lnTo>
                    <a:pt x="394" y="371"/>
                  </a:lnTo>
                  <a:cubicBezTo>
                    <a:pt x="394" y="371"/>
                    <a:pt x="396" y="370"/>
                    <a:pt x="397" y="370"/>
                  </a:cubicBezTo>
                  <a:cubicBezTo>
                    <a:pt x="455" y="332"/>
                    <a:pt x="493" y="273"/>
                    <a:pt x="493" y="206"/>
                  </a:cubicBezTo>
                  <a:cubicBezTo>
                    <a:pt x="493" y="92"/>
                    <a:pt x="383" y="0"/>
                    <a:pt x="247" y="0"/>
                  </a:cubicBezTo>
                  <a:cubicBezTo>
                    <a:pt x="111" y="0"/>
                    <a:pt x="0" y="92"/>
                    <a:pt x="0" y="206"/>
                  </a:cubicBezTo>
                  <a:close/>
                  <a:moveTo>
                    <a:pt x="298" y="135"/>
                  </a:moveTo>
                  <a:lnTo>
                    <a:pt x="298" y="135"/>
                  </a:lnTo>
                  <a:cubicBezTo>
                    <a:pt x="298" y="117"/>
                    <a:pt x="314" y="102"/>
                    <a:pt x="333" y="102"/>
                  </a:cubicBezTo>
                  <a:cubicBezTo>
                    <a:pt x="352" y="102"/>
                    <a:pt x="367" y="117"/>
                    <a:pt x="367" y="135"/>
                  </a:cubicBezTo>
                  <a:cubicBezTo>
                    <a:pt x="367" y="154"/>
                    <a:pt x="352" y="169"/>
                    <a:pt x="333" y="169"/>
                  </a:cubicBezTo>
                  <a:cubicBezTo>
                    <a:pt x="314" y="169"/>
                    <a:pt x="298" y="154"/>
                    <a:pt x="298" y="135"/>
                  </a:cubicBezTo>
                  <a:close/>
                  <a:moveTo>
                    <a:pt x="127" y="135"/>
                  </a:moveTo>
                  <a:lnTo>
                    <a:pt x="127" y="135"/>
                  </a:lnTo>
                  <a:cubicBezTo>
                    <a:pt x="127" y="117"/>
                    <a:pt x="142" y="102"/>
                    <a:pt x="161" y="102"/>
                  </a:cubicBezTo>
                  <a:cubicBezTo>
                    <a:pt x="180" y="102"/>
                    <a:pt x="196" y="117"/>
                    <a:pt x="196" y="135"/>
                  </a:cubicBezTo>
                  <a:cubicBezTo>
                    <a:pt x="196" y="154"/>
                    <a:pt x="180" y="169"/>
                    <a:pt x="161" y="169"/>
                  </a:cubicBezTo>
                  <a:cubicBezTo>
                    <a:pt x="142" y="169"/>
                    <a:pt x="127" y="154"/>
                    <a:pt x="127" y="13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9" name="组合 18"/>
          <p:cNvGrpSpPr/>
          <p:nvPr/>
        </p:nvGrpSpPr>
        <p:grpSpPr>
          <a:xfrm>
            <a:off x="2725738" y="1484313"/>
            <a:ext cx="831850" cy="831850"/>
            <a:chOff x="2725738" y="1484313"/>
            <a:chExt cx="831850" cy="831850"/>
          </a:xfrm>
        </p:grpSpPr>
        <p:sp>
          <p:nvSpPr>
            <p:cNvPr id="6" name="Oval 6"/>
            <p:cNvSpPr>
              <a:spLocks noChangeArrowheads="1"/>
            </p:cNvSpPr>
            <p:nvPr/>
          </p:nvSpPr>
          <p:spPr bwMode="auto">
            <a:xfrm>
              <a:off x="2725738" y="1484313"/>
              <a:ext cx="831850" cy="831850"/>
            </a:xfrm>
            <a:prstGeom prst="ellipse">
              <a:avLst/>
            </a:pr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 name="Freeform 12"/>
            <p:cNvSpPr>
              <a:spLocks/>
            </p:cNvSpPr>
            <p:nvPr/>
          </p:nvSpPr>
          <p:spPr bwMode="auto">
            <a:xfrm>
              <a:off x="2851150" y="1598613"/>
              <a:ext cx="573087" cy="544512"/>
            </a:xfrm>
            <a:custGeom>
              <a:avLst/>
              <a:gdLst>
                <a:gd name="T0" fmla="*/ 244 w 836"/>
                <a:gd name="T1" fmla="*/ 537 h 795"/>
                <a:gd name="T2" fmla="*/ 510 w 836"/>
                <a:gd name="T3" fmla="*/ 376 h 795"/>
                <a:gd name="T4" fmla="*/ 187 w 836"/>
                <a:gd name="T5" fmla="*/ 332 h 795"/>
                <a:gd name="T6" fmla="*/ 619 w 836"/>
                <a:gd name="T7" fmla="*/ 327 h 795"/>
                <a:gd name="T8" fmla="*/ 619 w 836"/>
                <a:gd name="T9" fmla="*/ 358 h 795"/>
                <a:gd name="T10" fmla="*/ 374 w 836"/>
                <a:gd name="T11" fmla="*/ 533 h 795"/>
                <a:gd name="T12" fmla="*/ 635 w 836"/>
                <a:gd name="T13" fmla="*/ 554 h 795"/>
                <a:gd name="T14" fmla="*/ 627 w 836"/>
                <a:gd name="T15" fmla="*/ 508 h 795"/>
                <a:gd name="T16" fmla="*/ 836 w 836"/>
                <a:gd name="T17" fmla="*/ 304 h 795"/>
                <a:gd name="T18" fmla="*/ 547 w 836"/>
                <a:gd name="T19" fmla="*/ 262 h 795"/>
                <a:gd name="T20" fmla="*/ 418 w 836"/>
                <a:gd name="T21" fmla="*/ 0 h 795"/>
                <a:gd name="T22" fmla="*/ 289 w 836"/>
                <a:gd name="T23" fmla="*/ 262 h 795"/>
                <a:gd name="T24" fmla="*/ 0 w 836"/>
                <a:gd name="T25" fmla="*/ 304 h 795"/>
                <a:gd name="T26" fmla="*/ 209 w 836"/>
                <a:gd name="T27" fmla="*/ 508 h 795"/>
                <a:gd name="T28" fmla="*/ 159 w 836"/>
                <a:gd name="T29" fmla="*/ 795 h 795"/>
                <a:gd name="T30" fmla="*/ 418 w 836"/>
                <a:gd name="T31" fmla="*/ 660 h 795"/>
                <a:gd name="T32" fmla="*/ 676 w 836"/>
                <a:gd name="T33" fmla="*/ 795 h 795"/>
                <a:gd name="T34" fmla="*/ 636 w 836"/>
                <a:gd name="T35" fmla="*/ 559 h 795"/>
                <a:gd name="T36" fmla="*/ 244 w 836"/>
                <a:gd name="T37" fmla="*/ 576 h 795"/>
                <a:gd name="T38" fmla="*/ 244 w 836"/>
                <a:gd name="T39" fmla="*/ 537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36" h="795">
                  <a:moveTo>
                    <a:pt x="244" y="537"/>
                  </a:moveTo>
                  <a:cubicBezTo>
                    <a:pt x="263" y="515"/>
                    <a:pt x="510" y="376"/>
                    <a:pt x="510" y="376"/>
                  </a:cubicBezTo>
                  <a:lnTo>
                    <a:pt x="187" y="332"/>
                  </a:lnTo>
                  <a:lnTo>
                    <a:pt x="619" y="327"/>
                  </a:lnTo>
                  <a:cubicBezTo>
                    <a:pt x="619" y="327"/>
                    <a:pt x="634" y="340"/>
                    <a:pt x="619" y="358"/>
                  </a:cubicBezTo>
                  <a:cubicBezTo>
                    <a:pt x="603" y="376"/>
                    <a:pt x="374" y="533"/>
                    <a:pt x="374" y="533"/>
                  </a:cubicBezTo>
                  <a:lnTo>
                    <a:pt x="635" y="554"/>
                  </a:lnTo>
                  <a:lnTo>
                    <a:pt x="627" y="508"/>
                  </a:lnTo>
                  <a:lnTo>
                    <a:pt x="836" y="304"/>
                  </a:lnTo>
                  <a:lnTo>
                    <a:pt x="547" y="262"/>
                  </a:lnTo>
                  <a:lnTo>
                    <a:pt x="418" y="0"/>
                  </a:lnTo>
                  <a:lnTo>
                    <a:pt x="289" y="262"/>
                  </a:lnTo>
                  <a:lnTo>
                    <a:pt x="0" y="304"/>
                  </a:lnTo>
                  <a:lnTo>
                    <a:pt x="209" y="508"/>
                  </a:lnTo>
                  <a:lnTo>
                    <a:pt x="159" y="795"/>
                  </a:lnTo>
                  <a:lnTo>
                    <a:pt x="418" y="660"/>
                  </a:lnTo>
                  <a:lnTo>
                    <a:pt x="676" y="795"/>
                  </a:lnTo>
                  <a:lnTo>
                    <a:pt x="636" y="559"/>
                  </a:lnTo>
                  <a:lnTo>
                    <a:pt x="244" y="576"/>
                  </a:lnTo>
                  <a:cubicBezTo>
                    <a:pt x="244" y="576"/>
                    <a:pt x="225" y="559"/>
                    <a:pt x="244" y="5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13"/>
            <p:cNvSpPr>
              <a:spLocks/>
            </p:cNvSpPr>
            <p:nvPr/>
          </p:nvSpPr>
          <p:spPr bwMode="auto">
            <a:xfrm>
              <a:off x="3286125" y="1978025"/>
              <a:ext cx="30162" cy="3175"/>
            </a:xfrm>
            <a:custGeom>
              <a:avLst/>
              <a:gdLst>
                <a:gd name="T0" fmla="*/ 0 w 43"/>
                <a:gd name="T1" fmla="*/ 0 h 5"/>
                <a:gd name="T2" fmla="*/ 1 w 43"/>
                <a:gd name="T3" fmla="*/ 5 h 5"/>
                <a:gd name="T4" fmla="*/ 43 w 43"/>
                <a:gd name="T5" fmla="*/ 3 h 5"/>
                <a:gd name="T6" fmla="*/ 0 w 43"/>
                <a:gd name="T7" fmla="*/ 0 h 5"/>
              </a:gdLst>
              <a:ahLst/>
              <a:cxnLst>
                <a:cxn ang="0">
                  <a:pos x="T0" y="T1"/>
                </a:cxn>
                <a:cxn ang="0">
                  <a:pos x="T2" y="T3"/>
                </a:cxn>
                <a:cxn ang="0">
                  <a:pos x="T4" y="T5"/>
                </a:cxn>
                <a:cxn ang="0">
                  <a:pos x="T6" y="T7"/>
                </a:cxn>
              </a:cxnLst>
              <a:rect l="0" t="0" r="r" b="b"/>
              <a:pathLst>
                <a:path w="43" h="5">
                  <a:moveTo>
                    <a:pt x="0" y="0"/>
                  </a:moveTo>
                  <a:lnTo>
                    <a:pt x="1" y="5"/>
                  </a:lnTo>
                  <a:lnTo>
                    <a:pt x="43" y="3"/>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2" name="组合 21"/>
          <p:cNvGrpSpPr/>
          <p:nvPr/>
        </p:nvGrpSpPr>
        <p:grpSpPr>
          <a:xfrm>
            <a:off x="3241675" y="4133850"/>
            <a:ext cx="831850" cy="831850"/>
            <a:chOff x="3241675" y="4133850"/>
            <a:chExt cx="831850" cy="831850"/>
          </a:xfrm>
        </p:grpSpPr>
        <p:sp>
          <p:nvSpPr>
            <p:cNvPr id="9" name="Oval 9"/>
            <p:cNvSpPr>
              <a:spLocks noChangeArrowheads="1"/>
            </p:cNvSpPr>
            <p:nvPr/>
          </p:nvSpPr>
          <p:spPr bwMode="auto">
            <a:xfrm>
              <a:off x="3241675" y="4133850"/>
              <a:ext cx="831850" cy="831850"/>
            </a:xfrm>
            <a:prstGeom prst="ellipse">
              <a:avLst/>
            </a:pr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 name="Freeform 14"/>
            <p:cNvSpPr>
              <a:spLocks noEditPoints="1"/>
            </p:cNvSpPr>
            <p:nvPr/>
          </p:nvSpPr>
          <p:spPr bwMode="auto">
            <a:xfrm>
              <a:off x="3379788" y="4394200"/>
              <a:ext cx="482600" cy="384175"/>
            </a:xfrm>
            <a:custGeom>
              <a:avLst/>
              <a:gdLst>
                <a:gd name="T0" fmla="*/ 580 w 704"/>
                <a:gd name="T1" fmla="*/ 236 h 561"/>
                <a:gd name="T2" fmla="*/ 564 w 704"/>
                <a:gd name="T3" fmla="*/ 214 h 561"/>
                <a:gd name="T4" fmla="*/ 558 w 704"/>
                <a:gd name="T5" fmla="*/ 130 h 561"/>
                <a:gd name="T6" fmla="*/ 409 w 704"/>
                <a:gd name="T7" fmla="*/ 136 h 561"/>
                <a:gd name="T8" fmla="*/ 385 w 704"/>
                <a:gd name="T9" fmla="*/ 99 h 561"/>
                <a:gd name="T10" fmla="*/ 264 w 704"/>
                <a:gd name="T11" fmla="*/ 37 h 561"/>
                <a:gd name="T12" fmla="*/ 64 w 704"/>
                <a:gd name="T13" fmla="*/ 203 h 561"/>
                <a:gd name="T14" fmla="*/ 8 w 704"/>
                <a:gd name="T15" fmla="*/ 355 h 561"/>
                <a:gd name="T16" fmla="*/ 301 w 704"/>
                <a:gd name="T17" fmla="*/ 551 h 561"/>
                <a:gd name="T18" fmla="*/ 652 w 704"/>
                <a:gd name="T19" fmla="*/ 396 h 561"/>
                <a:gd name="T20" fmla="*/ 580 w 704"/>
                <a:gd name="T21" fmla="*/ 236 h 561"/>
                <a:gd name="T22" fmla="*/ 310 w 704"/>
                <a:gd name="T23" fmla="*/ 510 h 561"/>
                <a:gd name="T24" fmla="*/ 310 w 704"/>
                <a:gd name="T25" fmla="*/ 510 h 561"/>
                <a:gd name="T26" fmla="*/ 82 w 704"/>
                <a:gd name="T27" fmla="*/ 368 h 561"/>
                <a:gd name="T28" fmla="*/ 310 w 704"/>
                <a:gd name="T29" fmla="*/ 210 h 561"/>
                <a:gd name="T30" fmla="*/ 539 w 704"/>
                <a:gd name="T31" fmla="*/ 340 h 561"/>
                <a:gd name="T32" fmla="*/ 310 w 704"/>
                <a:gd name="T33" fmla="*/ 510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4" h="561">
                  <a:moveTo>
                    <a:pt x="580" y="236"/>
                  </a:moveTo>
                  <a:cubicBezTo>
                    <a:pt x="550" y="230"/>
                    <a:pt x="564" y="214"/>
                    <a:pt x="564" y="214"/>
                  </a:cubicBezTo>
                  <a:cubicBezTo>
                    <a:pt x="564" y="214"/>
                    <a:pt x="594" y="165"/>
                    <a:pt x="558" y="130"/>
                  </a:cubicBezTo>
                  <a:cubicBezTo>
                    <a:pt x="515" y="86"/>
                    <a:pt x="409" y="136"/>
                    <a:pt x="409" y="136"/>
                  </a:cubicBezTo>
                  <a:cubicBezTo>
                    <a:pt x="368" y="148"/>
                    <a:pt x="379" y="130"/>
                    <a:pt x="385" y="99"/>
                  </a:cubicBezTo>
                  <a:cubicBezTo>
                    <a:pt x="385" y="62"/>
                    <a:pt x="372" y="0"/>
                    <a:pt x="264" y="37"/>
                  </a:cubicBezTo>
                  <a:cubicBezTo>
                    <a:pt x="157" y="74"/>
                    <a:pt x="64" y="203"/>
                    <a:pt x="64" y="203"/>
                  </a:cubicBezTo>
                  <a:cubicBezTo>
                    <a:pt x="0" y="289"/>
                    <a:pt x="8" y="355"/>
                    <a:pt x="8" y="355"/>
                  </a:cubicBezTo>
                  <a:cubicBezTo>
                    <a:pt x="24" y="501"/>
                    <a:pt x="180" y="542"/>
                    <a:pt x="301" y="551"/>
                  </a:cubicBezTo>
                  <a:cubicBezTo>
                    <a:pt x="428" y="561"/>
                    <a:pt x="600" y="507"/>
                    <a:pt x="652" y="396"/>
                  </a:cubicBezTo>
                  <a:cubicBezTo>
                    <a:pt x="704" y="286"/>
                    <a:pt x="610" y="242"/>
                    <a:pt x="580" y="236"/>
                  </a:cubicBezTo>
                  <a:close/>
                  <a:moveTo>
                    <a:pt x="310" y="510"/>
                  </a:moveTo>
                  <a:lnTo>
                    <a:pt x="310" y="510"/>
                  </a:lnTo>
                  <a:cubicBezTo>
                    <a:pt x="184" y="516"/>
                    <a:pt x="82" y="452"/>
                    <a:pt x="82" y="368"/>
                  </a:cubicBezTo>
                  <a:cubicBezTo>
                    <a:pt x="82" y="283"/>
                    <a:pt x="184" y="216"/>
                    <a:pt x="310" y="210"/>
                  </a:cubicBezTo>
                  <a:cubicBezTo>
                    <a:pt x="437" y="204"/>
                    <a:pt x="539" y="256"/>
                    <a:pt x="539" y="340"/>
                  </a:cubicBezTo>
                  <a:cubicBezTo>
                    <a:pt x="539" y="425"/>
                    <a:pt x="437" y="504"/>
                    <a:pt x="310" y="5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15"/>
            <p:cNvSpPr>
              <a:spLocks noEditPoints="1"/>
            </p:cNvSpPr>
            <p:nvPr/>
          </p:nvSpPr>
          <p:spPr bwMode="auto">
            <a:xfrm>
              <a:off x="3487738" y="4565650"/>
              <a:ext cx="190500" cy="169862"/>
            </a:xfrm>
            <a:custGeom>
              <a:avLst/>
              <a:gdLst>
                <a:gd name="T0" fmla="*/ 127 w 277"/>
                <a:gd name="T1" fmla="*/ 15 h 246"/>
                <a:gd name="T2" fmla="*/ 15 w 277"/>
                <a:gd name="T3" fmla="*/ 148 h 246"/>
                <a:gd name="T4" fmla="*/ 49 w 277"/>
                <a:gd name="T5" fmla="*/ 205 h 246"/>
                <a:gd name="T6" fmla="*/ 239 w 277"/>
                <a:gd name="T7" fmla="*/ 171 h 246"/>
                <a:gd name="T8" fmla="*/ 127 w 277"/>
                <a:gd name="T9" fmla="*/ 15 h 246"/>
                <a:gd name="T10" fmla="*/ 95 w 277"/>
                <a:gd name="T11" fmla="*/ 182 h 246"/>
                <a:gd name="T12" fmla="*/ 95 w 277"/>
                <a:gd name="T13" fmla="*/ 182 h 246"/>
                <a:gd name="T14" fmla="*/ 52 w 277"/>
                <a:gd name="T15" fmla="*/ 151 h 246"/>
                <a:gd name="T16" fmla="*/ 93 w 277"/>
                <a:gd name="T17" fmla="*/ 108 h 246"/>
                <a:gd name="T18" fmla="*/ 138 w 277"/>
                <a:gd name="T19" fmla="*/ 141 h 246"/>
                <a:gd name="T20" fmla="*/ 95 w 277"/>
                <a:gd name="T21" fmla="*/ 182 h 246"/>
                <a:gd name="T22" fmla="*/ 170 w 277"/>
                <a:gd name="T23" fmla="*/ 118 h 246"/>
                <a:gd name="T24" fmla="*/ 170 w 277"/>
                <a:gd name="T25" fmla="*/ 118 h 246"/>
                <a:gd name="T26" fmla="*/ 148 w 277"/>
                <a:gd name="T27" fmla="*/ 116 h 246"/>
                <a:gd name="T28" fmla="*/ 153 w 277"/>
                <a:gd name="T29" fmla="*/ 92 h 246"/>
                <a:gd name="T30" fmla="*/ 177 w 277"/>
                <a:gd name="T31" fmla="*/ 94 h 246"/>
                <a:gd name="T32" fmla="*/ 170 w 277"/>
                <a:gd name="T33" fmla="*/ 118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7" h="246">
                  <a:moveTo>
                    <a:pt x="127" y="15"/>
                  </a:moveTo>
                  <a:cubicBezTo>
                    <a:pt x="0" y="29"/>
                    <a:pt x="15" y="148"/>
                    <a:pt x="15" y="148"/>
                  </a:cubicBezTo>
                  <a:cubicBezTo>
                    <a:pt x="15" y="148"/>
                    <a:pt x="13" y="186"/>
                    <a:pt x="49" y="205"/>
                  </a:cubicBezTo>
                  <a:cubicBezTo>
                    <a:pt x="123" y="246"/>
                    <a:pt x="200" y="221"/>
                    <a:pt x="239" y="171"/>
                  </a:cubicBezTo>
                  <a:cubicBezTo>
                    <a:pt x="277" y="121"/>
                    <a:pt x="255" y="0"/>
                    <a:pt x="127" y="15"/>
                  </a:cubicBezTo>
                  <a:close/>
                  <a:moveTo>
                    <a:pt x="95" y="182"/>
                  </a:moveTo>
                  <a:lnTo>
                    <a:pt x="95" y="182"/>
                  </a:lnTo>
                  <a:cubicBezTo>
                    <a:pt x="71" y="184"/>
                    <a:pt x="52" y="171"/>
                    <a:pt x="52" y="151"/>
                  </a:cubicBezTo>
                  <a:cubicBezTo>
                    <a:pt x="52" y="131"/>
                    <a:pt x="69" y="110"/>
                    <a:pt x="93" y="108"/>
                  </a:cubicBezTo>
                  <a:cubicBezTo>
                    <a:pt x="120" y="105"/>
                    <a:pt x="138" y="121"/>
                    <a:pt x="138" y="141"/>
                  </a:cubicBezTo>
                  <a:cubicBezTo>
                    <a:pt x="138" y="161"/>
                    <a:pt x="119" y="179"/>
                    <a:pt x="95" y="182"/>
                  </a:cubicBezTo>
                  <a:close/>
                  <a:moveTo>
                    <a:pt x="170" y="118"/>
                  </a:moveTo>
                  <a:lnTo>
                    <a:pt x="170" y="118"/>
                  </a:lnTo>
                  <a:cubicBezTo>
                    <a:pt x="162" y="124"/>
                    <a:pt x="152" y="123"/>
                    <a:pt x="148" y="116"/>
                  </a:cubicBezTo>
                  <a:cubicBezTo>
                    <a:pt x="143" y="109"/>
                    <a:pt x="145" y="98"/>
                    <a:pt x="153" y="92"/>
                  </a:cubicBezTo>
                  <a:cubicBezTo>
                    <a:pt x="163" y="85"/>
                    <a:pt x="173" y="87"/>
                    <a:pt x="177" y="94"/>
                  </a:cubicBezTo>
                  <a:cubicBezTo>
                    <a:pt x="181" y="101"/>
                    <a:pt x="178" y="112"/>
                    <a:pt x="170" y="11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16"/>
            <p:cNvSpPr>
              <a:spLocks/>
            </p:cNvSpPr>
            <p:nvPr/>
          </p:nvSpPr>
          <p:spPr bwMode="auto">
            <a:xfrm>
              <a:off x="3727450" y="4325938"/>
              <a:ext cx="177800" cy="200025"/>
            </a:xfrm>
            <a:custGeom>
              <a:avLst/>
              <a:gdLst>
                <a:gd name="T0" fmla="*/ 256 w 259"/>
                <a:gd name="T1" fmla="*/ 269 h 293"/>
                <a:gd name="T2" fmla="*/ 257 w 259"/>
                <a:gd name="T3" fmla="*/ 262 h 293"/>
                <a:gd name="T4" fmla="*/ 259 w 259"/>
                <a:gd name="T5" fmla="*/ 228 h 293"/>
                <a:gd name="T6" fmla="*/ 32 w 259"/>
                <a:gd name="T7" fmla="*/ 0 h 293"/>
                <a:gd name="T8" fmla="*/ 0 w 259"/>
                <a:gd name="T9" fmla="*/ 31 h 293"/>
                <a:gd name="T10" fmla="*/ 32 w 259"/>
                <a:gd name="T11" fmla="*/ 63 h 293"/>
                <a:gd name="T12" fmla="*/ 196 w 259"/>
                <a:gd name="T13" fmla="*/ 228 h 293"/>
                <a:gd name="T14" fmla="*/ 194 w 259"/>
                <a:gd name="T15" fmla="*/ 258 h 293"/>
                <a:gd name="T16" fmla="*/ 194 w 259"/>
                <a:gd name="T17" fmla="*/ 258 h 293"/>
                <a:gd name="T18" fmla="*/ 194 w 259"/>
                <a:gd name="T19" fmla="*/ 261 h 293"/>
                <a:gd name="T20" fmla="*/ 225 w 259"/>
                <a:gd name="T21" fmla="*/ 293 h 293"/>
                <a:gd name="T22" fmla="*/ 256 w 259"/>
                <a:gd name="T23" fmla="*/ 269 h 293"/>
                <a:gd name="T24" fmla="*/ 256 w 259"/>
                <a:gd name="T25" fmla="*/ 269 h 293"/>
                <a:gd name="T26" fmla="*/ 256 w 259"/>
                <a:gd name="T27" fmla="*/ 269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9" h="293">
                  <a:moveTo>
                    <a:pt x="256" y="269"/>
                  </a:moveTo>
                  <a:cubicBezTo>
                    <a:pt x="256" y="267"/>
                    <a:pt x="257" y="264"/>
                    <a:pt x="257" y="262"/>
                  </a:cubicBezTo>
                  <a:cubicBezTo>
                    <a:pt x="258" y="250"/>
                    <a:pt x="259" y="239"/>
                    <a:pt x="259" y="228"/>
                  </a:cubicBezTo>
                  <a:cubicBezTo>
                    <a:pt x="259" y="102"/>
                    <a:pt x="157" y="0"/>
                    <a:pt x="32" y="0"/>
                  </a:cubicBezTo>
                  <a:cubicBezTo>
                    <a:pt x="14" y="0"/>
                    <a:pt x="0" y="14"/>
                    <a:pt x="0" y="31"/>
                  </a:cubicBezTo>
                  <a:cubicBezTo>
                    <a:pt x="0" y="49"/>
                    <a:pt x="14" y="63"/>
                    <a:pt x="32" y="63"/>
                  </a:cubicBezTo>
                  <a:cubicBezTo>
                    <a:pt x="123" y="63"/>
                    <a:pt x="196" y="137"/>
                    <a:pt x="196" y="228"/>
                  </a:cubicBezTo>
                  <a:cubicBezTo>
                    <a:pt x="196" y="238"/>
                    <a:pt x="196" y="248"/>
                    <a:pt x="194" y="258"/>
                  </a:cubicBezTo>
                  <a:lnTo>
                    <a:pt x="194" y="258"/>
                  </a:lnTo>
                  <a:cubicBezTo>
                    <a:pt x="194" y="259"/>
                    <a:pt x="194" y="260"/>
                    <a:pt x="194" y="261"/>
                  </a:cubicBezTo>
                  <a:cubicBezTo>
                    <a:pt x="194" y="279"/>
                    <a:pt x="208" y="293"/>
                    <a:pt x="225" y="293"/>
                  </a:cubicBezTo>
                  <a:cubicBezTo>
                    <a:pt x="240" y="293"/>
                    <a:pt x="252" y="283"/>
                    <a:pt x="256" y="269"/>
                  </a:cubicBezTo>
                  <a:lnTo>
                    <a:pt x="256" y="269"/>
                  </a:lnTo>
                  <a:cubicBezTo>
                    <a:pt x="256" y="269"/>
                    <a:pt x="256" y="269"/>
                    <a:pt x="256" y="26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17"/>
            <p:cNvSpPr>
              <a:spLocks/>
            </p:cNvSpPr>
            <p:nvPr/>
          </p:nvSpPr>
          <p:spPr bwMode="auto">
            <a:xfrm>
              <a:off x="3732213" y="4395788"/>
              <a:ext cx="103187" cy="112712"/>
            </a:xfrm>
            <a:custGeom>
              <a:avLst/>
              <a:gdLst>
                <a:gd name="T0" fmla="*/ 151 w 152"/>
                <a:gd name="T1" fmla="*/ 137 h 164"/>
                <a:gd name="T2" fmla="*/ 152 w 152"/>
                <a:gd name="T3" fmla="*/ 126 h 164"/>
                <a:gd name="T4" fmla="*/ 26 w 152"/>
                <a:gd name="T5" fmla="*/ 0 h 164"/>
                <a:gd name="T6" fmla="*/ 0 w 152"/>
                <a:gd name="T7" fmla="*/ 26 h 164"/>
                <a:gd name="T8" fmla="*/ 26 w 152"/>
                <a:gd name="T9" fmla="*/ 52 h 164"/>
                <a:gd name="T10" fmla="*/ 99 w 152"/>
                <a:gd name="T11" fmla="*/ 126 h 164"/>
                <a:gd name="T12" fmla="*/ 99 w 152"/>
                <a:gd name="T13" fmla="*/ 135 h 164"/>
                <a:gd name="T14" fmla="*/ 99 w 152"/>
                <a:gd name="T15" fmla="*/ 135 h 164"/>
                <a:gd name="T16" fmla="*/ 99 w 152"/>
                <a:gd name="T17" fmla="*/ 138 h 164"/>
                <a:gd name="T18" fmla="*/ 125 w 152"/>
                <a:gd name="T19" fmla="*/ 164 h 164"/>
                <a:gd name="T20" fmla="*/ 151 w 152"/>
                <a:gd name="T21" fmla="*/ 142 h 164"/>
                <a:gd name="T22" fmla="*/ 151 w 152"/>
                <a:gd name="T23" fmla="*/ 142 h 164"/>
                <a:gd name="T24" fmla="*/ 151 w 152"/>
                <a:gd name="T25" fmla="*/ 140 h 164"/>
                <a:gd name="T26" fmla="*/ 151 w 152"/>
                <a:gd name="T27" fmla="*/ 138 h 164"/>
                <a:gd name="T28" fmla="*/ 151 w 152"/>
                <a:gd name="T29" fmla="*/ 137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2" h="164">
                  <a:moveTo>
                    <a:pt x="151" y="137"/>
                  </a:moveTo>
                  <a:cubicBezTo>
                    <a:pt x="152" y="133"/>
                    <a:pt x="152" y="130"/>
                    <a:pt x="152" y="126"/>
                  </a:cubicBezTo>
                  <a:cubicBezTo>
                    <a:pt x="152" y="56"/>
                    <a:pt x="95" y="0"/>
                    <a:pt x="26" y="0"/>
                  </a:cubicBezTo>
                  <a:cubicBezTo>
                    <a:pt x="11" y="0"/>
                    <a:pt x="0" y="11"/>
                    <a:pt x="0" y="26"/>
                  </a:cubicBezTo>
                  <a:cubicBezTo>
                    <a:pt x="0" y="40"/>
                    <a:pt x="11" y="52"/>
                    <a:pt x="26" y="52"/>
                  </a:cubicBezTo>
                  <a:cubicBezTo>
                    <a:pt x="66" y="52"/>
                    <a:pt x="99" y="85"/>
                    <a:pt x="99" y="126"/>
                  </a:cubicBezTo>
                  <a:cubicBezTo>
                    <a:pt x="99" y="129"/>
                    <a:pt x="99" y="132"/>
                    <a:pt x="99" y="135"/>
                  </a:cubicBezTo>
                  <a:lnTo>
                    <a:pt x="99" y="135"/>
                  </a:lnTo>
                  <a:cubicBezTo>
                    <a:pt x="99" y="136"/>
                    <a:pt x="99" y="137"/>
                    <a:pt x="99" y="138"/>
                  </a:cubicBezTo>
                  <a:cubicBezTo>
                    <a:pt x="99" y="153"/>
                    <a:pt x="111" y="164"/>
                    <a:pt x="125" y="164"/>
                  </a:cubicBezTo>
                  <a:cubicBezTo>
                    <a:pt x="138" y="164"/>
                    <a:pt x="149" y="154"/>
                    <a:pt x="151" y="142"/>
                  </a:cubicBezTo>
                  <a:lnTo>
                    <a:pt x="151" y="142"/>
                  </a:lnTo>
                  <a:cubicBezTo>
                    <a:pt x="151" y="141"/>
                    <a:pt x="151" y="140"/>
                    <a:pt x="151" y="140"/>
                  </a:cubicBezTo>
                  <a:cubicBezTo>
                    <a:pt x="151" y="139"/>
                    <a:pt x="151" y="139"/>
                    <a:pt x="151" y="138"/>
                  </a:cubicBezTo>
                  <a:cubicBezTo>
                    <a:pt x="151" y="138"/>
                    <a:pt x="151" y="138"/>
                    <a:pt x="151" y="1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3" name="组合 22"/>
          <p:cNvGrpSpPr/>
          <p:nvPr/>
        </p:nvGrpSpPr>
        <p:grpSpPr>
          <a:xfrm>
            <a:off x="2725738" y="5327650"/>
            <a:ext cx="831850" cy="830262"/>
            <a:chOff x="2725738" y="5327650"/>
            <a:chExt cx="831850" cy="830262"/>
          </a:xfrm>
        </p:grpSpPr>
        <p:sp>
          <p:nvSpPr>
            <p:cNvPr id="8" name="Oval 8"/>
            <p:cNvSpPr>
              <a:spLocks noChangeArrowheads="1"/>
            </p:cNvSpPr>
            <p:nvPr/>
          </p:nvSpPr>
          <p:spPr bwMode="auto">
            <a:xfrm>
              <a:off x="2725738" y="5327650"/>
              <a:ext cx="831850" cy="830262"/>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8" name="Freeform 18"/>
            <p:cNvSpPr>
              <a:spLocks noEditPoints="1"/>
            </p:cNvSpPr>
            <p:nvPr/>
          </p:nvSpPr>
          <p:spPr bwMode="auto">
            <a:xfrm>
              <a:off x="2870200" y="5516563"/>
              <a:ext cx="538162" cy="471487"/>
            </a:xfrm>
            <a:custGeom>
              <a:avLst/>
              <a:gdLst>
                <a:gd name="T0" fmla="*/ 417 w 785"/>
                <a:gd name="T1" fmla="*/ 0 h 690"/>
                <a:gd name="T2" fmla="*/ 417 w 785"/>
                <a:gd name="T3" fmla="*/ 593 h 690"/>
                <a:gd name="T4" fmla="*/ 646 w 785"/>
                <a:gd name="T5" fmla="*/ 690 h 690"/>
                <a:gd name="T6" fmla="*/ 626 w 785"/>
                <a:gd name="T7" fmla="*/ 540 h 690"/>
                <a:gd name="T8" fmla="*/ 30 w 785"/>
                <a:gd name="T9" fmla="*/ 315 h 690"/>
                <a:gd name="T10" fmla="*/ 0 w 785"/>
                <a:gd name="T11" fmla="*/ 396 h 690"/>
                <a:gd name="T12" fmla="*/ 122 w 785"/>
                <a:gd name="T13" fmla="*/ 600 h 690"/>
                <a:gd name="T14" fmla="*/ 214 w 785"/>
                <a:gd name="T15" fmla="*/ 613 h 690"/>
                <a:gd name="T16" fmla="*/ 355 w 785"/>
                <a:gd name="T17" fmla="*/ 609 h 690"/>
                <a:gd name="T18" fmla="*/ 189 w 785"/>
                <a:gd name="T19" fmla="*/ 400 h 690"/>
                <a:gd name="T20" fmla="*/ 257 w 785"/>
                <a:gd name="T21" fmla="*/ 219 h 690"/>
                <a:gd name="T22" fmla="*/ 310 w 785"/>
                <a:gd name="T23" fmla="*/ 241 h 690"/>
                <a:gd name="T24" fmla="*/ 311 w 785"/>
                <a:gd name="T25" fmla="*/ 287 h 690"/>
                <a:gd name="T26" fmla="*/ 317 w 785"/>
                <a:gd name="T27" fmla="*/ 320 h 690"/>
                <a:gd name="T28" fmla="*/ 320 w 785"/>
                <a:gd name="T29" fmla="*/ 371 h 690"/>
                <a:gd name="T30" fmla="*/ 287 w 785"/>
                <a:gd name="T31" fmla="*/ 397 h 690"/>
                <a:gd name="T32" fmla="*/ 189 w 785"/>
                <a:gd name="T33" fmla="*/ 400 h 690"/>
                <a:gd name="T34" fmla="*/ 252 w 785"/>
                <a:gd name="T35" fmla="*/ 295 h 690"/>
                <a:gd name="T36" fmla="*/ 289 w 785"/>
                <a:gd name="T37" fmla="*/ 284 h 690"/>
                <a:gd name="T38" fmla="*/ 289 w 785"/>
                <a:gd name="T39" fmla="*/ 252 h 690"/>
                <a:gd name="T40" fmla="*/ 249 w 785"/>
                <a:gd name="T41" fmla="*/ 240 h 690"/>
                <a:gd name="T42" fmla="*/ 213 w 785"/>
                <a:gd name="T43" fmla="*/ 295 h 690"/>
                <a:gd name="T44" fmla="*/ 258 w 785"/>
                <a:gd name="T45" fmla="*/ 379 h 690"/>
                <a:gd name="T46" fmla="*/ 288 w 785"/>
                <a:gd name="T47" fmla="*/ 373 h 690"/>
                <a:gd name="T48" fmla="*/ 301 w 785"/>
                <a:gd name="T49" fmla="*/ 348 h 690"/>
                <a:gd name="T50" fmla="*/ 281 w 785"/>
                <a:gd name="T51" fmla="*/ 320 h 690"/>
                <a:gd name="T52" fmla="*/ 213 w 785"/>
                <a:gd name="T53" fmla="*/ 317 h 690"/>
                <a:gd name="T54" fmla="*/ 372 w 785"/>
                <a:gd name="T55" fmla="*/ 400 h 690"/>
                <a:gd name="T56" fmla="*/ 440 w 785"/>
                <a:gd name="T57" fmla="*/ 219 h 690"/>
                <a:gd name="T58" fmla="*/ 493 w 785"/>
                <a:gd name="T59" fmla="*/ 241 h 690"/>
                <a:gd name="T60" fmla="*/ 494 w 785"/>
                <a:gd name="T61" fmla="*/ 287 h 690"/>
                <a:gd name="T62" fmla="*/ 500 w 785"/>
                <a:gd name="T63" fmla="*/ 320 h 690"/>
                <a:gd name="T64" fmla="*/ 503 w 785"/>
                <a:gd name="T65" fmla="*/ 371 h 690"/>
                <a:gd name="T66" fmla="*/ 470 w 785"/>
                <a:gd name="T67" fmla="*/ 397 h 690"/>
                <a:gd name="T68" fmla="*/ 372 w 785"/>
                <a:gd name="T69" fmla="*/ 400 h 690"/>
                <a:gd name="T70" fmla="*/ 435 w 785"/>
                <a:gd name="T71" fmla="*/ 295 h 690"/>
                <a:gd name="T72" fmla="*/ 472 w 785"/>
                <a:gd name="T73" fmla="*/ 284 h 690"/>
                <a:gd name="T74" fmla="*/ 472 w 785"/>
                <a:gd name="T75" fmla="*/ 252 h 690"/>
                <a:gd name="T76" fmla="*/ 432 w 785"/>
                <a:gd name="T77" fmla="*/ 240 h 690"/>
                <a:gd name="T78" fmla="*/ 396 w 785"/>
                <a:gd name="T79" fmla="*/ 295 h 690"/>
                <a:gd name="T80" fmla="*/ 441 w 785"/>
                <a:gd name="T81" fmla="*/ 379 h 690"/>
                <a:gd name="T82" fmla="*/ 471 w 785"/>
                <a:gd name="T83" fmla="*/ 373 h 690"/>
                <a:gd name="T84" fmla="*/ 484 w 785"/>
                <a:gd name="T85" fmla="*/ 348 h 690"/>
                <a:gd name="T86" fmla="*/ 464 w 785"/>
                <a:gd name="T87" fmla="*/ 320 h 690"/>
                <a:gd name="T88" fmla="*/ 396 w 785"/>
                <a:gd name="T89" fmla="*/ 317 h 690"/>
                <a:gd name="T90" fmla="*/ 548 w 785"/>
                <a:gd name="T91" fmla="*/ 342 h 690"/>
                <a:gd name="T92" fmla="*/ 578 w 785"/>
                <a:gd name="T93" fmla="*/ 362 h 690"/>
                <a:gd name="T94" fmla="*/ 624 w 785"/>
                <a:gd name="T95" fmla="*/ 382 h 690"/>
                <a:gd name="T96" fmla="*/ 664 w 785"/>
                <a:gd name="T97" fmla="*/ 367 h 690"/>
                <a:gd name="T98" fmla="*/ 664 w 785"/>
                <a:gd name="T99" fmla="*/ 336 h 690"/>
                <a:gd name="T100" fmla="*/ 615 w 785"/>
                <a:gd name="T101" fmla="*/ 317 h 690"/>
                <a:gd name="T102" fmla="*/ 561 w 785"/>
                <a:gd name="T103" fmla="*/ 288 h 690"/>
                <a:gd name="T104" fmla="*/ 562 w 785"/>
                <a:gd name="T105" fmla="*/ 240 h 690"/>
                <a:gd name="T106" fmla="*/ 618 w 785"/>
                <a:gd name="T107" fmla="*/ 216 h 690"/>
                <a:gd name="T108" fmla="*/ 678 w 785"/>
                <a:gd name="T109" fmla="*/ 241 h 690"/>
                <a:gd name="T110" fmla="*/ 664 w 785"/>
                <a:gd name="T111" fmla="*/ 272 h 690"/>
                <a:gd name="T112" fmla="*/ 619 w 785"/>
                <a:gd name="T113" fmla="*/ 237 h 690"/>
                <a:gd name="T114" fmla="*/ 578 w 785"/>
                <a:gd name="T115" fmla="*/ 264 h 690"/>
                <a:gd name="T116" fmla="*/ 621 w 785"/>
                <a:gd name="T117" fmla="*/ 293 h 690"/>
                <a:gd name="T118" fmla="*/ 685 w 785"/>
                <a:gd name="T119" fmla="*/ 323 h 690"/>
                <a:gd name="T120" fmla="*/ 684 w 785"/>
                <a:gd name="T121" fmla="*/ 376 h 690"/>
                <a:gd name="T122" fmla="*/ 625 w 785"/>
                <a:gd name="T123" fmla="*/ 403 h 690"/>
                <a:gd name="T124" fmla="*/ 558 w 785"/>
                <a:gd name="T125" fmla="*/ 375 h 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85" h="690">
                  <a:moveTo>
                    <a:pt x="785" y="297"/>
                  </a:moveTo>
                  <a:cubicBezTo>
                    <a:pt x="785" y="133"/>
                    <a:pt x="620" y="0"/>
                    <a:pt x="417" y="0"/>
                  </a:cubicBezTo>
                  <a:cubicBezTo>
                    <a:pt x="213" y="0"/>
                    <a:pt x="49" y="133"/>
                    <a:pt x="49" y="297"/>
                  </a:cubicBezTo>
                  <a:cubicBezTo>
                    <a:pt x="49" y="460"/>
                    <a:pt x="213" y="593"/>
                    <a:pt x="417" y="593"/>
                  </a:cubicBezTo>
                  <a:cubicBezTo>
                    <a:pt x="436" y="593"/>
                    <a:pt x="455" y="592"/>
                    <a:pt x="473" y="589"/>
                  </a:cubicBezTo>
                  <a:cubicBezTo>
                    <a:pt x="507" y="646"/>
                    <a:pt x="571" y="685"/>
                    <a:pt x="646" y="690"/>
                  </a:cubicBezTo>
                  <a:cubicBezTo>
                    <a:pt x="626" y="664"/>
                    <a:pt x="615" y="632"/>
                    <a:pt x="615" y="598"/>
                  </a:cubicBezTo>
                  <a:cubicBezTo>
                    <a:pt x="615" y="577"/>
                    <a:pt x="619" y="559"/>
                    <a:pt x="626" y="540"/>
                  </a:cubicBezTo>
                  <a:cubicBezTo>
                    <a:pt x="722" y="487"/>
                    <a:pt x="785" y="398"/>
                    <a:pt x="785" y="297"/>
                  </a:cubicBezTo>
                  <a:close/>
                  <a:moveTo>
                    <a:pt x="30" y="315"/>
                  </a:moveTo>
                  <a:cubicBezTo>
                    <a:pt x="30" y="307"/>
                    <a:pt x="31" y="300"/>
                    <a:pt x="32" y="293"/>
                  </a:cubicBezTo>
                  <a:cubicBezTo>
                    <a:pt x="11" y="324"/>
                    <a:pt x="0" y="359"/>
                    <a:pt x="0" y="396"/>
                  </a:cubicBezTo>
                  <a:cubicBezTo>
                    <a:pt x="0" y="473"/>
                    <a:pt x="48" y="541"/>
                    <a:pt x="121" y="581"/>
                  </a:cubicBezTo>
                  <a:cubicBezTo>
                    <a:pt x="122" y="587"/>
                    <a:pt x="122" y="593"/>
                    <a:pt x="122" y="600"/>
                  </a:cubicBezTo>
                  <a:cubicBezTo>
                    <a:pt x="122" y="625"/>
                    <a:pt x="114" y="649"/>
                    <a:pt x="99" y="669"/>
                  </a:cubicBezTo>
                  <a:cubicBezTo>
                    <a:pt x="146" y="666"/>
                    <a:pt x="187" y="645"/>
                    <a:pt x="214" y="613"/>
                  </a:cubicBezTo>
                  <a:cubicBezTo>
                    <a:pt x="234" y="617"/>
                    <a:pt x="255" y="619"/>
                    <a:pt x="276" y="619"/>
                  </a:cubicBezTo>
                  <a:cubicBezTo>
                    <a:pt x="303" y="619"/>
                    <a:pt x="330" y="616"/>
                    <a:pt x="355" y="609"/>
                  </a:cubicBezTo>
                  <a:cubicBezTo>
                    <a:pt x="172" y="592"/>
                    <a:pt x="30" y="467"/>
                    <a:pt x="30" y="315"/>
                  </a:cubicBezTo>
                  <a:close/>
                  <a:moveTo>
                    <a:pt x="189" y="400"/>
                  </a:moveTo>
                  <a:lnTo>
                    <a:pt x="189" y="219"/>
                  </a:lnTo>
                  <a:lnTo>
                    <a:pt x="257" y="219"/>
                  </a:lnTo>
                  <a:cubicBezTo>
                    <a:pt x="271" y="219"/>
                    <a:pt x="282" y="221"/>
                    <a:pt x="290" y="224"/>
                  </a:cubicBezTo>
                  <a:cubicBezTo>
                    <a:pt x="299" y="228"/>
                    <a:pt x="305" y="234"/>
                    <a:pt x="310" y="241"/>
                  </a:cubicBezTo>
                  <a:cubicBezTo>
                    <a:pt x="315" y="249"/>
                    <a:pt x="317" y="257"/>
                    <a:pt x="317" y="265"/>
                  </a:cubicBezTo>
                  <a:cubicBezTo>
                    <a:pt x="317" y="273"/>
                    <a:pt x="315" y="280"/>
                    <a:pt x="311" y="287"/>
                  </a:cubicBezTo>
                  <a:cubicBezTo>
                    <a:pt x="306" y="294"/>
                    <a:pt x="300" y="300"/>
                    <a:pt x="292" y="304"/>
                  </a:cubicBezTo>
                  <a:cubicBezTo>
                    <a:pt x="303" y="307"/>
                    <a:pt x="311" y="312"/>
                    <a:pt x="317" y="320"/>
                  </a:cubicBezTo>
                  <a:cubicBezTo>
                    <a:pt x="323" y="328"/>
                    <a:pt x="326" y="337"/>
                    <a:pt x="326" y="348"/>
                  </a:cubicBezTo>
                  <a:cubicBezTo>
                    <a:pt x="326" y="356"/>
                    <a:pt x="324" y="364"/>
                    <a:pt x="320" y="371"/>
                  </a:cubicBezTo>
                  <a:cubicBezTo>
                    <a:pt x="317" y="379"/>
                    <a:pt x="312" y="384"/>
                    <a:pt x="307" y="388"/>
                  </a:cubicBezTo>
                  <a:cubicBezTo>
                    <a:pt x="302" y="392"/>
                    <a:pt x="295" y="395"/>
                    <a:pt x="287" y="397"/>
                  </a:cubicBezTo>
                  <a:cubicBezTo>
                    <a:pt x="279" y="399"/>
                    <a:pt x="270" y="400"/>
                    <a:pt x="258" y="400"/>
                  </a:cubicBezTo>
                  <a:lnTo>
                    <a:pt x="189" y="400"/>
                  </a:lnTo>
                  <a:close/>
                  <a:moveTo>
                    <a:pt x="213" y="295"/>
                  </a:moveTo>
                  <a:lnTo>
                    <a:pt x="252" y="295"/>
                  </a:lnTo>
                  <a:cubicBezTo>
                    <a:pt x="263" y="295"/>
                    <a:pt x="270" y="294"/>
                    <a:pt x="275" y="293"/>
                  </a:cubicBezTo>
                  <a:cubicBezTo>
                    <a:pt x="281" y="291"/>
                    <a:pt x="286" y="288"/>
                    <a:pt x="289" y="284"/>
                  </a:cubicBezTo>
                  <a:cubicBezTo>
                    <a:pt x="292" y="280"/>
                    <a:pt x="293" y="274"/>
                    <a:pt x="293" y="268"/>
                  </a:cubicBezTo>
                  <a:cubicBezTo>
                    <a:pt x="293" y="262"/>
                    <a:pt x="292" y="257"/>
                    <a:pt x="289" y="252"/>
                  </a:cubicBezTo>
                  <a:cubicBezTo>
                    <a:pt x="286" y="248"/>
                    <a:pt x="282" y="245"/>
                    <a:pt x="277" y="243"/>
                  </a:cubicBezTo>
                  <a:cubicBezTo>
                    <a:pt x="271" y="241"/>
                    <a:pt x="262" y="240"/>
                    <a:pt x="249" y="240"/>
                  </a:cubicBezTo>
                  <a:lnTo>
                    <a:pt x="213" y="240"/>
                  </a:lnTo>
                  <a:lnTo>
                    <a:pt x="213" y="295"/>
                  </a:lnTo>
                  <a:close/>
                  <a:moveTo>
                    <a:pt x="213" y="379"/>
                  </a:moveTo>
                  <a:lnTo>
                    <a:pt x="258" y="379"/>
                  </a:lnTo>
                  <a:cubicBezTo>
                    <a:pt x="266" y="379"/>
                    <a:pt x="271" y="379"/>
                    <a:pt x="274" y="378"/>
                  </a:cubicBezTo>
                  <a:cubicBezTo>
                    <a:pt x="280" y="377"/>
                    <a:pt x="284" y="375"/>
                    <a:pt x="288" y="373"/>
                  </a:cubicBezTo>
                  <a:cubicBezTo>
                    <a:pt x="292" y="371"/>
                    <a:pt x="295" y="367"/>
                    <a:pt x="297" y="363"/>
                  </a:cubicBezTo>
                  <a:cubicBezTo>
                    <a:pt x="300" y="359"/>
                    <a:pt x="301" y="353"/>
                    <a:pt x="301" y="348"/>
                  </a:cubicBezTo>
                  <a:cubicBezTo>
                    <a:pt x="301" y="341"/>
                    <a:pt x="299" y="335"/>
                    <a:pt x="296" y="330"/>
                  </a:cubicBezTo>
                  <a:cubicBezTo>
                    <a:pt x="292" y="325"/>
                    <a:pt x="287" y="322"/>
                    <a:pt x="281" y="320"/>
                  </a:cubicBezTo>
                  <a:cubicBezTo>
                    <a:pt x="275" y="318"/>
                    <a:pt x="266" y="317"/>
                    <a:pt x="255" y="317"/>
                  </a:cubicBezTo>
                  <a:lnTo>
                    <a:pt x="213" y="317"/>
                  </a:lnTo>
                  <a:lnTo>
                    <a:pt x="213" y="379"/>
                  </a:lnTo>
                  <a:close/>
                  <a:moveTo>
                    <a:pt x="372" y="400"/>
                  </a:moveTo>
                  <a:lnTo>
                    <a:pt x="372" y="219"/>
                  </a:lnTo>
                  <a:lnTo>
                    <a:pt x="440" y="219"/>
                  </a:lnTo>
                  <a:cubicBezTo>
                    <a:pt x="454" y="219"/>
                    <a:pt x="465" y="221"/>
                    <a:pt x="473" y="224"/>
                  </a:cubicBezTo>
                  <a:cubicBezTo>
                    <a:pt x="482" y="228"/>
                    <a:pt x="488" y="234"/>
                    <a:pt x="493" y="241"/>
                  </a:cubicBezTo>
                  <a:cubicBezTo>
                    <a:pt x="498" y="249"/>
                    <a:pt x="500" y="257"/>
                    <a:pt x="500" y="265"/>
                  </a:cubicBezTo>
                  <a:cubicBezTo>
                    <a:pt x="500" y="273"/>
                    <a:pt x="498" y="280"/>
                    <a:pt x="494" y="287"/>
                  </a:cubicBezTo>
                  <a:cubicBezTo>
                    <a:pt x="489" y="294"/>
                    <a:pt x="483" y="300"/>
                    <a:pt x="475" y="304"/>
                  </a:cubicBezTo>
                  <a:cubicBezTo>
                    <a:pt x="486" y="307"/>
                    <a:pt x="494" y="312"/>
                    <a:pt x="500" y="320"/>
                  </a:cubicBezTo>
                  <a:cubicBezTo>
                    <a:pt x="506" y="328"/>
                    <a:pt x="509" y="337"/>
                    <a:pt x="509" y="348"/>
                  </a:cubicBezTo>
                  <a:cubicBezTo>
                    <a:pt x="509" y="356"/>
                    <a:pt x="507" y="364"/>
                    <a:pt x="503" y="371"/>
                  </a:cubicBezTo>
                  <a:cubicBezTo>
                    <a:pt x="500" y="379"/>
                    <a:pt x="495" y="384"/>
                    <a:pt x="490" y="388"/>
                  </a:cubicBezTo>
                  <a:cubicBezTo>
                    <a:pt x="485" y="392"/>
                    <a:pt x="478" y="395"/>
                    <a:pt x="470" y="397"/>
                  </a:cubicBezTo>
                  <a:cubicBezTo>
                    <a:pt x="462" y="399"/>
                    <a:pt x="453" y="400"/>
                    <a:pt x="441" y="400"/>
                  </a:cubicBezTo>
                  <a:lnTo>
                    <a:pt x="372" y="400"/>
                  </a:lnTo>
                  <a:close/>
                  <a:moveTo>
                    <a:pt x="396" y="295"/>
                  </a:moveTo>
                  <a:lnTo>
                    <a:pt x="435" y="295"/>
                  </a:lnTo>
                  <a:cubicBezTo>
                    <a:pt x="446" y="295"/>
                    <a:pt x="453" y="294"/>
                    <a:pt x="458" y="293"/>
                  </a:cubicBezTo>
                  <a:cubicBezTo>
                    <a:pt x="464" y="291"/>
                    <a:pt x="469" y="288"/>
                    <a:pt x="472" y="284"/>
                  </a:cubicBezTo>
                  <a:cubicBezTo>
                    <a:pt x="475" y="280"/>
                    <a:pt x="476" y="274"/>
                    <a:pt x="476" y="268"/>
                  </a:cubicBezTo>
                  <a:cubicBezTo>
                    <a:pt x="476" y="262"/>
                    <a:pt x="475" y="257"/>
                    <a:pt x="472" y="252"/>
                  </a:cubicBezTo>
                  <a:cubicBezTo>
                    <a:pt x="469" y="248"/>
                    <a:pt x="465" y="245"/>
                    <a:pt x="460" y="243"/>
                  </a:cubicBezTo>
                  <a:cubicBezTo>
                    <a:pt x="454" y="241"/>
                    <a:pt x="445" y="240"/>
                    <a:pt x="432" y="240"/>
                  </a:cubicBezTo>
                  <a:lnTo>
                    <a:pt x="396" y="240"/>
                  </a:lnTo>
                  <a:lnTo>
                    <a:pt x="396" y="295"/>
                  </a:lnTo>
                  <a:close/>
                  <a:moveTo>
                    <a:pt x="396" y="379"/>
                  </a:moveTo>
                  <a:lnTo>
                    <a:pt x="441" y="379"/>
                  </a:lnTo>
                  <a:cubicBezTo>
                    <a:pt x="449" y="379"/>
                    <a:pt x="454" y="379"/>
                    <a:pt x="457" y="378"/>
                  </a:cubicBezTo>
                  <a:cubicBezTo>
                    <a:pt x="463" y="377"/>
                    <a:pt x="467" y="375"/>
                    <a:pt x="471" y="373"/>
                  </a:cubicBezTo>
                  <a:cubicBezTo>
                    <a:pt x="475" y="371"/>
                    <a:pt x="478" y="367"/>
                    <a:pt x="480" y="363"/>
                  </a:cubicBezTo>
                  <a:cubicBezTo>
                    <a:pt x="483" y="359"/>
                    <a:pt x="484" y="353"/>
                    <a:pt x="484" y="348"/>
                  </a:cubicBezTo>
                  <a:cubicBezTo>
                    <a:pt x="484" y="341"/>
                    <a:pt x="482" y="335"/>
                    <a:pt x="479" y="330"/>
                  </a:cubicBezTo>
                  <a:cubicBezTo>
                    <a:pt x="475" y="325"/>
                    <a:pt x="470" y="322"/>
                    <a:pt x="464" y="320"/>
                  </a:cubicBezTo>
                  <a:cubicBezTo>
                    <a:pt x="458" y="318"/>
                    <a:pt x="449" y="317"/>
                    <a:pt x="438" y="317"/>
                  </a:cubicBezTo>
                  <a:lnTo>
                    <a:pt x="396" y="317"/>
                  </a:lnTo>
                  <a:lnTo>
                    <a:pt x="396" y="379"/>
                  </a:lnTo>
                  <a:close/>
                  <a:moveTo>
                    <a:pt x="548" y="342"/>
                  </a:moveTo>
                  <a:lnTo>
                    <a:pt x="570" y="340"/>
                  </a:lnTo>
                  <a:cubicBezTo>
                    <a:pt x="571" y="349"/>
                    <a:pt x="574" y="357"/>
                    <a:pt x="578" y="362"/>
                  </a:cubicBezTo>
                  <a:cubicBezTo>
                    <a:pt x="582" y="368"/>
                    <a:pt x="588" y="373"/>
                    <a:pt x="596" y="376"/>
                  </a:cubicBezTo>
                  <a:cubicBezTo>
                    <a:pt x="604" y="380"/>
                    <a:pt x="614" y="382"/>
                    <a:pt x="624" y="382"/>
                  </a:cubicBezTo>
                  <a:cubicBezTo>
                    <a:pt x="633" y="382"/>
                    <a:pt x="641" y="380"/>
                    <a:pt x="648" y="378"/>
                  </a:cubicBezTo>
                  <a:cubicBezTo>
                    <a:pt x="655" y="375"/>
                    <a:pt x="660" y="371"/>
                    <a:pt x="664" y="367"/>
                  </a:cubicBezTo>
                  <a:cubicBezTo>
                    <a:pt x="667" y="362"/>
                    <a:pt x="669" y="357"/>
                    <a:pt x="669" y="351"/>
                  </a:cubicBezTo>
                  <a:cubicBezTo>
                    <a:pt x="669" y="345"/>
                    <a:pt x="667" y="340"/>
                    <a:pt x="664" y="336"/>
                  </a:cubicBezTo>
                  <a:cubicBezTo>
                    <a:pt x="661" y="332"/>
                    <a:pt x="655" y="328"/>
                    <a:pt x="648" y="325"/>
                  </a:cubicBezTo>
                  <a:cubicBezTo>
                    <a:pt x="643" y="324"/>
                    <a:pt x="632" y="321"/>
                    <a:pt x="615" y="317"/>
                  </a:cubicBezTo>
                  <a:cubicBezTo>
                    <a:pt x="599" y="313"/>
                    <a:pt x="587" y="309"/>
                    <a:pt x="580" y="305"/>
                  </a:cubicBezTo>
                  <a:cubicBezTo>
                    <a:pt x="572" y="301"/>
                    <a:pt x="565" y="295"/>
                    <a:pt x="561" y="288"/>
                  </a:cubicBezTo>
                  <a:cubicBezTo>
                    <a:pt x="557" y="282"/>
                    <a:pt x="555" y="274"/>
                    <a:pt x="555" y="266"/>
                  </a:cubicBezTo>
                  <a:cubicBezTo>
                    <a:pt x="555" y="257"/>
                    <a:pt x="557" y="248"/>
                    <a:pt x="562" y="240"/>
                  </a:cubicBezTo>
                  <a:cubicBezTo>
                    <a:pt x="568" y="232"/>
                    <a:pt x="575" y="226"/>
                    <a:pt x="585" y="222"/>
                  </a:cubicBezTo>
                  <a:cubicBezTo>
                    <a:pt x="595" y="218"/>
                    <a:pt x="606" y="216"/>
                    <a:pt x="618" y="216"/>
                  </a:cubicBezTo>
                  <a:cubicBezTo>
                    <a:pt x="632" y="216"/>
                    <a:pt x="644" y="218"/>
                    <a:pt x="654" y="222"/>
                  </a:cubicBezTo>
                  <a:cubicBezTo>
                    <a:pt x="664" y="227"/>
                    <a:pt x="672" y="233"/>
                    <a:pt x="678" y="241"/>
                  </a:cubicBezTo>
                  <a:cubicBezTo>
                    <a:pt x="683" y="250"/>
                    <a:pt x="686" y="259"/>
                    <a:pt x="687" y="270"/>
                  </a:cubicBezTo>
                  <a:lnTo>
                    <a:pt x="664" y="272"/>
                  </a:lnTo>
                  <a:cubicBezTo>
                    <a:pt x="662" y="260"/>
                    <a:pt x="658" y="252"/>
                    <a:pt x="651" y="246"/>
                  </a:cubicBezTo>
                  <a:cubicBezTo>
                    <a:pt x="644" y="240"/>
                    <a:pt x="633" y="237"/>
                    <a:pt x="619" y="237"/>
                  </a:cubicBezTo>
                  <a:cubicBezTo>
                    <a:pt x="605" y="237"/>
                    <a:pt x="594" y="240"/>
                    <a:pt x="588" y="245"/>
                  </a:cubicBezTo>
                  <a:cubicBezTo>
                    <a:pt x="581" y="250"/>
                    <a:pt x="578" y="257"/>
                    <a:pt x="578" y="264"/>
                  </a:cubicBezTo>
                  <a:cubicBezTo>
                    <a:pt x="578" y="271"/>
                    <a:pt x="580" y="276"/>
                    <a:pt x="585" y="280"/>
                  </a:cubicBezTo>
                  <a:cubicBezTo>
                    <a:pt x="589" y="284"/>
                    <a:pt x="601" y="289"/>
                    <a:pt x="621" y="293"/>
                  </a:cubicBezTo>
                  <a:cubicBezTo>
                    <a:pt x="640" y="298"/>
                    <a:pt x="654" y="301"/>
                    <a:pt x="661" y="305"/>
                  </a:cubicBezTo>
                  <a:cubicBezTo>
                    <a:pt x="672" y="310"/>
                    <a:pt x="679" y="316"/>
                    <a:pt x="685" y="323"/>
                  </a:cubicBezTo>
                  <a:cubicBezTo>
                    <a:pt x="690" y="331"/>
                    <a:pt x="692" y="339"/>
                    <a:pt x="692" y="349"/>
                  </a:cubicBezTo>
                  <a:cubicBezTo>
                    <a:pt x="692" y="359"/>
                    <a:pt x="689" y="368"/>
                    <a:pt x="684" y="376"/>
                  </a:cubicBezTo>
                  <a:cubicBezTo>
                    <a:pt x="678" y="385"/>
                    <a:pt x="670" y="391"/>
                    <a:pt x="660" y="396"/>
                  </a:cubicBezTo>
                  <a:cubicBezTo>
                    <a:pt x="650" y="401"/>
                    <a:pt x="638" y="403"/>
                    <a:pt x="625" y="403"/>
                  </a:cubicBezTo>
                  <a:cubicBezTo>
                    <a:pt x="609" y="403"/>
                    <a:pt x="595" y="401"/>
                    <a:pt x="584" y="396"/>
                  </a:cubicBezTo>
                  <a:cubicBezTo>
                    <a:pt x="573" y="391"/>
                    <a:pt x="564" y="384"/>
                    <a:pt x="558" y="375"/>
                  </a:cubicBezTo>
                  <a:cubicBezTo>
                    <a:pt x="551" y="365"/>
                    <a:pt x="548" y="354"/>
                    <a:pt x="548" y="34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4" name="组合 23"/>
          <p:cNvGrpSpPr/>
          <p:nvPr/>
        </p:nvGrpSpPr>
        <p:grpSpPr>
          <a:xfrm>
            <a:off x="877888" y="2946400"/>
            <a:ext cx="1939925" cy="1939925"/>
            <a:chOff x="877888" y="2946400"/>
            <a:chExt cx="1939925" cy="1939925"/>
          </a:xfrm>
        </p:grpSpPr>
        <p:sp>
          <p:nvSpPr>
            <p:cNvPr id="5" name="Oval 5"/>
            <p:cNvSpPr>
              <a:spLocks noChangeArrowheads="1"/>
            </p:cNvSpPr>
            <p:nvPr/>
          </p:nvSpPr>
          <p:spPr bwMode="auto">
            <a:xfrm>
              <a:off x="877888" y="2946400"/>
              <a:ext cx="1939925" cy="1939925"/>
            </a:xfrm>
            <a:prstGeom prst="ellipse">
              <a:avLst/>
            </a:pr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 name="TextBox 20"/>
            <p:cNvSpPr txBox="1"/>
            <p:nvPr/>
          </p:nvSpPr>
          <p:spPr>
            <a:xfrm>
              <a:off x="1078684" y="3193087"/>
              <a:ext cx="1538332" cy="1446550"/>
            </a:xfrm>
            <a:prstGeom prst="rect">
              <a:avLst/>
            </a:prstGeom>
            <a:noFill/>
          </p:spPr>
          <p:txBody>
            <a:bodyPr wrap="square" rtlCol="0">
              <a:spAutoFit/>
            </a:bodyPr>
            <a:lstStyle/>
            <a:p>
              <a:pPr algn="ctr"/>
              <a:r>
                <a:rPr lang="zh-CN" altLang="en-US" sz="4400" b="1" dirty="0" smtClean="0">
                  <a:solidFill>
                    <a:schemeClr val="accent2"/>
                  </a:solidFill>
                  <a:latin typeface="+mj-ea"/>
                  <a:ea typeface="+mj-ea"/>
                </a:rPr>
                <a:t>网络营销</a:t>
              </a:r>
              <a:endParaRPr lang="zh-CN" altLang="en-US" sz="4400" b="1" dirty="0">
                <a:solidFill>
                  <a:schemeClr val="accent2"/>
                </a:solidFill>
                <a:latin typeface="+mj-ea"/>
                <a:ea typeface="+mj-ea"/>
              </a:endParaRPr>
            </a:p>
          </p:txBody>
        </p:sp>
      </p:grpSp>
      <p:sp>
        <p:nvSpPr>
          <p:cNvPr id="26" name="TextBox 25"/>
          <p:cNvSpPr txBox="1"/>
          <p:nvPr/>
        </p:nvSpPr>
        <p:spPr>
          <a:xfrm>
            <a:off x="3578101" y="1259468"/>
            <a:ext cx="1997346" cy="369332"/>
          </a:xfrm>
          <a:prstGeom prst="rect">
            <a:avLst/>
          </a:prstGeom>
          <a:noFill/>
        </p:spPr>
        <p:txBody>
          <a:bodyPr wrap="square" rtlCol="0">
            <a:spAutoFit/>
          </a:bodyPr>
          <a:lstStyle/>
          <a:p>
            <a:r>
              <a:rPr lang="en-US" altLang="zh-CN" b="1" dirty="0" smtClean="0">
                <a:solidFill>
                  <a:schemeClr val="accent1"/>
                </a:solidFill>
                <a:latin typeface="+mj-ea"/>
                <a:ea typeface="+mj-ea"/>
              </a:rPr>
              <a:t>QQ</a:t>
            </a:r>
            <a:r>
              <a:rPr lang="zh-CN" altLang="en-US" b="1" dirty="0" smtClean="0">
                <a:solidFill>
                  <a:schemeClr val="accent1"/>
                </a:solidFill>
                <a:latin typeface="+mj-ea"/>
                <a:ea typeface="+mj-ea"/>
              </a:rPr>
              <a:t>空间</a:t>
            </a:r>
            <a:endParaRPr lang="zh-CN" altLang="en-US" b="1" dirty="0">
              <a:solidFill>
                <a:schemeClr val="accent1"/>
              </a:solidFill>
              <a:latin typeface="+mj-ea"/>
              <a:ea typeface="+mj-ea"/>
            </a:endParaRPr>
          </a:p>
        </p:txBody>
      </p:sp>
      <p:sp>
        <p:nvSpPr>
          <p:cNvPr id="27" name="TextBox 26"/>
          <p:cNvSpPr txBox="1"/>
          <p:nvPr/>
        </p:nvSpPr>
        <p:spPr>
          <a:xfrm>
            <a:off x="3640506" y="1617819"/>
            <a:ext cx="7351814" cy="584775"/>
          </a:xfrm>
          <a:prstGeom prst="rect">
            <a:avLst/>
          </a:prstGeom>
          <a:noFill/>
        </p:spPr>
        <p:txBody>
          <a:bodyPr wrap="square" rtlCol="0">
            <a:spAutoFit/>
          </a:bodyPr>
          <a:lstStyle/>
          <a:p>
            <a:r>
              <a:rPr lang="zh-CN" altLang="en-US" sz="1600" dirty="0" smtClean="0">
                <a:solidFill>
                  <a:schemeClr val="accent1"/>
                </a:solidFill>
                <a:latin typeface="+mn-ea"/>
                <a:ea typeface="+mn-ea"/>
              </a:rPr>
              <a:t>利用</a:t>
            </a:r>
            <a:r>
              <a:rPr lang="en-US" altLang="zh-CN" sz="1600" dirty="0" smtClean="0">
                <a:solidFill>
                  <a:schemeClr val="accent1"/>
                </a:solidFill>
                <a:latin typeface="+mn-ea"/>
                <a:ea typeface="+mn-ea"/>
              </a:rPr>
              <a:t>QQ</a:t>
            </a:r>
            <a:r>
              <a:rPr lang="zh-CN" altLang="en-US" sz="1600" dirty="0" smtClean="0">
                <a:solidFill>
                  <a:schemeClr val="accent1"/>
                </a:solidFill>
                <a:latin typeface="+mn-ea"/>
                <a:ea typeface="+mn-ea"/>
              </a:rPr>
              <a:t>空间来进行朋友圈间的传播，达到广告目的。</a:t>
            </a:r>
            <a:r>
              <a:rPr lang="zh-CN" altLang="en-US" sz="1600" dirty="0">
                <a:solidFill>
                  <a:schemeClr val="accent1"/>
                </a:solidFill>
                <a:latin typeface="+mn-ea"/>
                <a:ea typeface="+mn-ea"/>
              </a:rPr>
              <a:t>利用</a:t>
            </a:r>
            <a:r>
              <a:rPr lang="en-US" altLang="zh-CN" sz="1600" dirty="0">
                <a:solidFill>
                  <a:schemeClr val="accent1"/>
                </a:solidFill>
                <a:latin typeface="+mn-ea"/>
                <a:ea typeface="+mn-ea"/>
              </a:rPr>
              <a:t>QQ</a:t>
            </a:r>
            <a:r>
              <a:rPr lang="zh-CN" altLang="en-US" sz="1600" dirty="0">
                <a:solidFill>
                  <a:schemeClr val="accent1"/>
                </a:solidFill>
                <a:latin typeface="+mn-ea"/>
                <a:ea typeface="+mn-ea"/>
              </a:rPr>
              <a:t>空间来进行朋友圈间的传播，达到广告目的</a:t>
            </a:r>
            <a:r>
              <a:rPr lang="zh-CN" altLang="en-US" sz="1600" dirty="0" smtClean="0">
                <a:solidFill>
                  <a:schemeClr val="accent1"/>
                </a:solidFill>
                <a:latin typeface="+mn-ea"/>
                <a:ea typeface="+mn-ea"/>
              </a:rPr>
              <a:t>。</a:t>
            </a:r>
            <a:r>
              <a:rPr lang="zh-CN" altLang="en-US" sz="1600" dirty="0">
                <a:solidFill>
                  <a:schemeClr val="accent1"/>
                </a:solidFill>
                <a:latin typeface="+mn-ea"/>
                <a:ea typeface="+mn-ea"/>
              </a:rPr>
              <a:t>利用</a:t>
            </a:r>
            <a:r>
              <a:rPr lang="en-US" altLang="zh-CN" sz="1600" dirty="0">
                <a:solidFill>
                  <a:schemeClr val="accent1"/>
                </a:solidFill>
                <a:latin typeface="+mn-ea"/>
                <a:ea typeface="+mn-ea"/>
              </a:rPr>
              <a:t>QQ</a:t>
            </a:r>
            <a:r>
              <a:rPr lang="zh-CN" altLang="en-US" sz="1600" dirty="0">
                <a:solidFill>
                  <a:schemeClr val="accent1"/>
                </a:solidFill>
                <a:latin typeface="+mn-ea"/>
                <a:ea typeface="+mn-ea"/>
              </a:rPr>
              <a:t>空间来进行朋友圈间的传播，达到广告目的</a:t>
            </a:r>
            <a:r>
              <a:rPr lang="zh-CN" altLang="en-US" sz="1600" dirty="0" smtClean="0">
                <a:solidFill>
                  <a:schemeClr val="accent1"/>
                </a:solidFill>
                <a:latin typeface="+mn-ea"/>
                <a:ea typeface="+mn-ea"/>
              </a:rPr>
              <a:t>。</a:t>
            </a:r>
            <a:endParaRPr lang="zh-CN" altLang="en-US" sz="1600" dirty="0">
              <a:solidFill>
                <a:schemeClr val="accent1"/>
              </a:solidFill>
              <a:latin typeface="+mn-ea"/>
              <a:ea typeface="+mn-ea"/>
            </a:endParaRPr>
          </a:p>
        </p:txBody>
      </p:sp>
      <p:sp>
        <p:nvSpPr>
          <p:cNvPr id="28" name="TextBox 27"/>
          <p:cNvSpPr txBox="1"/>
          <p:nvPr/>
        </p:nvSpPr>
        <p:spPr>
          <a:xfrm>
            <a:off x="3578101" y="5363924"/>
            <a:ext cx="1997346" cy="369332"/>
          </a:xfrm>
          <a:prstGeom prst="rect">
            <a:avLst/>
          </a:prstGeom>
          <a:noFill/>
        </p:spPr>
        <p:txBody>
          <a:bodyPr wrap="square" rtlCol="0">
            <a:spAutoFit/>
          </a:bodyPr>
          <a:lstStyle/>
          <a:p>
            <a:r>
              <a:rPr lang="zh-CN" altLang="en-US" b="1" dirty="0" smtClean="0">
                <a:solidFill>
                  <a:schemeClr val="accent1"/>
                </a:solidFill>
                <a:latin typeface="+mj-ea"/>
                <a:ea typeface="+mj-ea"/>
              </a:rPr>
              <a:t>本地论坛社区</a:t>
            </a:r>
            <a:endParaRPr lang="zh-CN" altLang="en-US" b="1" dirty="0">
              <a:solidFill>
                <a:schemeClr val="accent1"/>
              </a:solidFill>
              <a:latin typeface="+mj-ea"/>
              <a:ea typeface="+mj-ea"/>
            </a:endParaRPr>
          </a:p>
        </p:txBody>
      </p:sp>
      <p:sp>
        <p:nvSpPr>
          <p:cNvPr id="29" name="TextBox 28"/>
          <p:cNvSpPr txBox="1"/>
          <p:nvPr/>
        </p:nvSpPr>
        <p:spPr>
          <a:xfrm>
            <a:off x="3640506" y="5671204"/>
            <a:ext cx="7351814" cy="584775"/>
          </a:xfrm>
          <a:prstGeom prst="rect">
            <a:avLst/>
          </a:prstGeom>
          <a:noFill/>
        </p:spPr>
        <p:txBody>
          <a:bodyPr wrap="square" rtlCol="0">
            <a:spAutoFit/>
          </a:bodyPr>
          <a:lstStyle/>
          <a:p>
            <a:r>
              <a:rPr lang="zh-CN" altLang="en-US" sz="1600" dirty="0" smtClean="0">
                <a:solidFill>
                  <a:schemeClr val="accent1"/>
                </a:solidFill>
                <a:latin typeface="+mn-ea"/>
                <a:ea typeface="+mn-ea"/>
              </a:rPr>
              <a:t>利用</a:t>
            </a:r>
            <a:r>
              <a:rPr lang="en-US" altLang="zh-CN" sz="1600" dirty="0" smtClean="0">
                <a:solidFill>
                  <a:schemeClr val="accent1"/>
                </a:solidFill>
                <a:latin typeface="+mn-ea"/>
                <a:ea typeface="+mn-ea"/>
              </a:rPr>
              <a:t>QQ</a:t>
            </a:r>
            <a:r>
              <a:rPr lang="zh-CN" altLang="en-US" sz="1600" dirty="0" smtClean="0">
                <a:solidFill>
                  <a:schemeClr val="accent1"/>
                </a:solidFill>
                <a:latin typeface="+mn-ea"/>
                <a:ea typeface="+mn-ea"/>
              </a:rPr>
              <a:t>空间来进行朋友圈间的传播，达到广告目的。</a:t>
            </a:r>
            <a:r>
              <a:rPr lang="zh-CN" altLang="en-US" sz="1600" dirty="0">
                <a:solidFill>
                  <a:schemeClr val="accent1"/>
                </a:solidFill>
                <a:latin typeface="+mn-ea"/>
                <a:ea typeface="+mn-ea"/>
              </a:rPr>
              <a:t>利用</a:t>
            </a:r>
            <a:r>
              <a:rPr lang="en-US" altLang="zh-CN" sz="1600" dirty="0">
                <a:solidFill>
                  <a:schemeClr val="accent1"/>
                </a:solidFill>
                <a:latin typeface="+mn-ea"/>
                <a:ea typeface="+mn-ea"/>
              </a:rPr>
              <a:t>QQ</a:t>
            </a:r>
            <a:r>
              <a:rPr lang="zh-CN" altLang="en-US" sz="1600" dirty="0">
                <a:solidFill>
                  <a:schemeClr val="accent1"/>
                </a:solidFill>
                <a:latin typeface="+mn-ea"/>
                <a:ea typeface="+mn-ea"/>
              </a:rPr>
              <a:t>空间来进行朋友圈间的传播，达到广告目的</a:t>
            </a:r>
            <a:r>
              <a:rPr lang="zh-CN" altLang="en-US" sz="1600" dirty="0" smtClean="0">
                <a:solidFill>
                  <a:schemeClr val="accent1"/>
                </a:solidFill>
                <a:latin typeface="+mn-ea"/>
                <a:ea typeface="+mn-ea"/>
              </a:rPr>
              <a:t>。</a:t>
            </a:r>
            <a:r>
              <a:rPr lang="zh-CN" altLang="en-US" sz="1600" dirty="0">
                <a:solidFill>
                  <a:schemeClr val="accent1"/>
                </a:solidFill>
                <a:latin typeface="+mn-ea"/>
                <a:ea typeface="+mn-ea"/>
              </a:rPr>
              <a:t>利用</a:t>
            </a:r>
            <a:r>
              <a:rPr lang="en-US" altLang="zh-CN" sz="1600" dirty="0">
                <a:solidFill>
                  <a:schemeClr val="accent1"/>
                </a:solidFill>
                <a:latin typeface="+mn-ea"/>
                <a:ea typeface="+mn-ea"/>
              </a:rPr>
              <a:t>QQ</a:t>
            </a:r>
            <a:r>
              <a:rPr lang="zh-CN" altLang="en-US" sz="1600" dirty="0">
                <a:solidFill>
                  <a:schemeClr val="accent1"/>
                </a:solidFill>
                <a:latin typeface="+mn-ea"/>
                <a:ea typeface="+mn-ea"/>
              </a:rPr>
              <a:t>空间来进行朋友圈间的传播，达到广告目的</a:t>
            </a:r>
            <a:r>
              <a:rPr lang="zh-CN" altLang="en-US" sz="1600" dirty="0" smtClean="0">
                <a:solidFill>
                  <a:schemeClr val="accent1"/>
                </a:solidFill>
                <a:latin typeface="+mn-ea"/>
                <a:ea typeface="+mn-ea"/>
              </a:rPr>
              <a:t>。</a:t>
            </a:r>
            <a:endParaRPr lang="zh-CN" altLang="en-US" sz="1600" dirty="0">
              <a:solidFill>
                <a:schemeClr val="accent1"/>
              </a:solidFill>
              <a:latin typeface="+mn-ea"/>
              <a:ea typeface="+mn-ea"/>
            </a:endParaRPr>
          </a:p>
        </p:txBody>
      </p:sp>
      <p:sp>
        <p:nvSpPr>
          <p:cNvPr id="30" name="TextBox 29"/>
          <p:cNvSpPr txBox="1"/>
          <p:nvPr/>
        </p:nvSpPr>
        <p:spPr>
          <a:xfrm>
            <a:off x="4083068" y="3933056"/>
            <a:ext cx="1997346" cy="369332"/>
          </a:xfrm>
          <a:prstGeom prst="rect">
            <a:avLst/>
          </a:prstGeom>
          <a:noFill/>
        </p:spPr>
        <p:txBody>
          <a:bodyPr wrap="square" rtlCol="0">
            <a:spAutoFit/>
          </a:bodyPr>
          <a:lstStyle/>
          <a:p>
            <a:r>
              <a:rPr lang="zh-CN" altLang="en-US" b="1" dirty="0" smtClean="0">
                <a:solidFill>
                  <a:schemeClr val="accent1"/>
                </a:solidFill>
                <a:latin typeface="+mj-ea"/>
                <a:ea typeface="+mj-ea"/>
              </a:rPr>
              <a:t>微博营销</a:t>
            </a:r>
            <a:endParaRPr lang="zh-CN" altLang="en-US" b="1" dirty="0">
              <a:solidFill>
                <a:schemeClr val="accent1"/>
              </a:solidFill>
              <a:latin typeface="+mj-ea"/>
              <a:ea typeface="+mj-ea"/>
            </a:endParaRPr>
          </a:p>
        </p:txBody>
      </p:sp>
      <p:sp>
        <p:nvSpPr>
          <p:cNvPr id="31" name="TextBox 30"/>
          <p:cNvSpPr txBox="1"/>
          <p:nvPr/>
        </p:nvSpPr>
        <p:spPr>
          <a:xfrm>
            <a:off x="4145473" y="4240336"/>
            <a:ext cx="7351814" cy="830997"/>
          </a:xfrm>
          <a:prstGeom prst="rect">
            <a:avLst/>
          </a:prstGeom>
          <a:noFill/>
        </p:spPr>
        <p:txBody>
          <a:bodyPr wrap="square" rtlCol="0">
            <a:spAutoFit/>
          </a:bodyPr>
          <a:lstStyle/>
          <a:p>
            <a:r>
              <a:rPr lang="zh-CN" altLang="en-US" sz="1600" dirty="0" smtClean="0">
                <a:solidFill>
                  <a:schemeClr val="accent1"/>
                </a:solidFill>
                <a:latin typeface="+mn-ea"/>
                <a:ea typeface="+mn-ea"/>
              </a:rPr>
              <a:t>利用新浪微博来进行传播</a:t>
            </a:r>
            <a:r>
              <a:rPr lang="zh-CN" altLang="en-US" sz="1600" dirty="0">
                <a:solidFill>
                  <a:schemeClr val="accent1"/>
                </a:solidFill>
                <a:latin typeface="+mn-ea"/>
                <a:ea typeface="+mn-ea"/>
              </a:rPr>
              <a:t>利用新浪微博来进行</a:t>
            </a:r>
            <a:r>
              <a:rPr lang="zh-CN" altLang="en-US" sz="1600" dirty="0" smtClean="0">
                <a:solidFill>
                  <a:schemeClr val="accent1"/>
                </a:solidFill>
                <a:latin typeface="+mn-ea"/>
                <a:ea typeface="+mn-ea"/>
              </a:rPr>
              <a:t>传播</a:t>
            </a:r>
            <a:r>
              <a:rPr lang="zh-CN" altLang="en-US" sz="1600" dirty="0">
                <a:solidFill>
                  <a:schemeClr val="accent1"/>
                </a:solidFill>
                <a:latin typeface="+mn-ea"/>
                <a:ea typeface="+mn-ea"/>
              </a:rPr>
              <a:t>利用新浪微博来进行</a:t>
            </a:r>
            <a:r>
              <a:rPr lang="zh-CN" altLang="en-US" sz="1600" dirty="0" smtClean="0">
                <a:solidFill>
                  <a:schemeClr val="accent1"/>
                </a:solidFill>
                <a:latin typeface="+mn-ea"/>
                <a:ea typeface="+mn-ea"/>
              </a:rPr>
              <a:t>传播，</a:t>
            </a:r>
            <a:r>
              <a:rPr lang="zh-CN" altLang="en-US" sz="1600" dirty="0">
                <a:solidFill>
                  <a:schemeClr val="accent1"/>
                </a:solidFill>
                <a:latin typeface="+mn-ea"/>
                <a:ea typeface="+mn-ea"/>
              </a:rPr>
              <a:t>利用新浪微博来进行传播利用新浪微博来进行传播利用新浪微博来进行传播</a:t>
            </a:r>
            <a:r>
              <a:rPr lang="zh-CN" altLang="en-US" sz="1600" dirty="0" smtClean="0">
                <a:solidFill>
                  <a:schemeClr val="accent1"/>
                </a:solidFill>
                <a:latin typeface="+mn-ea"/>
                <a:ea typeface="+mn-ea"/>
              </a:rPr>
              <a:t>，</a:t>
            </a:r>
            <a:r>
              <a:rPr lang="zh-CN" altLang="en-US" sz="1600" dirty="0">
                <a:solidFill>
                  <a:schemeClr val="accent1"/>
                </a:solidFill>
                <a:latin typeface="+mn-ea"/>
                <a:ea typeface="+mn-ea"/>
              </a:rPr>
              <a:t>利用新浪微博来进行传播利用新浪微博来进行传播利用新浪微博来进行</a:t>
            </a:r>
            <a:r>
              <a:rPr lang="zh-CN" altLang="en-US" sz="1600" dirty="0" smtClean="0">
                <a:solidFill>
                  <a:schemeClr val="accent1"/>
                </a:solidFill>
                <a:latin typeface="+mn-ea"/>
                <a:ea typeface="+mn-ea"/>
              </a:rPr>
              <a:t>传播。</a:t>
            </a:r>
            <a:endParaRPr lang="zh-CN" altLang="en-US" sz="1600" dirty="0">
              <a:solidFill>
                <a:schemeClr val="accent1"/>
              </a:solidFill>
              <a:latin typeface="+mn-ea"/>
              <a:ea typeface="+mn-ea"/>
            </a:endParaRPr>
          </a:p>
        </p:txBody>
      </p:sp>
      <p:sp>
        <p:nvSpPr>
          <p:cNvPr id="32" name="TextBox 31"/>
          <p:cNvSpPr txBox="1"/>
          <p:nvPr/>
        </p:nvSpPr>
        <p:spPr>
          <a:xfrm>
            <a:off x="4083068" y="2500041"/>
            <a:ext cx="1997346" cy="369332"/>
          </a:xfrm>
          <a:prstGeom prst="rect">
            <a:avLst/>
          </a:prstGeom>
          <a:noFill/>
        </p:spPr>
        <p:txBody>
          <a:bodyPr wrap="square" rtlCol="0">
            <a:spAutoFit/>
          </a:bodyPr>
          <a:lstStyle/>
          <a:p>
            <a:r>
              <a:rPr lang="zh-CN" altLang="en-US" b="1" dirty="0" smtClean="0">
                <a:solidFill>
                  <a:schemeClr val="accent1"/>
                </a:solidFill>
                <a:latin typeface="+mj-ea"/>
                <a:ea typeface="+mj-ea"/>
              </a:rPr>
              <a:t>微信营销</a:t>
            </a:r>
            <a:endParaRPr lang="zh-CN" altLang="en-US" b="1" dirty="0">
              <a:solidFill>
                <a:schemeClr val="accent1"/>
              </a:solidFill>
              <a:latin typeface="+mj-ea"/>
              <a:ea typeface="+mj-ea"/>
            </a:endParaRPr>
          </a:p>
        </p:txBody>
      </p:sp>
      <p:sp>
        <p:nvSpPr>
          <p:cNvPr id="33" name="TextBox 32"/>
          <p:cNvSpPr txBox="1"/>
          <p:nvPr/>
        </p:nvSpPr>
        <p:spPr>
          <a:xfrm>
            <a:off x="4145473" y="2807321"/>
            <a:ext cx="7351814" cy="584775"/>
          </a:xfrm>
          <a:prstGeom prst="rect">
            <a:avLst/>
          </a:prstGeom>
          <a:noFill/>
        </p:spPr>
        <p:txBody>
          <a:bodyPr wrap="square" rtlCol="0">
            <a:spAutoFit/>
          </a:bodyPr>
          <a:lstStyle/>
          <a:p>
            <a:r>
              <a:rPr lang="zh-CN" altLang="en-US" sz="1600" dirty="0" smtClean="0">
                <a:solidFill>
                  <a:schemeClr val="accent1"/>
                </a:solidFill>
                <a:latin typeface="+mn-ea"/>
                <a:ea typeface="+mn-ea"/>
              </a:rPr>
              <a:t>利用微信朋友</a:t>
            </a:r>
            <a:r>
              <a:rPr lang="zh-CN" altLang="en-US" sz="1600" dirty="0">
                <a:solidFill>
                  <a:schemeClr val="accent1"/>
                </a:solidFill>
                <a:latin typeface="+mn-ea"/>
                <a:ea typeface="+mn-ea"/>
              </a:rPr>
              <a:t>圈间的传播，达到广告目的</a:t>
            </a:r>
            <a:r>
              <a:rPr lang="zh-CN" altLang="en-US" sz="1600" dirty="0" smtClean="0">
                <a:solidFill>
                  <a:schemeClr val="accent1"/>
                </a:solidFill>
                <a:latin typeface="+mn-ea"/>
                <a:ea typeface="+mn-ea"/>
              </a:rPr>
              <a:t>。</a:t>
            </a:r>
            <a:r>
              <a:rPr lang="zh-CN" altLang="en-US" sz="1600" dirty="0">
                <a:solidFill>
                  <a:schemeClr val="accent1"/>
                </a:solidFill>
                <a:latin typeface="+mn-ea"/>
                <a:ea typeface="+mn-ea"/>
              </a:rPr>
              <a:t>利用微信朋友圈间的传播，达到广告</a:t>
            </a:r>
            <a:r>
              <a:rPr lang="zh-CN" altLang="en-US" sz="1600" dirty="0" smtClean="0">
                <a:solidFill>
                  <a:schemeClr val="accent1"/>
                </a:solidFill>
                <a:latin typeface="+mn-ea"/>
                <a:ea typeface="+mn-ea"/>
              </a:rPr>
              <a:t>目的，</a:t>
            </a:r>
            <a:r>
              <a:rPr lang="zh-CN" altLang="en-US" sz="1600" dirty="0">
                <a:solidFill>
                  <a:schemeClr val="accent1"/>
                </a:solidFill>
                <a:latin typeface="+mn-ea"/>
                <a:ea typeface="+mn-ea"/>
              </a:rPr>
              <a:t>利用微信朋友圈间的传播，达到广告</a:t>
            </a:r>
            <a:r>
              <a:rPr lang="zh-CN" altLang="en-US" sz="1600" dirty="0" smtClean="0">
                <a:solidFill>
                  <a:schemeClr val="accent1"/>
                </a:solidFill>
                <a:latin typeface="+mn-ea"/>
                <a:ea typeface="+mn-ea"/>
              </a:rPr>
              <a:t>目。</a:t>
            </a:r>
            <a:endParaRPr lang="zh-CN" altLang="en-US" sz="1600" dirty="0">
              <a:solidFill>
                <a:schemeClr val="accent1"/>
              </a:solidFill>
              <a:latin typeface="+mn-ea"/>
              <a:ea typeface="+mn-ea"/>
            </a:endParaRPr>
          </a:p>
        </p:txBody>
      </p:sp>
    </p:spTree>
    <p:extLst>
      <p:ext uri="{BB962C8B-B14F-4D97-AF65-F5344CB8AC3E}">
        <p14:creationId xmlns:p14="http://schemas.microsoft.com/office/powerpoint/2010/main" val="772400440"/>
      </p:ext>
    </p:extLst>
  </p:cSld>
  <p:clrMapOvr>
    <a:masterClrMapping/>
  </p:clrMapOvr>
  <mc:AlternateContent xmlns:mc="http://schemas.openxmlformats.org/markup-compatibility/2006">
    <mc:Choice xmlns:p14="http://schemas.microsoft.com/office/powerpoint/2010/main" Requires="p14">
      <p:transition spd="slow" p14:dur="800" advTm="6915">
        <p14:doors dir="vert"/>
      </p:transition>
    </mc:Choice>
    <mc:Fallback>
      <p:transition spd="slow" advTm="6915">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5"/>
                                        </p:tgtEl>
                                        <p:attrNameLst>
                                          <p:attrName>style.visibility</p:attrName>
                                        </p:attrNameLst>
                                      </p:cBhvr>
                                      <p:to>
                                        <p:strVal val="visible"/>
                                      </p:to>
                                    </p:set>
                                    <p:anim calcmode="lin" valueType="num">
                                      <p:cBhvr>
                                        <p:cTn id="7" dur="40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55"/>
                                        </p:tgtEl>
                                        <p:attrNameLst>
                                          <p:attrName>ppt_y</p:attrName>
                                        </p:attrNameLst>
                                      </p:cBhvr>
                                      <p:tavLst>
                                        <p:tav tm="0">
                                          <p:val>
                                            <p:strVal val="#ppt_y"/>
                                          </p:val>
                                        </p:tav>
                                        <p:tav tm="100000">
                                          <p:val>
                                            <p:strVal val="#ppt_y"/>
                                          </p:val>
                                        </p:tav>
                                      </p:tavLst>
                                    </p:anim>
                                    <p:anim calcmode="lin" valueType="num">
                                      <p:cBhvr>
                                        <p:cTn id="9" dur="40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5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55"/>
                                        </p:tgtEl>
                                      </p:cBhvr>
                                    </p:animEffect>
                                  </p:childTnLst>
                                </p:cTn>
                              </p:par>
                            </p:childTnLst>
                          </p:cTn>
                        </p:par>
                        <p:par>
                          <p:cTn id="12" fill="hold">
                            <p:stCondLst>
                              <p:cond delay="720"/>
                            </p:stCondLst>
                            <p:childTnLst>
                              <p:par>
                                <p:cTn id="13" presetID="52" presetClass="entr" presetSubtype="0"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Scale>
                                      <p:cBhvr>
                                        <p:cTn id="15" dur="1000" decel="50000" fill="hold">
                                          <p:stCondLst>
                                            <p:cond delay="0"/>
                                          </p:stCondLst>
                                        </p:cTn>
                                        <p:tgtEl>
                                          <p:spTgt spid="2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24"/>
                                        </p:tgtEl>
                                        <p:attrNameLst>
                                          <p:attrName>ppt_x</p:attrName>
                                          <p:attrName>ppt_y</p:attrName>
                                        </p:attrNameLst>
                                      </p:cBhvr>
                                    </p:animMotion>
                                    <p:animEffect transition="in" filter="fade">
                                      <p:cBhvr>
                                        <p:cTn id="17" dur="1000"/>
                                        <p:tgtEl>
                                          <p:spTgt spid="24"/>
                                        </p:tgtEl>
                                      </p:cBhvr>
                                    </p:animEffect>
                                  </p:childTnLst>
                                </p:cTn>
                              </p:par>
                            </p:childTnLst>
                          </p:cTn>
                        </p:par>
                        <p:par>
                          <p:cTn id="18" fill="hold">
                            <p:stCondLst>
                              <p:cond delay="1720"/>
                            </p:stCondLst>
                            <p:childTnLst>
                              <p:par>
                                <p:cTn id="19" presetID="1" presetClass="entr" presetSubtype="0" fill="hold" nodeType="afterEffect">
                                  <p:stCondLst>
                                    <p:cond delay="0"/>
                                  </p:stCondLst>
                                  <p:childTnLst>
                                    <p:set>
                                      <p:cBhvr>
                                        <p:cTn id="20" dur="1" fill="hold">
                                          <p:stCondLst>
                                            <p:cond delay="0"/>
                                          </p:stCondLst>
                                        </p:cTn>
                                        <p:tgtEl>
                                          <p:spTgt spid="19"/>
                                        </p:tgtEl>
                                        <p:attrNameLst>
                                          <p:attrName>style.visibility</p:attrName>
                                        </p:attrNameLst>
                                      </p:cBhvr>
                                      <p:to>
                                        <p:strVal val="visible"/>
                                      </p:to>
                                    </p:set>
                                  </p:childTnLst>
                                </p:cTn>
                              </p:par>
                              <p:par>
                                <p:cTn id="21" presetID="56" presetClass="path" presetSubtype="0" accel="50000" decel="50000" fill="hold" nodeType="withEffect">
                                  <p:stCondLst>
                                    <p:cond delay="0"/>
                                  </p:stCondLst>
                                  <p:childTnLst>
                                    <p:animMotion origin="layout" path="M 2.36113E-6 -3.33333E-6 L -0.1059 0.29653 " pathEditMode="relative" rAng="0" ptsTypes="AA">
                                      <p:cBhvr>
                                        <p:cTn id="22" dur="500" spd="-100000" fill="hold"/>
                                        <p:tgtEl>
                                          <p:spTgt spid="19"/>
                                        </p:tgtEl>
                                        <p:attrNameLst>
                                          <p:attrName>ppt_x</p:attrName>
                                          <p:attrName>ppt_y</p:attrName>
                                        </p:attrNameLst>
                                      </p:cBhvr>
                                      <p:rCtr x="-5295" y="14815"/>
                                    </p:animMotion>
                                  </p:childTnLst>
                                </p:cTn>
                              </p:par>
                              <p:par>
                                <p:cTn id="23" presetID="1" presetClass="entr" presetSubtype="0" fill="hold" nodeType="withEffect">
                                  <p:stCondLst>
                                    <p:cond delay="0"/>
                                  </p:stCondLst>
                                  <p:childTnLst>
                                    <p:set>
                                      <p:cBhvr>
                                        <p:cTn id="24" dur="1" fill="hold">
                                          <p:stCondLst>
                                            <p:cond delay="0"/>
                                          </p:stCondLst>
                                        </p:cTn>
                                        <p:tgtEl>
                                          <p:spTgt spid="20"/>
                                        </p:tgtEl>
                                        <p:attrNameLst>
                                          <p:attrName>style.visibility</p:attrName>
                                        </p:attrNameLst>
                                      </p:cBhvr>
                                      <p:to>
                                        <p:strVal val="visible"/>
                                      </p:to>
                                    </p:set>
                                  </p:childTnLst>
                                </p:cTn>
                              </p:par>
                              <p:par>
                                <p:cTn id="25" presetID="56" presetClass="path" presetSubtype="0" accel="50000" decel="50000" fill="hold" nodeType="withEffect">
                                  <p:stCondLst>
                                    <p:cond delay="0"/>
                                  </p:stCondLst>
                                  <p:childTnLst>
                                    <p:animMotion origin="layout" path="M 3.1885E-6 4.07407E-6 L -0.14818 0.12268 " pathEditMode="relative" rAng="0" ptsTypes="AA">
                                      <p:cBhvr>
                                        <p:cTn id="26" dur="500" spd="-100000" fill="hold"/>
                                        <p:tgtEl>
                                          <p:spTgt spid="20"/>
                                        </p:tgtEl>
                                        <p:attrNameLst>
                                          <p:attrName>ppt_x</p:attrName>
                                          <p:attrName>ppt_y</p:attrName>
                                        </p:attrNameLst>
                                      </p:cBhvr>
                                      <p:rCtr x="-7415" y="6134"/>
                                    </p:animMotion>
                                  </p:childTnLst>
                                </p:cTn>
                              </p:par>
                              <p:par>
                                <p:cTn id="27" presetID="1" presetClass="entr" presetSubtype="0" fill="hold" nodeType="withEffect">
                                  <p:stCondLst>
                                    <p:cond delay="0"/>
                                  </p:stCondLst>
                                  <p:childTnLst>
                                    <p:set>
                                      <p:cBhvr>
                                        <p:cTn id="28" dur="1" fill="hold">
                                          <p:stCondLst>
                                            <p:cond delay="0"/>
                                          </p:stCondLst>
                                        </p:cTn>
                                        <p:tgtEl>
                                          <p:spTgt spid="22"/>
                                        </p:tgtEl>
                                        <p:attrNameLst>
                                          <p:attrName>style.visibility</p:attrName>
                                        </p:attrNameLst>
                                      </p:cBhvr>
                                      <p:to>
                                        <p:strVal val="visible"/>
                                      </p:to>
                                    </p:set>
                                  </p:childTnLst>
                                </p:cTn>
                              </p:par>
                              <p:par>
                                <p:cTn id="29" presetID="56" presetClass="path" presetSubtype="0" accel="50000" decel="50000" fill="hold" nodeType="withEffect">
                                  <p:stCondLst>
                                    <p:cond delay="0"/>
                                  </p:stCondLst>
                                  <p:childTnLst>
                                    <p:animMotion origin="layout" path="M 3.1885E-6 4.07407E-6 L -0.14818 -0.08982 " pathEditMode="relative" rAng="0" ptsTypes="AA">
                                      <p:cBhvr>
                                        <p:cTn id="30" dur="500" spd="-100000" fill="hold"/>
                                        <p:tgtEl>
                                          <p:spTgt spid="22"/>
                                        </p:tgtEl>
                                        <p:attrNameLst>
                                          <p:attrName>ppt_x</p:attrName>
                                          <p:attrName>ppt_y</p:attrName>
                                        </p:attrNameLst>
                                      </p:cBhvr>
                                      <p:rCtr x="-7415" y="-4491"/>
                                    </p:animMotion>
                                  </p:childTnLst>
                                </p:cTn>
                              </p:par>
                              <p:par>
                                <p:cTn id="31" presetID="1" presetClass="entr" presetSubtype="0" fill="hold" nodeType="withEffect">
                                  <p:stCondLst>
                                    <p:cond delay="0"/>
                                  </p:stCondLst>
                                  <p:childTnLst>
                                    <p:set>
                                      <p:cBhvr>
                                        <p:cTn id="32" dur="1" fill="hold">
                                          <p:stCondLst>
                                            <p:cond delay="0"/>
                                          </p:stCondLst>
                                        </p:cTn>
                                        <p:tgtEl>
                                          <p:spTgt spid="23"/>
                                        </p:tgtEl>
                                        <p:attrNameLst>
                                          <p:attrName>style.visibility</p:attrName>
                                        </p:attrNameLst>
                                      </p:cBhvr>
                                      <p:to>
                                        <p:strVal val="visible"/>
                                      </p:to>
                                    </p:set>
                                  </p:childTnLst>
                                </p:cTn>
                              </p:par>
                              <p:par>
                                <p:cTn id="33" presetID="56" presetClass="path" presetSubtype="0" accel="50000" decel="50000" fill="hold" nodeType="withEffect">
                                  <p:stCondLst>
                                    <p:cond delay="0"/>
                                  </p:stCondLst>
                                  <p:childTnLst>
                                    <p:animMotion origin="layout" path="M 2.36113E-6 1.48148E-6 L -0.1059 -0.26366 " pathEditMode="relative" rAng="0" ptsTypes="AA">
                                      <p:cBhvr>
                                        <p:cTn id="34" dur="500" spd="-100000" fill="hold"/>
                                        <p:tgtEl>
                                          <p:spTgt spid="23"/>
                                        </p:tgtEl>
                                        <p:attrNameLst>
                                          <p:attrName>ppt_x</p:attrName>
                                          <p:attrName>ppt_y</p:attrName>
                                        </p:attrNameLst>
                                      </p:cBhvr>
                                      <p:rCtr x="-5295" y="-13194"/>
                                    </p:animMotion>
                                  </p:childTnLst>
                                </p:cTn>
                              </p:par>
                            </p:childTnLst>
                          </p:cTn>
                        </p:par>
                        <p:par>
                          <p:cTn id="35" fill="hold">
                            <p:stCondLst>
                              <p:cond delay="2220"/>
                            </p:stCondLst>
                            <p:childTnLst>
                              <p:par>
                                <p:cTn id="36" presetID="31" presetClass="entr" presetSubtype="0" fill="hold" grpId="0" nodeType="afterEffect">
                                  <p:stCondLst>
                                    <p:cond delay="0"/>
                                  </p:stCondLst>
                                  <p:childTnLst>
                                    <p:set>
                                      <p:cBhvr>
                                        <p:cTn id="37" dur="1" fill="hold">
                                          <p:stCondLst>
                                            <p:cond delay="0"/>
                                          </p:stCondLst>
                                        </p:cTn>
                                        <p:tgtEl>
                                          <p:spTgt spid="26"/>
                                        </p:tgtEl>
                                        <p:attrNameLst>
                                          <p:attrName>style.visibility</p:attrName>
                                        </p:attrNameLst>
                                      </p:cBhvr>
                                      <p:to>
                                        <p:strVal val="visible"/>
                                      </p:to>
                                    </p:set>
                                    <p:anim calcmode="lin" valueType="num">
                                      <p:cBhvr>
                                        <p:cTn id="38" dur="300" fill="hold"/>
                                        <p:tgtEl>
                                          <p:spTgt spid="26"/>
                                        </p:tgtEl>
                                        <p:attrNameLst>
                                          <p:attrName>ppt_w</p:attrName>
                                        </p:attrNameLst>
                                      </p:cBhvr>
                                      <p:tavLst>
                                        <p:tav tm="0">
                                          <p:val>
                                            <p:fltVal val="0"/>
                                          </p:val>
                                        </p:tav>
                                        <p:tav tm="100000">
                                          <p:val>
                                            <p:strVal val="#ppt_w"/>
                                          </p:val>
                                        </p:tav>
                                      </p:tavLst>
                                    </p:anim>
                                    <p:anim calcmode="lin" valueType="num">
                                      <p:cBhvr>
                                        <p:cTn id="39" dur="300" fill="hold"/>
                                        <p:tgtEl>
                                          <p:spTgt spid="26"/>
                                        </p:tgtEl>
                                        <p:attrNameLst>
                                          <p:attrName>ppt_h</p:attrName>
                                        </p:attrNameLst>
                                      </p:cBhvr>
                                      <p:tavLst>
                                        <p:tav tm="0">
                                          <p:val>
                                            <p:fltVal val="0"/>
                                          </p:val>
                                        </p:tav>
                                        <p:tav tm="100000">
                                          <p:val>
                                            <p:strVal val="#ppt_h"/>
                                          </p:val>
                                        </p:tav>
                                      </p:tavLst>
                                    </p:anim>
                                    <p:anim calcmode="lin" valueType="num">
                                      <p:cBhvr>
                                        <p:cTn id="40" dur="300" fill="hold"/>
                                        <p:tgtEl>
                                          <p:spTgt spid="26"/>
                                        </p:tgtEl>
                                        <p:attrNameLst>
                                          <p:attrName>style.rotation</p:attrName>
                                        </p:attrNameLst>
                                      </p:cBhvr>
                                      <p:tavLst>
                                        <p:tav tm="0">
                                          <p:val>
                                            <p:fltVal val="90"/>
                                          </p:val>
                                        </p:tav>
                                        <p:tav tm="100000">
                                          <p:val>
                                            <p:fltVal val="0"/>
                                          </p:val>
                                        </p:tav>
                                      </p:tavLst>
                                    </p:anim>
                                    <p:animEffect transition="in" filter="fade">
                                      <p:cBhvr>
                                        <p:cTn id="41" dur="300"/>
                                        <p:tgtEl>
                                          <p:spTgt spid="26"/>
                                        </p:tgtEl>
                                      </p:cBhvr>
                                    </p:animEffect>
                                  </p:childTnLst>
                                </p:cTn>
                              </p:par>
                            </p:childTnLst>
                          </p:cTn>
                        </p:par>
                        <p:par>
                          <p:cTn id="42" fill="hold">
                            <p:stCondLst>
                              <p:cond delay="2520"/>
                            </p:stCondLst>
                            <p:childTnLst>
                              <p:par>
                                <p:cTn id="43" presetID="22" presetClass="entr" presetSubtype="1" fill="hold" grpId="0" nodeType="after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wipe(up)">
                                      <p:cBhvr>
                                        <p:cTn id="45" dur="500"/>
                                        <p:tgtEl>
                                          <p:spTgt spid="27"/>
                                        </p:tgtEl>
                                      </p:cBhvr>
                                    </p:animEffect>
                                  </p:childTnLst>
                                </p:cTn>
                              </p:par>
                            </p:childTnLst>
                          </p:cTn>
                        </p:par>
                        <p:par>
                          <p:cTn id="46" fill="hold">
                            <p:stCondLst>
                              <p:cond delay="3020"/>
                            </p:stCondLst>
                            <p:childTnLst>
                              <p:par>
                                <p:cTn id="47" presetID="31" presetClass="entr" presetSubtype="0" fill="hold" grpId="0" nodeType="afterEffect">
                                  <p:stCondLst>
                                    <p:cond delay="0"/>
                                  </p:stCondLst>
                                  <p:childTnLst>
                                    <p:set>
                                      <p:cBhvr>
                                        <p:cTn id="48" dur="1" fill="hold">
                                          <p:stCondLst>
                                            <p:cond delay="0"/>
                                          </p:stCondLst>
                                        </p:cTn>
                                        <p:tgtEl>
                                          <p:spTgt spid="32"/>
                                        </p:tgtEl>
                                        <p:attrNameLst>
                                          <p:attrName>style.visibility</p:attrName>
                                        </p:attrNameLst>
                                      </p:cBhvr>
                                      <p:to>
                                        <p:strVal val="visible"/>
                                      </p:to>
                                    </p:set>
                                    <p:anim calcmode="lin" valueType="num">
                                      <p:cBhvr>
                                        <p:cTn id="49" dur="300" fill="hold"/>
                                        <p:tgtEl>
                                          <p:spTgt spid="32"/>
                                        </p:tgtEl>
                                        <p:attrNameLst>
                                          <p:attrName>ppt_w</p:attrName>
                                        </p:attrNameLst>
                                      </p:cBhvr>
                                      <p:tavLst>
                                        <p:tav tm="0">
                                          <p:val>
                                            <p:fltVal val="0"/>
                                          </p:val>
                                        </p:tav>
                                        <p:tav tm="100000">
                                          <p:val>
                                            <p:strVal val="#ppt_w"/>
                                          </p:val>
                                        </p:tav>
                                      </p:tavLst>
                                    </p:anim>
                                    <p:anim calcmode="lin" valueType="num">
                                      <p:cBhvr>
                                        <p:cTn id="50" dur="300" fill="hold"/>
                                        <p:tgtEl>
                                          <p:spTgt spid="32"/>
                                        </p:tgtEl>
                                        <p:attrNameLst>
                                          <p:attrName>ppt_h</p:attrName>
                                        </p:attrNameLst>
                                      </p:cBhvr>
                                      <p:tavLst>
                                        <p:tav tm="0">
                                          <p:val>
                                            <p:fltVal val="0"/>
                                          </p:val>
                                        </p:tav>
                                        <p:tav tm="100000">
                                          <p:val>
                                            <p:strVal val="#ppt_h"/>
                                          </p:val>
                                        </p:tav>
                                      </p:tavLst>
                                    </p:anim>
                                    <p:anim calcmode="lin" valueType="num">
                                      <p:cBhvr>
                                        <p:cTn id="51" dur="300" fill="hold"/>
                                        <p:tgtEl>
                                          <p:spTgt spid="32"/>
                                        </p:tgtEl>
                                        <p:attrNameLst>
                                          <p:attrName>style.rotation</p:attrName>
                                        </p:attrNameLst>
                                      </p:cBhvr>
                                      <p:tavLst>
                                        <p:tav tm="0">
                                          <p:val>
                                            <p:fltVal val="90"/>
                                          </p:val>
                                        </p:tav>
                                        <p:tav tm="100000">
                                          <p:val>
                                            <p:fltVal val="0"/>
                                          </p:val>
                                        </p:tav>
                                      </p:tavLst>
                                    </p:anim>
                                    <p:animEffect transition="in" filter="fade">
                                      <p:cBhvr>
                                        <p:cTn id="52" dur="300"/>
                                        <p:tgtEl>
                                          <p:spTgt spid="32"/>
                                        </p:tgtEl>
                                      </p:cBhvr>
                                    </p:animEffect>
                                  </p:childTnLst>
                                </p:cTn>
                              </p:par>
                            </p:childTnLst>
                          </p:cTn>
                        </p:par>
                        <p:par>
                          <p:cTn id="53" fill="hold">
                            <p:stCondLst>
                              <p:cond delay="3320"/>
                            </p:stCondLst>
                            <p:childTnLst>
                              <p:par>
                                <p:cTn id="54" presetID="22" presetClass="entr" presetSubtype="1" fill="hold" grpId="0" nodeType="afterEffect">
                                  <p:stCondLst>
                                    <p:cond delay="0"/>
                                  </p:stCondLst>
                                  <p:childTnLst>
                                    <p:set>
                                      <p:cBhvr>
                                        <p:cTn id="55" dur="1" fill="hold">
                                          <p:stCondLst>
                                            <p:cond delay="0"/>
                                          </p:stCondLst>
                                        </p:cTn>
                                        <p:tgtEl>
                                          <p:spTgt spid="33"/>
                                        </p:tgtEl>
                                        <p:attrNameLst>
                                          <p:attrName>style.visibility</p:attrName>
                                        </p:attrNameLst>
                                      </p:cBhvr>
                                      <p:to>
                                        <p:strVal val="visible"/>
                                      </p:to>
                                    </p:set>
                                    <p:animEffect transition="in" filter="wipe(up)">
                                      <p:cBhvr>
                                        <p:cTn id="56" dur="500"/>
                                        <p:tgtEl>
                                          <p:spTgt spid="33"/>
                                        </p:tgtEl>
                                      </p:cBhvr>
                                    </p:animEffect>
                                  </p:childTnLst>
                                </p:cTn>
                              </p:par>
                            </p:childTnLst>
                          </p:cTn>
                        </p:par>
                        <p:par>
                          <p:cTn id="57" fill="hold">
                            <p:stCondLst>
                              <p:cond delay="4620"/>
                            </p:stCondLst>
                            <p:childTnLst>
                              <p:par>
                                <p:cTn id="58" presetID="31" presetClass="entr" presetSubtype="0" fill="hold" grpId="0" nodeType="afterEffect">
                                  <p:stCondLst>
                                    <p:cond delay="0"/>
                                  </p:stCondLst>
                                  <p:childTnLst>
                                    <p:set>
                                      <p:cBhvr>
                                        <p:cTn id="59" dur="1" fill="hold">
                                          <p:stCondLst>
                                            <p:cond delay="0"/>
                                          </p:stCondLst>
                                        </p:cTn>
                                        <p:tgtEl>
                                          <p:spTgt spid="30"/>
                                        </p:tgtEl>
                                        <p:attrNameLst>
                                          <p:attrName>style.visibility</p:attrName>
                                        </p:attrNameLst>
                                      </p:cBhvr>
                                      <p:to>
                                        <p:strVal val="visible"/>
                                      </p:to>
                                    </p:set>
                                    <p:anim calcmode="lin" valueType="num">
                                      <p:cBhvr>
                                        <p:cTn id="60" dur="300" fill="hold"/>
                                        <p:tgtEl>
                                          <p:spTgt spid="30"/>
                                        </p:tgtEl>
                                        <p:attrNameLst>
                                          <p:attrName>ppt_w</p:attrName>
                                        </p:attrNameLst>
                                      </p:cBhvr>
                                      <p:tavLst>
                                        <p:tav tm="0">
                                          <p:val>
                                            <p:fltVal val="0"/>
                                          </p:val>
                                        </p:tav>
                                        <p:tav tm="100000">
                                          <p:val>
                                            <p:strVal val="#ppt_w"/>
                                          </p:val>
                                        </p:tav>
                                      </p:tavLst>
                                    </p:anim>
                                    <p:anim calcmode="lin" valueType="num">
                                      <p:cBhvr>
                                        <p:cTn id="61" dur="300" fill="hold"/>
                                        <p:tgtEl>
                                          <p:spTgt spid="30"/>
                                        </p:tgtEl>
                                        <p:attrNameLst>
                                          <p:attrName>ppt_h</p:attrName>
                                        </p:attrNameLst>
                                      </p:cBhvr>
                                      <p:tavLst>
                                        <p:tav tm="0">
                                          <p:val>
                                            <p:fltVal val="0"/>
                                          </p:val>
                                        </p:tav>
                                        <p:tav tm="100000">
                                          <p:val>
                                            <p:strVal val="#ppt_h"/>
                                          </p:val>
                                        </p:tav>
                                      </p:tavLst>
                                    </p:anim>
                                    <p:anim calcmode="lin" valueType="num">
                                      <p:cBhvr>
                                        <p:cTn id="62" dur="300" fill="hold"/>
                                        <p:tgtEl>
                                          <p:spTgt spid="30"/>
                                        </p:tgtEl>
                                        <p:attrNameLst>
                                          <p:attrName>style.rotation</p:attrName>
                                        </p:attrNameLst>
                                      </p:cBhvr>
                                      <p:tavLst>
                                        <p:tav tm="0">
                                          <p:val>
                                            <p:fltVal val="90"/>
                                          </p:val>
                                        </p:tav>
                                        <p:tav tm="100000">
                                          <p:val>
                                            <p:fltVal val="0"/>
                                          </p:val>
                                        </p:tav>
                                      </p:tavLst>
                                    </p:anim>
                                    <p:animEffect transition="in" filter="fade">
                                      <p:cBhvr>
                                        <p:cTn id="63" dur="300"/>
                                        <p:tgtEl>
                                          <p:spTgt spid="30"/>
                                        </p:tgtEl>
                                      </p:cBhvr>
                                    </p:animEffect>
                                  </p:childTnLst>
                                </p:cTn>
                              </p:par>
                            </p:childTnLst>
                          </p:cTn>
                        </p:par>
                        <p:par>
                          <p:cTn id="64" fill="hold">
                            <p:stCondLst>
                              <p:cond delay="4920"/>
                            </p:stCondLst>
                            <p:childTnLst>
                              <p:par>
                                <p:cTn id="65" presetID="22" presetClass="entr" presetSubtype="1" fill="hold" grpId="0" nodeType="afterEffect">
                                  <p:stCondLst>
                                    <p:cond delay="0"/>
                                  </p:stCondLst>
                                  <p:childTnLst>
                                    <p:set>
                                      <p:cBhvr>
                                        <p:cTn id="66" dur="1" fill="hold">
                                          <p:stCondLst>
                                            <p:cond delay="0"/>
                                          </p:stCondLst>
                                        </p:cTn>
                                        <p:tgtEl>
                                          <p:spTgt spid="31"/>
                                        </p:tgtEl>
                                        <p:attrNameLst>
                                          <p:attrName>style.visibility</p:attrName>
                                        </p:attrNameLst>
                                      </p:cBhvr>
                                      <p:to>
                                        <p:strVal val="visible"/>
                                      </p:to>
                                    </p:set>
                                    <p:animEffect transition="in" filter="wipe(up)">
                                      <p:cBhvr>
                                        <p:cTn id="67" dur="500"/>
                                        <p:tgtEl>
                                          <p:spTgt spid="31"/>
                                        </p:tgtEl>
                                      </p:cBhvr>
                                    </p:animEffect>
                                  </p:childTnLst>
                                </p:cTn>
                              </p:par>
                            </p:childTnLst>
                          </p:cTn>
                        </p:par>
                        <p:par>
                          <p:cTn id="68" fill="hold">
                            <p:stCondLst>
                              <p:cond delay="5420"/>
                            </p:stCondLst>
                            <p:childTnLst>
                              <p:par>
                                <p:cTn id="69" presetID="31" presetClass="entr" presetSubtype="0" fill="hold" grpId="0" nodeType="afterEffect">
                                  <p:stCondLst>
                                    <p:cond delay="0"/>
                                  </p:stCondLst>
                                  <p:childTnLst>
                                    <p:set>
                                      <p:cBhvr>
                                        <p:cTn id="70" dur="1" fill="hold">
                                          <p:stCondLst>
                                            <p:cond delay="0"/>
                                          </p:stCondLst>
                                        </p:cTn>
                                        <p:tgtEl>
                                          <p:spTgt spid="28"/>
                                        </p:tgtEl>
                                        <p:attrNameLst>
                                          <p:attrName>style.visibility</p:attrName>
                                        </p:attrNameLst>
                                      </p:cBhvr>
                                      <p:to>
                                        <p:strVal val="visible"/>
                                      </p:to>
                                    </p:set>
                                    <p:anim calcmode="lin" valueType="num">
                                      <p:cBhvr>
                                        <p:cTn id="71" dur="300" fill="hold"/>
                                        <p:tgtEl>
                                          <p:spTgt spid="28"/>
                                        </p:tgtEl>
                                        <p:attrNameLst>
                                          <p:attrName>ppt_w</p:attrName>
                                        </p:attrNameLst>
                                      </p:cBhvr>
                                      <p:tavLst>
                                        <p:tav tm="0">
                                          <p:val>
                                            <p:fltVal val="0"/>
                                          </p:val>
                                        </p:tav>
                                        <p:tav tm="100000">
                                          <p:val>
                                            <p:strVal val="#ppt_w"/>
                                          </p:val>
                                        </p:tav>
                                      </p:tavLst>
                                    </p:anim>
                                    <p:anim calcmode="lin" valueType="num">
                                      <p:cBhvr>
                                        <p:cTn id="72" dur="300" fill="hold"/>
                                        <p:tgtEl>
                                          <p:spTgt spid="28"/>
                                        </p:tgtEl>
                                        <p:attrNameLst>
                                          <p:attrName>ppt_h</p:attrName>
                                        </p:attrNameLst>
                                      </p:cBhvr>
                                      <p:tavLst>
                                        <p:tav tm="0">
                                          <p:val>
                                            <p:fltVal val="0"/>
                                          </p:val>
                                        </p:tav>
                                        <p:tav tm="100000">
                                          <p:val>
                                            <p:strVal val="#ppt_h"/>
                                          </p:val>
                                        </p:tav>
                                      </p:tavLst>
                                    </p:anim>
                                    <p:anim calcmode="lin" valueType="num">
                                      <p:cBhvr>
                                        <p:cTn id="73" dur="300" fill="hold"/>
                                        <p:tgtEl>
                                          <p:spTgt spid="28"/>
                                        </p:tgtEl>
                                        <p:attrNameLst>
                                          <p:attrName>style.rotation</p:attrName>
                                        </p:attrNameLst>
                                      </p:cBhvr>
                                      <p:tavLst>
                                        <p:tav tm="0">
                                          <p:val>
                                            <p:fltVal val="90"/>
                                          </p:val>
                                        </p:tav>
                                        <p:tav tm="100000">
                                          <p:val>
                                            <p:fltVal val="0"/>
                                          </p:val>
                                        </p:tav>
                                      </p:tavLst>
                                    </p:anim>
                                    <p:animEffect transition="in" filter="fade">
                                      <p:cBhvr>
                                        <p:cTn id="74" dur="300"/>
                                        <p:tgtEl>
                                          <p:spTgt spid="28"/>
                                        </p:tgtEl>
                                      </p:cBhvr>
                                    </p:animEffect>
                                  </p:childTnLst>
                                </p:cTn>
                              </p:par>
                            </p:childTnLst>
                          </p:cTn>
                        </p:par>
                        <p:par>
                          <p:cTn id="75" fill="hold">
                            <p:stCondLst>
                              <p:cond delay="5720"/>
                            </p:stCondLst>
                            <p:childTnLst>
                              <p:par>
                                <p:cTn id="76" presetID="22" presetClass="entr" presetSubtype="1" fill="hold" grpId="0" nodeType="afterEffect">
                                  <p:stCondLst>
                                    <p:cond delay="0"/>
                                  </p:stCondLst>
                                  <p:childTnLst>
                                    <p:set>
                                      <p:cBhvr>
                                        <p:cTn id="77" dur="1" fill="hold">
                                          <p:stCondLst>
                                            <p:cond delay="0"/>
                                          </p:stCondLst>
                                        </p:cTn>
                                        <p:tgtEl>
                                          <p:spTgt spid="29"/>
                                        </p:tgtEl>
                                        <p:attrNameLst>
                                          <p:attrName>style.visibility</p:attrName>
                                        </p:attrNameLst>
                                      </p:cBhvr>
                                      <p:to>
                                        <p:strVal val="visible"/>
                                      </p:to>
                                    </p:set>
                                    <p:animEffect transition="in" filter="wipe(up)">
                                      <p:cBhvr>
                                        <p:cTn id="78"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26" grpId="0"/>
      <p:bldP spid="27" grpId="0"/>
      <p:bldP spid="28" grpId="0"/>
      <p:bldP spid="29" grpId="0"/>
      <p:bldP spid="30" grpId="0"/>
      <p:bldP spid="31" grpId="0"/>
      <p:bldP spid="32" grpId="0"/>
      <p:bldP spid="33"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3">
            <a:lum/>
          </a:blip>
          <a:srcRect/>
          <a:stretch>
            <a:fillRect/>
          </a:stretch>
        </a:blipFill>
        <a:effectLst/>
      </p:bgPr>
    </p:bg>
    <p:spTree>
      <p:nvGrpSpPr>
        <p:cNvPr id="1" name=""/>
        <p:cNvGrpSpPr/>
        <p:nvPr/>
      </p:nvGrpSpPr>
      <p:grpSpPr>
        <a:xfrm>
          <a:off x="0" y="0"/>
          <a:ext cx="0" cy="0"/>
          <a:chOff x="0" y="0"/>
          <a:chExt cx="0" cy="0"/>
        </a:xfrm>
      </p:grpSpPr>
      <p:sp>
        <p:nvSpPr>
          <p:cNvPr id="3" name="矩形 2"/>
          <p:cNvSpPr/>
          <p:nvPr/>
        </p:nvSpPr>
        <p:spPr bwMode="auto">
          <a:xfrm>
            <a:off x="0" y="6741368"/>
            <a:ext cx="12196763" cy="116632"/>
          </a:xfrm>
          <a:prstGeom prst="rect">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112" name="Rectangle 5"/>
          <p:cNvSpPr>
            <a:spLocks noChangeArrowheads="1"/>
          </p:cNvSpPr>
          <p:nvPr/>
        </p:nvSpPr>
        <p:spPr bwMode="auto">
          <a:xfrm>
            <a:off x="0" y="257318"/>
            <a:ext cx="695325" cy="833437"/>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buFont typeface="Arial" charset="0"/>
              <a:buNone/>
            </a:pPr>
            <a:endParaRPr lang="zh-CN" altLang="en-US"/>
          </a:p>
        </p:txBody>
      </p:sp>
      <p:sp>
        <p:nvSpPr>
          <p:cNvPr id="113" name="Freeform 6"/>
          <p:cNvSpPr>
            <a:spLocks/>
          </p:cNvSpPr>
          <p:nvPr/>
        </p:nvSpPr>
        <p:spPr bwMode="auto">
          <a:xfrm>
            <a:off x="141288" y="376380"/>
            <a:ext cx="530225" cy="668338"/>
          </a:xfrm>
          <a:custGeom>
            <a:avLst/>
            <a:gdLst>
              <a:gd name="T0" fmla="*/ 510720 w 1173"/>
              <a:gd name="T1" fmla="*/ 242556 h 1472"/>
              <a:gd name="T2" fmla="*/ 494464 w 1173"/>
              <a:gd name="T3" fmla="*/ 21309 h 1472"/>
              <a:gd name="T4" fmla="*/ 481820 w 1173"/>
              <a:gd name="T5" fmla="*/ 24482 h 1472"/>
              <a:gd name="T6" fmla="*/ 452920 w 1173"/>
              <a:gd name="T7" fmla="*/ 30830 h 1472"/>
              <a:gd name="T8" fmla="*/ 414988 w 1173"/>
              <a:gd name="T9" fmla="*/ 24482 h 1472"/>
              <a:gd name="T10" fmla="*/ 284035 w 1173"/>
              <a:gd name="T11" fmla="*/ 2267 h 1472"/>
              <a:gd name="T12" fmla="*/ 0 w 1173"/>
              <a:gd name="T13" fmla="*/ 348193 h 1472"/>
              <a:gd name="T14" fmla="*/ 290356 w 1173"/>
              <a:gd name="T15" fmla="*/ 665102 h 1472"/>
              <a:gd name="T16" fmla="*/ 529686 w 1173"/>
              <a:gd name="T17" fmla="*/ 492366 h 1472"/>
              <a:gd name="T18" fmla="*/ 491303 w 1173"/>
              <a:gd name="T19" fmla="*/ 469697 h 1472"/>
              <a:gd name="T20" fmla="*/ 312483 w 1173"/>
              <a:gd name="T21" fmla="*/ 620671 h 1472"/>
              <a:gd name="T22" fmla="*/ 130954 w 1173"/>
              <a:gd name="T23" fmla="*/ 328697 h 1472"/>
              <a:gd name="T24" fmla="*/ 290356 w 1173"/>
              <a:gd name="T25" fmla="*/ 47151 h 1472"/>
              <a:gd name="T26" fmla="*/ 472337 w 1173"/>
              <a:gd name="T27" fmla="*/ 258424 h 1472"/>
              <a:gd name="T28" fmla="*/ 510720 w 1173"/>
              <a:gd name="T29" fmla="*/ 242556 h 147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173" h="1472">
                <a:moveTo>
                  <a:pt x="1131" y="535"/>
                </a:moveTo>
                <a:lnTo>
                  <a:pt x="1095" y="47"/>
                </a:lnTo>
                <a:cubicBezTo>
                  <a:pt x="1090" y="47"/>
                  <a:pt x="1081" y="49"/>
                  <a:pt x="1067" y="54"/>
                </a:cubicBezTo>
                <a:cubicBezTo>
                  <a:pt x="1043" y="64"/>
                  <a:pt x="1022" y="68"/>
                  <a:pt x="1003" y="68"/>
                </a:cubicBezTo>
                <a:cubicBezTo>
                  <a:pt x="975" y="68"/>
                  <a:pt x="947" y="64"/>
                  <a:pt x="919" y="54"/>
                </a:cubicBezTo>
                <a:cubicBezTo>
                  <a:pt x="810" y="17"/>
                  <a:pt x="714" y="0"/>
                  <a:pt x="629" y="5"/>
                </a:cubicBezTo>
                <a:cubicBezTo>
                  <a:pt x="214" y="24"/>
                  <a:pt x="5" y="278"/>
                  <a:pt x="0" y="768"/>
                </a:cubicBezTo>
                <a:cubicBezTo>
                  <a:pt x="5" y="1225"/>
                  <a:pt x="219" y="1458"/>
                  <a:pt x="643" y="1467"/>
                </a:cubicBezTo>
                <a:cubicBezTo>
                  <a:pt x="912" y="1472"/>
                  <a:pt x="1088" y="1345"/>
                  <a:pt x="1173" y="1086"/>
                </a:cubicBezTo>
                <a:lnTo>
                  <a:pt x="1088" y="1036"/>
                </a:lnTo>
                <a:cubicBezTo>
                  <a:pt x="999" y="1258"/>
                  <a:pt x="867" y="1369"/>
                  <a:pt x="692" y="1369"/>
                </a:cubicBezTo>
                <a:cubicBezTo>
                  <a:pt x="424" y="1359"/>
                  <a:pt x="290" y="1145"/>
                  <a:pt x="290" y="725"/>
                </a:cubicBezTo>
                <a:cubicBezTo>
                  <a:pt x="290" y="316"/>
                  <a:pt x="408" y="108"/>
                  <a:pt x="643" y="104"/>
                </a:cubicBezTo>
                <a:cubicBezTo>
                  <a:pt x="827" y="94"/>
                  <a:pt x="961" y="250"/>
                  <a:pt x="1046" y="570"/>
                </a:cubicBezTo>
                <a:lnTo>
                  <a:pt x="1131" y="53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4" name="Freeform 7"/>
          <p:cNvSpPr>
            <a:spLocks noEditPoints="1"/>
          </p:cNvSpPr>
          <p:nvPr/>
        </p:nvSpPr>
        <p:spPr bwMode="auto">
          <a:xfrm>
            <a:off x="755650" y="852630"/>
            <a:ext cx="990600" cy="201613"/>
          </a:xfrm>
          <a:custGeom>
            <a:avLst/>
            <a:gdLst>
              <a:gd name="T0" fmla="*/ 22141 w 2195"/>
              <a:gd name="T1" fmla="*/ 126007 h 445"/>
              <a:gd name="T2" fmla="*/ 113870 w 2195"/>
              <a:gd name="T3" fmla="*/ 125101 h 445"/>
              <a:gd name="T4" fmla="*/ 68684 w 2195"/>
              <a:gd name="T5" fmla="*/ 200795 h 445"/>
              <a:gd name="T6" fmla="*/ 70491 w 2195"/>
              <a:gd name="T7" fmla="*/ 47593 h 445"/>
              <a:gd name="T8" fmla="*/ 68684 w 2195"/>
              <a:gd name="T9" fmla="*/ 200795 h 445"/>
              <a:gd name="T10" fmla="*/ 300490 w 2195"/>
              <a:gd name="T11" fmla="*/ 196716 h 445"/>
              <a:gd name="T12" fmla="*/ 279253 w 2195"/>
              <a:gd name="T13" fmla="*/ 106064 h 445"/>
              <a:gd name="T14" fmla="*/ 201532 w 2195"/>
              <a:gd name="T15" fmla="*/ 106970 h 445"/>
              <a:gd name="T16" fmla="*/ 180746 w 2195"/>
              <a:gd name="T17" fmla="*/ 197623 h 445"/>
              <a:gd name="T18" fmla="*/ 201532 w 2195"/>
              <a:gd name="T19" fmla="*/ 50312 h 445"/>
              <a:gd name="T20" fmla="*/ 249881 w 2195"/>
              <a:gd name="T21" fmla="*/ 46233 h 445"/>
              <a:gd name="T22" fmla="*/ 405323 w 2195"/>
              <a:gd name="T23" fmla="*/ 184478 h 445"/>
              <a:gd name="T24" fmla="*/ 387248 w 2195"/>
              <a:gd name="T25" fmla="*/ 199889 h 445"/>
              <a:gd name="T26" fmla="*/ 356973 w 2195"/>
              <a:gd name="T27" fmla="*/ 68443 h 445"/>
              <a:gd name="T28" fmla="*/ 336640 w 2195"/>
              <a:gd name="T29" fmla="*/ 50312 h 445"/>
              <a:gd name="T30" fmla="*/ 356973 w 2195"/>
              <a:gd name="T31" fmla="*/ 10878 h 445"/>
              <a:gd name="T32" fmla="*/ 378211 w 2195"/>
              <a:gd name="T33" fmla="*/ 50312 h 445"/>
              <a:gd name="T34" fmla="*/ 405323 w 2195"/>
              <a:gd name="T35" fmla="*/ 68443 h 445"/>
              <a:gd name="T36" fmla="*/ 378211 w 2195"/>
              <a:gd name="T37" fmla="*/ 167707 h 445"/>
              <a:gd name="T38" fmla="*/ 405323 w 2195"/>
              <a:gd name="T39" fmla="*/ 184478 h 445"/>
              <a:gd name="T40" fmla="*/ 548564 w 2195"/>
              <a:gd name="T41" fmla="*/ 112862 h 445"/>
              <a:gd name="T42" fmla="*/ 460902 w 2195"/>
              <a:gd name="T43" fmla="*/ 112862 h 445"/>
              <a:gd name="T44" fmla="*/ 570706 w 2195"/>
              <a:gd name="T45" fmla="*/ 157282 h 445"/>
              <a:gd name="T46" fmla="*/ 436502 w 2195"/>
              <a:gd name="T47" fmla="*/ 126007 h 445"/>
              <a:gd name="T48" fmla="*/ 571609 w 2195"/>
              <a:gd name="T49" fmla="*/ 126007 h 445"/>
              <a:gd name="T50" fmla="*/ 459999 w 2195"/>
              <a:gd name="T51" fmla="*/ 130993 h 445"/>
              <a:gd name="T52" fmla="*/ 548564 w 2195"/>
              <a:gd name="T53" fmla="*/ 151390 h 445"/>
              <a:gd name="T54" fmla="*/ 734733 w 2195"/>
              <a:gd name="T55" fmla="*/ 196716 h 445"/>
              <a:gd name="T56" fmla="*/ 713947 w 2195"/>
              <a:gd name="T57" fmla="*/ 106064 h 445"/>
              <a:gd name="T58" fmla="*/ 636226 w 2195"/>
              <a:gd name="T59" fmla="*/ 106970 h 445"/>
              <a:gd name="T60" fmla="*/ 614988 w 2195"/>
              <a:gd name="T61" fmla="*/ 197623 h 445"/>
              <a:gd name="T62" fmla="*/ 636226 w 2195"/>
              <a:gd name="T63" fmla="*/ 50312 h 445"/>
              <a:gd name="T64" fmla="*/ 684576 w 2195"/>
              <a:gd name="T65" fmla="*/ 46233 h 445"/>
              <a:gd name="T66" fmla="*/ 840017 w 2195"/>
              <a:gd name="T67" fmla="*/ 184478 h 445"/>
              <a:gd name="T68" fmla="*/ 821491 w 2195"/>
              <a:gd name="T69" fmla="*/ 199889 h 445"/>
              <a:gd name="T70" fmla="*/ 791668 w 2195"/>
              <a:gd name="T71" fmla="*/ 68443 h 445"/>
              <a:gd name="T72" fmla="*/ 771334 w 2195"/>
              <a:gd name="T73" fmla="*/ 50312 h 445"/>
              <a:gd name="T74" fmla="*/ 791668 w 2195"/>
              <a:gd name="T75" fmla="*/ 10878 h 445"/>
              <a:gd name="T76" fmla="*/ 812454 w 2195"/>
              <a:gd name="T77" fmla="*/ 50312 h 445"/>
              <a:gd name="T78" fmla="*/ 840017 w 2195"/>
              <a:gd name="T79" fmla="*/ 68443 h 445"/>
              <a:gd name="T80" fmla="*/ 812454 w 2195"/>
              <a:gd name="T81" fmla="*/ 167707 h 445"/>
              <a:gd name="T82" fmla="*/ 840017 w 2195"/>
              <a:gd name="T83" fmla="*/ 184478 h 445"/>
              <a:gd name="T84" fmla="*/ 985066 w 2195"/>
              <a:gd name="T85" fmla="*/ 85667 h 445"/>
              <a:gd name="T86" fmla="*/ 875263 w 2195"/>
              <a:gd name="T87" fmla="*/ 87933 h 445"/>
              <a:gd name="T88" fmla="*/ 968799 w 2195"/>
              <a:gd name="T89" fmla="*/ 159549 h 445"/>
              <a:gd name="T90" fmla="*/ 890174 w 2195"/>
              <a:gd name="T91" fmla="*/ 151390 h 445"/>
              <a:gd name="T92" fmla="*/ 931746 w 2195"/>
              <a:gd name="T93" fmla="*/ 200795 h 445"/>
              <a:gd name="T94" fmla="*/ 937620 w 2195"/>
              <a:gd name="T95" fmla="*/ 114222 h 445"/>
              <a:gd name="T96" fmla="*/ 929487 w 2195"/>
              <a:gd name="T97" fmla="*/ 65723 h 445"/>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195" h="445">
                <a:moveTo>
                  <a:pt x="154" y="142"/>
                </a:moveTo>
                <a:cubicBezTo>
                  <a:pt x="86" y="144"/>
                  <a:pt x="51" y="189"/>
                  <a:pt x="49" y="278"/>
                </a:cubicBezTo>
                <a:cubicBezTo>
                  <a:pt x="51" y="361"/>
                  <a:pt x="86" y="405"/>
                  <a:pt x="154" y="407"/>
                </a:cubicBezTo>
                <a:cubicBezTo>
                  <a:pt x="218" y="405"/>
                  <a:pt x="251" y="361"/>
                  <a:pt x="252" y="276"/>
                </a:cubicBezTo>
                <a:cubicBezTo>
                  <a:pt x="248" y="193"/>
                  <a:pt x="215" y="148"/>
                  <a:pt x="154" y="142"/>
                </a:cubicBezTo>
                <a:close/>
                <a:moveTo>
                  <a:pt x="152" y="443"/>
                </a:moveTo>
                <a:cubicBezTo>
                  <a:pt x="55" y="437"/>
                  <a:pt x="5" y="383"/>
                  <a:pt x="0" y="280"/>
                </a:cubicBezTo>
                <a:cubicBezTo>
                  <a:pt x="3" y="166"/>
                  <a:pt x="55" y="107"/>
                  <a:pt x="156" y="105"/>
                </a:cubicBezTo>
                <a:cubicBezTo>
                  <a:pt x="250" y="109"/>
                  <a:pt x="299" y="165"/>
                  <a:pt x="303" y="274"/>
                </a:cubicBezTo>
                <a:cubicBezTo>
                  <a:pt x="302" y="385"/>
                  <a:pt x="251" y="442"/>
                  <a:pt x="152" y="443"/>
                </a:cubicBezTo>
                <a:close/>
                <a:moveTo>
                  <a:pt x="665" y="227"/>
                </a:moveTo>
                <a:lnTo>
                  <a:pt x="665" y="434"/>
                </a:lnTo>
                <a:lnTo>
                  <a:pt x="618" y="434"/>
                </a:lnTo>
                <a:lnTo>
                  <a:pt x="618" y="234"/>
                </a:lnTo>
                <a:cubicBezTo>
                  <a:pt x="616" y="174"/>
                  <a:pt x="591" y="144"/>
                  <a:pt x="542" y="142"/>
                </a:cubicBezTo>
                <a:cubicBezTo>
                  <a:pt x="484" y="150"/>
                  <a:pt x="452" y="181"/>
                  <a:pt x="446" y="236"/>
                </a:cubicBezTo>
                <a:lnTo>
                  <a:pt x="446" y="434"/>
                </a:lnTo>
                <a:lnTo>
                  <a:pt x="400" y="436"/>
                </a:lnTo>
                <a:lnTo>
                  <a:pt x="400" y="111"/>
                </a:lnTo>
                <a:lnTo>
                  <a:pt x="446" y="111"/>
                </a:lnTo>
                <a:lnTo>
                  <a:pt x="446" y="160"/>
                </a:lnTo>
                <a:cubicBezTo>
                  <a:pt x="472" y="123"/>
                  <a:pt x="507" y="104"/>
                  <a:pt x="553" y="102"/>
                </a:cubicBezTo>
                <a:cubicBezTo>
                  <a:pt x="628" y="102"/>
                  <a:pt x="665" y="144"/>
                  <a:pt x="665" y="227"/>
                </a:cubicBezTo>
                <a:close/>
                <a:moveTo>
                  <a:pt x="897" y="407"/>
                </a:moveTo>
                <a:lnTo>
                  <a:pt x="906" y="432"/>
                </a:lnTo>
                <a:cubicBezTo>
                  <a:pt x="891" y="438"/>
                  <a:pt x="875" y="441"/>
                  <a:pt x="857" y="441"/>
                </a:cubicBezTo>
                <a:cubicBezTo>
                  <a:pt x="811" y="442"/>
                  <a:pt x="788" y="419"/>
                  <a:pt x="790" y="370"/>
                </a:cubicBezTo>
                <a:lnTo>
                  <a:pt x="790" y="151"/>
                </a:lnTo>
                <a:lnTo>
                  <a:pt x="745" y="151"/>
                </a:lnTo>
                <a:lnTo>
                  <a:pt x="745" y="111"/>
                </a:lnTo>
                <a:lnTo>
                  <a:pt x="790" y="111"/>
                </a:lnTo>
                <a:lnTo>
                  <a:pt x="790" y="24"/>
                </a:lnTo>
                <a:lnTo>
                  <a:pt x="837" y="0"/>
                </a:lnTo>
                <a:lnTo>
                  <a:pt x="837" y="111"/>
                </a:lnTo>
                <a:lnTo>
                  <a:pt x="897" y="111"/>
                </a:lnTo>
                <a:lnTo>
                  <a:pt x="897" y="151"/>
                </a:lnTo>
                <a:lnTo>
                  <a:pt x="837" y="151"/>
                </a:lnTo>
                <a:lnTo>
                  <a:pt x="837" y="370"/>
                </a:lnTo>
                <a:cubicBezTo>
                  <a:pt x="835" y="398"/>
                  <a:pt x="847" y="411"/>
                  <a:pt x="872" y="410"/>
                </a:cubicBezTo>
                <a:cubicBezTo>
                  <a:pt x="881" y="410"/>
                  <a:pt x="890" y="409"/>
                  <a:pt x="897" y="407"/>
                </a:cubicBezTo>
                <a:close/>
                <a:moveTo>
                  <a:pt x="1020" y="249"/>
                </a:moveTo>
                <a:lnTo>
                  <a:pt x="1214" y="249"/>
                </a:lnTo>
                <a:cubicBezTo>
                  <a:pt x="1211" y="184"/>
                  <a:pt x="1179" y="150"/>
                  <a:pt x="1118" y="147"/>
                </a:cubicBezTo>
                <a:cubicBezTo>
                  <a:pt x="1057" y="153"/>
                  <a:pt x="1024" y="187"/>
                  <a:pt x="1020" y="249"/>
                </a:cubicBezTo>
                <a:close/>
                <a:moveTo>
                  <a:pt x="1214" y="334"/>
                </a:moveTo>
                <a:lnTo>
                  <a:pt x="1263" y="347"/>
                </a:lnTo>
                <a:cubicBezTo>
                  <a:pt x="1245" y="413"/>
                  <a:pt x="1198" y="445"/>
                  <a:pt x="1120" y="443"/>
                </a:cubicBezTo>
                <a:cubicBezTo>
                  <a:pt x="1021" y="439"/>
                  <a:pt x="969" y="384"/>
                  <a:pt x="966" y="278"/>
                </a:cubicBezTo>
                <a:cubicBezTo>
                  <a:pt x="971" y="167"/>
                  <a:pt x="1021" y="109"/>
                  <a:pt x="1118" y="105"/>
                </a:cubicBezTo>
                <a:cubicBezTo>
                  <a:pt x="1213" y="107"/>
                  <a:pt x="1262" y="165"/>
                  <a:pt x="1265" y="278"/>
                </a:cubicBezTo>
                <a:cubicBezTo>
                  <a:pt x="1265" y="284"/>
                  <a:pt x="1265" y="288"/>
                  <a:pt x="1265" y="289"/>
                </a:cubicBezTo>
                <a:lnTo>
                  <a:pt x="1018" y="289"/>
                </a:lnTo>
                <a:cubicBezTo>
                  <a:pt x="1021" y="362"/>
                  <a:pt x="1054" y="401"/>
                  <a:pt x="1118" y="405"/>
                </a:cubicBezTo>
                <a:cubicBezTo>
                  <a:pt x="1169" y="405"/>
                  <a:pt x="1200" y="382"/>
                  <a:pt x="1214" y="334"/>
                </a:cubicBezTo>
                <a:close/>
                <a:moveTo>
                  <a:pt x="1626" y="227"/>
                </a:moveTo>
                <a:lnTo>
                  <a:pt x="1626" y="434"/>
                </a:lnTo>
                <a:lnTo>
                  <a:pt x="1580" y="434"/>
                </a:lnTo>
                <a:lnTo>
                  <a:pt x="1580" y="234"/>
                </a:lnTo>
                <a:cubicBezTo>
                  <a:pt x="1578" y="174"/>
                  <a:pt x="1553" y="144"/>
                  <a:pt x="1504" y="142"/>
                </a:cubicBezTo>
                <a:cubicBezTo>
                  <a:pt x="1446" y="150"/>
                  <a:pt x="1414" y="181"/>
                  <a:pt x="1408" y="236"/>
                </a:cubicBezTo>
                <a:lnTo>
                  <a:pt x="1408" y="434"/>
                </a:lnTo>
                <a:lnTo>
                  <a:pt x="1361" y="436"/>
                </a:lnTo>
                <a:lnTo>
                  <a:pt x="1361" y="111"/>
                </a:lnTo>
                <a:lnTo>
                  <a:pt x="1408" y="111"/>
                </a:lnTo>
                <a:lnTo>
                  <a:pt x="1408" y="160"/>
                </a:lnTo>
                <a:cubicBezTo>
                  <a:pt x="1433" y="123"/>
                  <a:pt x="1469" y="104"/>
                  <a:pt x="1515" y="102"/>
                </a:cubicBezTo>
                <a:cubicBezTo>
                  <a:pt x="1589" y="102"/>
                  <a:pt x="1626" y="144"/>
                  <a:pt x="1626" y="227"/>
                </a:cubicBezTo>
                <a:close/>
                <a:moveTo>
                  <a:pt x="1859" y="407"/>
                </a:moveTo>
                <a:lnTo>
                  <a:pt x="1868" y="432"/>
                </a:lnTo>
                <a:cubicBezTo>
                  <a:pt x="1853" y="438"/>
                  <a:pt x="1836" y="441"/>
                  <a:pt x="1818" y="441"/>
                </a:cubicBezTo>
                <a:cubicBezTo>
                  <a:pt x="1772" y="442"/>
                  <a:pt x="1750" y="419"/>
                  <a:pt x="1752" y="370"/>
                </a:cubicBezTo>
                <a:lnTo>
                  <a:pt x="1752" y="151"/>
                </a:lnTo>
                <a:lnTo>
                  <a:pt x="1707" y="151"/>
                </a:lnTo>
                <a:lnTo>
                  <a:pt x="1707" y="111"/>
                </a:lnTo>
                <a:lnTo>
                  <a:pt x="1752" y="111"/>
                </a:lnTo>
                <a:lnTo>
                  <a:pt x="1752" y="24"/>
                </a:lnTo>
                <a:lnTo>
                  <a:pt x="1798" y="0"/>
                </a:lnTo>
                <a:lnTo>
                  <a:pt x="1798" y="111"/>
                </a:lnTo>
                <a:lnTo>
                  <a:pt x="1859" y="111"/>
                </a:lnTo>
                <a:lnTo>
                  <a:pt x="1859" y="151"/>
                </a:lnTo>
                <a:lnTo>
                  <a:pt x="1798" y="151"/>
                </a:lnTo>
                <a:lnTo>
                  <a:pt x="1798" y="370"/>
                </a:lnTo>
                <a:cubicBezTo>
                  <a:pt x="1797" y="398"/>
                  <a:pt x="1809" y="411"/>
                  <a:pt x="1834" y="410"/>
                </a:cubicBezTo>
                <a:cubicBezTo>
                  <a:pt x="1843" y="410"/>
                  <a:pt x="1851" y="409"/>
                  <a:pt x="1859" y="407"/>
                </a:cubicBezTo>
                <a:close/>
                <a:moveTo>
                  <a:pt x="2131" y="203"/>
                </a:moveTo>
                <a:lnTo>
                  <a:pt x="2180" y="189"/>
                </a:lnTo>
                <a:cubicBezTo>
                  <a:pt x="2167" y="133"/>
                  <a:pt x="2125" y="104"/>
                  <a:pt x="2055" y="102"/>
                </a:cubicBezTo>
                <a:cubicBezTo>
                  <a:pt x="1982" y="105"/>
                  <a:pt x="1943" y="136"/>
                  <a:pt x="1937" y="194"/>
                </a:cubicBezTo>
                <a:cubicBezTo>
                  <a:pt x="1934" y="249"/>
                  <a:pt x="1976" y="281"/>
                  <a:pt x="2062" y="292"/>
                </a:cubicBezTo>
                <a:cubicBezTo>
                  <a:pt x="2118" y="302"/>
                  <a:pt x="2146" y="322"/>
                  <a:pt x="2144" y="352"/>
                </a:cubicBezTo>
                <a:cubicBezTo>
                  <a:pt x="2143" y="387"/>
                  <a:pt x="2115" y="406"/>
                  <a:pt x="2062" y="407"/>
                </a:cubicBezTo>
                <a:cubicBezTo>
                  <a:pt x="2013" y="409"/>
                  <a:pt x="1982" y="384"/>
                  <a:pt x="1970" y="334"/>
                </a:cubicBezTo>
                <a:lnTo>
                  <a:pt x="1924" y="347"/>
                </a:lnTo>
                <a:cubicBezTo>
                  <a:pt x="1941" y="413"/>
                  <a:pt x="1988" y="445"/>
                  <a:pt x="2062" y="443"/>
                </a:cubicBezTo>
                <a:cubicBezTo>
                  <a:pt x="2148" y="442"/>
                  <a:pt x="2192" y="410"/>
                  <a:pt x="2193" y="350"/>
                </a:cubicBezTo>
                <a:cubicBezTo>
                  <a:pt x="2195" y="298"/>
                  <a:pt x="2155" y="265"/>
                  <a:pt x="2075" y="252"/>
                </a:cubicBezTo>
                <a:cubicBezTo>
                  <a:pt x="2014" y="241"/>
                  <a:pt x="1985" y="222"/>
                  <a:pt x="1986" y="194"/>
                </a:cubicBezTo>
                <a:cubicBezTo>
                  <a:pt x="1990" y="162"/>
                  <a:pt x="2014" y="146"/>
                  <a:pt x="2057" y="145"/>
                </a:cubicBezTo>
                <a:cubicBezTo>
                  <a:pt x="2097" y="145"/>
                  <a:pt x="2122" y="164"/>
                  <a:pt x="2131" y="203"/>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5" name="Freeform 8"/>
          <p:cNvSpPr>
            <a:spLocks noEditPoints="1"/>
          </p:cNvSpPr>
          <p:nvPr/>
        </p:nvSpPr>
        <p:spPr bwMode="auto">
          <a:xfrm>
            <a:off x="793750" y="271605"/>
            <a:ext cx="952500" cy="447675"/>
          </a:xfrm>
          <a:custGeom>
            <a:avLst/>
            <a:gdLst>
              <a:gd name="T0" fmla="*/ 345008 w 2109"/>
              <a:gd name="T1" fmla="*/ 0 h 986"/>
              <a:gd name="T2" fmla="*/ 305269 w 2109"/>
              <a:gd name="T3" fmla="*/ 447253 h 986"/>
              <a:gd name="T4" fmla="*/ 37933 w 2109"/>
              <a:gd name="T5" fmla="*/ 409150 h 986"/>
              <a:gd name="T6" fmla="*/ 0 w 2109"/>
              <a:gd name="T7" fmla="*/ 447253 h 986"/>
              <a:gd name="T8" fmla="*/ 37933 w 2109"/>
              <a:gd name="T9" fmla="*/ 36288 h 986"/>
              <a:gd name="T10" fmla="*/ 305269 w 2109"/>
              <a:gd name="T11" fmla="*/ 126555 h 986"/>
              <a:gd name="T12" fmla="*/ 37933 w 2109"/>
              <a:gd name="T13" fmla="*/ 36288 h 986"/>
              <a:gd name="T14" fmla="*/ 37933 w 2109"/>
              <a:gd name="T15" fmla="*/ 376944 h 986"/>
              <a:gd name="T16" fmla="*/ 305269 w 2109"/>
              <a:gd name="T17" fmla="*/ 284863 h 986"/>
              <a:gd name="T18" fmla="*/ 37933 w 2109"/>
              <a:gd name="T19" fmla="*/ 160576 h 986"/>
              <a:gd name="T20" fmla="*/ 305269 w 2109"/>
              <a:gd name="T21" fmla="*/ 252657 h 986"/>
              <a:gd name="T22" fmla="*/ 37933 w 2109"/>
              <a:gd name="T23" fmla="*/ 160576 h 986"/>
              <a:gd name="T24" fmla="*/ 912645 w 2109"/>
              <a:gd name="T25" fmla="*/ 250843 h 986"/>
              <a:gd name="T26" fmla="*/ 808781 w 2109"/>
              <a:gd name="T27" fmla="*/ 314801 h 986"/>
              <a:gd name="T28" fmla="*/ 926644 w 2109"/>
              <a:gd name="T29" fmla="*/ 415047 h 986"/>
              <a:gd name="T30" fmla="*/ 731109 w 2109"/>
              <a:gd name="T31" fmla="*/ 371048 h 986"/>
              <a:gd name="T32" fmla="*/ 605118 w 2109"/>
              <a:gd name="T33" fmla="*/ 441356 h 986"/>
              <a:gd name="T34" fmla="*/ 658856 w 2109"/>
              <a:gd name="T35" fmla="*/ 403253 h 986"/>
              <a:gd name="T36" fmla="*/ 694983 w 2109"/>
              <a:gd name="T37" fmla="*/ 202761 h 986"/>
              <a:gd name="T38" fmla="*/ 477321 w 2109"/>
              <a:gd name="T39" fmla="*/ 170555 h 986"/>
              <a:gd name="T40" fmla="*/ 834973 w 2109"/>
              <a:gd name="T41" fmla="*/ 118391 h 986"/>
              <a:gd name="T42" fmla="*/ 537381 w 2109"/>
              <a:gd name="T43" fmla="*/ 86185 h 986"/>
              <a:gd name="T44" fmla="*/ 834973 w 2109"/>
              <a:gd name="T45" fmla="*/ 34020 h 986"/>
              <a:gd name="T46" fmla="*/ 529253 w 2109"/>
              <a:gd name="T47" fmla="*/ 2268 h 986"/>
              <a:gd name="T48" fmla="*/ 872454 w 2109"/>
              <a:gd name="T49" fmla="*/ 170555 h 986"/>
              <a:gd name="T50" fmla="*/ 948771 w 2109"/>
              <a:gd name="T51" fmla="*/ 202761 h 986"/>
              <a:gd name="T52" fmla="*/ 731109 w 2109"/>
              <a:gd name="T53" fmla="*/ 218637 h 986"/>
              <a:gd name="T54" fmla="*/ 886453 w 2109"/>
              <a:gd name="T55" fmla="*/ 218637 h 986"/>
              <a:gd name="T56" fmla="*/ 675113 w 2109"/>
              <a:gd name="T57" fmla="*/ 293028 h 986"/>
              <a:gd name="T58" fmla="*/ 485449 w 2109"/>
              <a:gd name="T59" fmla="*/ 403253 h 986"/>
              <a:gd name="T60" fmla="*/ 537381 w 2109"/>
              <a:gd name="T61" fmla="*/ 214554 h 986"/>
              <a:gd name="T62" fmla="*/ 631310 w 2109"/>
              <a:gd name="T63" fmla="*/ 276698 h 986"/>
              <a:gd name="T64" fmla="*/ 549122 w 2109"/>
              <a:gd name="T65" fmla="*/ 266719 h 986"/>
              <a:gd name="T66" fmla="*/ 537381 w 2109"/>
              <a:gd name="T67" fmla="*/ 214554 h 98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2109" h="986">
                <a:moveTo>
                  <a:pt x="0" y="0"/>
                </a:moveTo>
                <a:lnTo>
                  <a:pt x="764" y="0"/>
                </a:lnTo>
                <a:lnTo>
                  <a:pt x="764" y="986"/>
                </a:lnTo>
                <a:lnTo>
                  <a:pt x="676" y="986"/>
                </a:lnTo>
                <a:lnTo>
                  <a:pt x="676" y="902"/>
                </a:lnTo>
                <a:lnTo>
                  <a:pt x="84" y="902"/>
                </a:lnTo>
                <a:lnTo>
                  <a:pt x="84" y="986"/>
                </a:lnTo>
                <a:lnTo>
                  <a:pt x="0" y="986"/>
                </a:lnTo>
                <a:lnTo>
                  <a:pt x="0" y="0"/>
                </a:lnTo>
                <a:close/>
                <a:moveTo>
                  <a:pt x="84" y="80"/>
                </a:moveTo>
                <a:lnTo>
                  <a:pt x="84" y="279"/>
                </a:lnTo>
                <a:lnTo>
                  <a:pt x="676" y="279"/>
                </a:lnTo>
                <a:lnTo>
                  <a:pt x="676" y="80"/>
                </a:lnTo>
                <a:lnTo>
                  <a:pt x="84" y="80"/>
                </a:lnTo>
                <a:close/>
                <a:moveTo>
                  <a:pt x="84" y="628"/>
                </a:moveTo>
                <a:lnTo>
                  <a:pt x="84" y="831"/>
                </a:lnTo>
                <a:lnTo>
                  <a:pt x="676" y="831"/>
                </a:lnTo>
                <a:lnTo>
                  <a:pt x="676" y="628"/>
                </a:lnTo>
                <a:lnTo>
                  <a:pt x="84" y="628"/>
                </a:lnTo>
                <a:close/>
                <a:moveTo>
                  <a:pt x="84" y="354"/>
                </a:moveTo>
                <a:lnTo>
                  <a:pt x="84" y="557"/>
                </a:lnTo>
                <a:lnTo>
                  <a:pt x="676" y="557"/>
                </a:lnTo>
                <a:lnTo>
                  <a:pt x="676" y="354"/>
                </a:lnTo>
                <a:lnTo>
                  <a:pt x="84" y="354"/>
                </a:lnTo>
                <a:close/>
                <a:moveTo>
                  <a:pt x="1963" y="482"/>
                </a:moveTo>
                <a:lnTo>
                  <a:pt x="2021" y="553"/>
                </a:lnTo>
                <a:cubicBezTo>
                  <a:pt x="2000" y="568"/>
                  <a:pt x="1958" y="594"/>
                  <a:pt x="1893" y="632"/>
                </a:cubicBezTo>
                <a:cubicBezTo>
                  <a:pt x="1849" y="659"/>
                  <a:pt x="1815" y="679"/>
                  <a:pt x="1791" y="694"/>
                </a:cubicBezTo>
                <a:cubicBezTo>
                  <a:pt x="1859" y="753"/>
                  <a:pt x="1965" y="800"/>
                  <a:pt x="2109" y="836"/>
                </a:cubicBezTo>
                <a:cubicBezTo>
                  <a:pt x="2089" y="856"/>
                  <a:pt x="2070" y="883"/>
                  <a:pt x="2052" y="915"/>
                </a:cubicBezTo>
                <a:cubicBezTo>
                  <a:pt x="1849" y="856"/>
                  <a:pt x="1704" y="756"/>
                  <a:pt x="1619" y="615"/>
                </a:cubicBezTo>
                <a:lnTo>
                  <a:pt x="1619" y="818"/>
                </a:lnTo>
                <a:cubicBezTo>
                  <a:pt x="1624" y="924"/>
                  <a:pt x="1573" y="976"/>
                  <a:pt x="1464" y="973"/>
                </a:cubicBezTo>
                <a:cubicBezTo>
                  <a:pt x="1423" y="973"/>
                  <a:pt x="1381" y="973"/>
                  <a:pt x="1340" y="973"/>
                </a:cubicBezTo>
                <a:cubicBezTo>
                  <a:pt x="1337" y="937"/>
                  <a:pt x="1331" y="908"/>
                  <a:pt x="1322" y="884"/>
                </a:cubicBezTo>
                <a:cubicBezTo>
                  <a:pt x="1358" y="887"/>
                  <a:pt x="1403" y="889"/>
                  <a:pt x="1459" y="889"/>
                </a:cubicBezTo>
                <a:cubicBezTo>
                  <a:pt x="1515" y="892"/>
                  <a:pt x="1542" y="867"/>
                  <a:pt x="1539" y="814"/>
                </a:cubicBezTo>
                <a:lnTo>
                  <a:pt x="1539" y="447"/>
                </a:lnTo>
                <a:lnTo>
                  <a:pt x="1057" y="447"/>
                </a:lnTo>
                <a:lnTo>
                  <a:pt x="1057" y="376"/>
                </a:lnTo>
                <a:lnTo>
                  <a:pt x="1849" y="376"/>
                </a:lnTo>
                <a:lnTo>
                  <a:pt x="1849" y="261"/>
                </a:lnTo>
                <a:lnTo>
                  <a:pt x="1190" y="261"/>
                </a:lnTo>
                <a:lnTo>
                  <a:pt x="1190" y="190"/>
                </a:lnTo>
                <a:lnTo>
                  <a:pt x="1849" y="190"/>
                </a:lnTo>
                <a:lnTo>
                  <a:pt x="1849" y="75"/>
                </a:lnTo>
                <a:lnTo>
                  <a:pt x="1172" y="75"/>
                </a:lnTo>
                <a:lnTo>
                  <a:pt x="1172" y="5"/>
                </a:lnTo>
                <a:lnTo>
                  <a:pt x="1932" y="5"/>
                </a:lnTo>
                <a:lnTo>
                  <a:pt x="1932" y="376"/>
                </a:lnTo>
                <a:lnTo>
                  <a:pt x="2101" y="376"/>
                </a:lnTo>
                <a:lnTo>
                  <a:pt x="2101" y="447"/>
                </a:lnTo>
                <a:lnTo>
                  <a:pt x="1619" y="447"/>
                </a:lnTo>
                <a:lnTo>
                  <a:pt x="1619" y="482"/>
                </a:lnTo>
                <a:cubicBezTo>
                  <a:pt x="1654" y="544"/>
                  <a:pt x="1692" y="597"/>
                  <a:pt x="1733" y="641"/>
                </a:cubicBezTo>
                <a:cubicBezTo>
                  <a:pt x="1822" y="582"/>
                  <a:pt x="1899" y="529"/>
                  <a:pt x="1963" y="482"/>
                </a:cubicBezTo>
                <a:close/>
                <a:moveTo>
                  <a:pt x="1044" y="814"/>
                </a:moveTo>
                <a:cubicBezTo>
                  <a:pt x="1168" y="772"/>
                  <a:pt x="1318" y="716"/>
                  <a:pt x="1495" y="646"/>
                </a:cubicBezTo>
                <a:cubicBezTo>
                  <a:pt x="1501" y="672"/>
                  <a:pt x="1507" y="699"/>
                  <a:pt x="1513" y="725"/>
                </a:cubicBezTo>
                <a:cubicBezTo>
                  <a:pt x="1351" y="784"/>
                  <a:pt x="1205" y="839"/>
                  <a:pt x="1075" y="889"/>
                </a:cubicBezTo>
                <a:lnTo>
                  <a:pt x="1044" y="814"/>
                </a:lnTo>
                <a:close/>
                <a:moveTo>
                  <a:pt x="1190" y="473"/>
                </a:moveTo>
                <a:cubicBezTo>
                  <a:pt x="1202" y="482"/>
                  <a:pt x="1218" y="492"/>
                  <a:pt x="1238" y="504"/>
                </a:cubicBezTo>
                <a:cubicBezTo>
                  <a:pt x="1303" y="545"/>
                  <a:pt x="1356" y="581"/>
                  <a:pt x="1398" y="610"/>
                </a:cubicBezTo>
                <a:lnTo>
                  <a:pt x="1349" y="681"/>
                </a:lnTo>
                <a:cubicBezTo>
                  <a:pt x="1317" y="658"/>
                  <a:pt x="1272" y="627"/>
                  <a:pt x="1216" y="588"/>
                </a:cubicBezTo>
                <a:cubicBezTo>
                  <a:pt x="1184" y="565"/>
                  <a:pt x="1159" y="547"/>
                  <a:pt x="1141" y="535"/>
                </a:cubicBezTo>
                <a:lnTo>
                  <a:pt x="1190" y="473"/>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16" name="组合 15"/>
          <p:cNvGrpSpPr/>
          <p:nvPr/>
        </p:nvGrpSpPr>
        <p:grpSpPr>
          <a:xfrm>
            <a:off x="1083511" y="2205038"/>
            <a:ext cx="1304925" cy="1527175"/>
            <a:chOff x="914400" y="2205038"/>
            <a:chExt cx="1304925" cy="1527175"/>
          </a:xfrm>
        </p:grpSpPr>
        <p:sp>
          <p:nvSpPr>
            <p:cNvPr id="6" name="Freeform 5"/>
            <p:cNvSpPr>
              <a:spLocks/>
            </p:cNvSpPr>
            <p:nvPr/>
          </p:nvSpPr>
          <p:spPr bwMode="auto">
            <a:xfrm>
              <a:off x="914400" y="2205038"/>
              <a:ext cx="1304925" cy="1527175"/>
            </a:xfrm>
            <a:custGeom>
              <a:avLst/>
              <a:gdLst>
                <a:gd name="T0" fmla="*/ 827 w 1654"/>
                <a:gd name="T1" fmla="*/ 0 h 1918"/>
                <a:gd name="T2" fmla="*/ 1654 w 1654"/>
                <a:gd name="T3" fmla="*/ 827 h 1918"/>
                <a:gd name="T4" fmla="*/ 1116 w 1654"/>
                <a:gd name="T5" fmla="*/ 1602 h 1918"/>
                <a:gd name="T6" fmla="*/ 995 w 1654"/>
                <a:gd name="T7" fmla="*/ 1741 h 1918"/>
                <a:gd name="T8" fmla="*/ 870 w 1654"/>
                <a:gd name="T9" fmla="*/ 1884 h 1918"/>
                <a:gd name="T10" fmla="*/ 789 w 1654"/>
                <a:gd name="T11" fmla="*/ 1889 h 1918"/>
                <a:gd name="T12" fmla="*/ 660 w 1654"/>
                <a:gd name="T13" fmla="*/ 1741 h 1918"/>
                <a:gd name="T14" fmla="*/ 540 w 1654"/>
                <a:gd name="T15" fmla="*/ 1603 h 1918"/>
                <a:gd name="T16" fmla="*/ 0 w 1654"/>
                <a:gd name="T17" fmla="*/ 827 h 1918"/>
                <a:gd name="T18" fmla="*/ 827 w 1654"/>
                <a:gd name="T19" fmla="*/ 0 h 19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54" h="1918">
                  <a:moveTo>
                    <a:pt x="827" y="0"/>
                  </a:moveTo>
                  <a:cubicBezTo>
                    <a:pt x="1283" y="0"/>
                    <a:pt x="1654" y="370"/>
                    <a:pt x="1654" y="827"/>
                  </a:cubicBezTo>
                  <a:cubicBezTo>
                    <a:pt x="1654" y="1182"/>
                    <a:pt x="1430" y="1485"/>
                    <a:pt x="1116" y="1602"/>
                  </a:cubicBezTo>
                  <a:lnTo>
                    <a:pt x="995" y="1741"/>
                  </a:lnTo>
                  <a:cubicBezTo>
                    <a:pt x="953" y="1788"/>
                    <a:pt x="912" y="1836"/>
                    <a:pt x="870" y="1884"/>
                  </a:cubicBezTo>
                  <a:cubicBezTo>
                    <a:pt x="845" y="1916"/>
                    <a:pt x="818" y="1918"/>
                    <a:pt x="789" y="1889"/>
                  </a:cubicBezTo>
                  <a:cubicBezTo>
                    <a:pt x="746" y="1840"/>
                    <a:pt x="703" y="1790"/>
                    <a:pt x="660" y="1741"/>
                  </a:cubicBezTo>
                  <a:lnTo>
                    <a:pt x="540" y="1603"/>
                  </a:lnTo>
                  <a:cubicBezTo>
                    <a:pt x="225" y="1486"/>
                    <a:pt x="0" y="1183"/>
                    <a:pt x="0" y="827"/>
                  </a:cubicBezTo>
                  <a:cubicBezTo>
                    <a:pt x="0" y="370"/>
                    <a:pt x="370" y="0"/>
                    <a:pt x="827" y="0"/>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 name="Freeform 10"/>
            <p:cNvSpPr>
              <a:spLocks noEditPoints="1"/>
            </p:cNvSpPr>
            <p:nvPr/>
          </p:nvSpPr>
          <p:spPr bwMode="auto">
            <a:xfrm>
              <a:off x="1106488" y="2343151"/>
              <a:ext cx="898525" cy="866775"/>
            </a:xfrm>
            <a:custGeom>
              <a:avLst/>
              <a:gdLst>
                <a:gd name="T0" fmla="*/ 760 w 1139"/>
                <a:gd name="T1" fmla="*/ 420 h 1088"/>
                <a:gd name="T2" fmla="*/ 745 w 1139"/>
                <a:gd name="T3" fmla="*/ 452 h 1088"/>
                <a:gd name="T4" fmla="*/ 741 w 1139"/>
                <a:gd name="T5" fmla="*/ 473 h 1088"/>
                <a:gd name="T6" fmla="*/ 742 w 1139"/>
                <a:gd name="T7" fmla="*/ 513 h 1088"/>
                <a:gd name="T8" fmla="*/ 756 w 1139"/>
                <a:gd name="T9" fmla="*/ 552 h 1088"/>
                <a:gd name="T10" fmla="*/ 769 w 1139"/>
                <a:gd name="T11" fmla="*/ 571 h 1088"/>
                <a:gd name="T12" fmla="*/ 801 w 1139"/>
                <a:gd name="T13" fmla="*/ 598 h 1088"/>
                <a:gd name="T14" fmla="*/ 822 w 1139"/>
                <a:gd name="T15" fmla="*/ 608 h 1088"/>
                <a:gd name="T16" fmla="*/ 866 w 1139"/>
                <a:gd name="T17" fmla="*/ 363 h 1088"/>
                <a:gd name="T18" fmla="*/ 814 w 1139"/>
                <a:gd name="T19" fmla="*/ 374 h 1088"/>
                <a:gd name="T20" fmla="*/ 785 w 1139"/>
                <a:gd name="T21" fmla="*/ 392 h 1088"/>
                <a:gd name="T22" fmla="*/ 771 w 1139"/>
                <a:gd name="T23" fmla="*/ 406 h 1088"/>
                <a:gd name="T24" fmla="*/ 696 w 1139"/>
                <a:gd name="T25" fmla="*/ 127 h 1088"/>
                <a:gd name="T26" fmla="*/ 570 w 1139"/>
                <a:gd name="T27" fmla="*/ 253 h 1088"/>
                <a:gd name="T28" fmla="*/ 688 w 1139"/>
                <a:gd name="T29" fmla="*/ 513 h 1088"/>
                <a:gd name="T30" fmla="*/ 688 w 1139"/>
                <a:gd name="T31" fmla="*/ 461 h 1088"/>
                <a:gd name="T32" fmla="*/ 651 w 1139"/>
                <a:gd name="T33" fmla="*/ 279 h 1088"/>
                <a:gd name="T34" fmla="*/ 453 w 1139"/>
                <a:gd name="T35" fmla="*/ 490 h 1088"/>
                <a:gd name="T36" fmla="*/ 570 w 1139"/>
                <a:gd name="T37" fmla="*/ 718 h 1088"/>
                <a:gd name="T38" fmla="*/ 512 w 1139"/>
                <a:gd name="T39" fmla="*/ 725 h 1088"/>
                <a:gd name="T40" fmla="*/ 484 w 1139"/>
                <a:gd name="T41" fmla="*/ 693 h 1088"/>
                <a:gd name="T42" fmla="*/ 466 w 1139"/>
                <a:gd name="T43" fmla="*/ 678 h 1088"/>
                <a:gd name="T44" fmla="*/ 388 w 1139"/>
                <a:gd name="T45" fmla="*/ 645 h 1088"/>
                <a:gd name="T46" fmla="*/ 355 w 1139"/>
                <a:gd name="T47" fmla="*/ 642 h 1088"/>
                <a:gd name="T48" fmla="*/ 0 w 1139"/>
                <a:gd name="T49" fmla="*/ 1088 h 1088"/>
                <a:gd name="T50" fmla="*/ 151 w 1139"/>
                <a:gd name="T51" fmla="*/ 824 h 1088"/>
                <a:gd name="T52" fmla="*/ 391 w 1139"/>
                <a:gd name="T53" fmla="*/ 824 h 1088"/>
                <a:gd name="T54" fmla="*/ 546 w 1139"/>
                <a:gd name="T55" fmla="*/ 1088 h 1088"/>
                <a:gd name="T56" fmla="*/ 512 w 1139"/>
                <a:gd name="T57" fmla="*/ 725 h 1088"/>
                <a:gd name="T58" fmla="*/ 785 w 1139"/>
                <a:gd name="T59" fmla="*/ 642 h 1088"/>
                <a:gd name="T60" fmla="*/ 750 w 1139"/>
                <a:gd name="T61" fmla="*/ 646 h 1088"/>
                <a:gd name="T62" fmla="*/ 655 w 1139"/>
                <a:gd name="T63" fmla="*/ 693 h 1088"/>
                <a:gd name="T64" fmla="*/ 639 w 1139"/>
                <a:gd name="T65" fmla="*/ 709 h 1088"/>
                <a:gd name="T66" fmla="*/ 705 w 1139"/>
                <a:gd name="T67" fmla="*/ 1088 h 1088"/>
                <a:gd name="T68" fmla="*/ 744 w 1139"/>
                <a:gd name="T69" fmla="*/ 1088 h 1088"/>
                <a:gd name="T70" fmla="*/ 1024 w 1139"/>
                <a:gd name="T71" fmla="*/ 824 h 1088"/>
                <a:gd name="T72" fmla="*/ 1139 w 1139"/>
                <a:gd name="T73" fmla="*/ 833 h 1088"/>
                <a:gd name="T74" fmla="*/ 273 w 1139"/>
                <a:gd name="T75" fmla="*/ 616 h 1088"/>
                <a:gd name="T76" fmla="*/ 337 w 1139"/>
                <a:gd name="T77" fmla="*/ 599 h 1088"/>
                <a:gd name="T78" fmla="*/ 355 w 1139"/>
                <a:gd name="T79" fmla="*/ 586 h 1088"/>
                <a:gd name="T80" fmla="*/ 391 w 1139"/>
                <a:gd name="T81" fmla="*/ 535 h 1088"/>
                <a:gd name="T82" fmla="*/ 398 w 1139"/>
                <a:gd name="T83" fmla="*/ 510 h 1088"/>
                <a:gd name="T84" fmla="*/ 398 w 1139"/>
                <a:gd name="T85" fmla="*/ 468 h 1088"/>
                <a:gd name="T86" fmla="*/ 388 w 1139"/>
                <a:gd name="T87" fmla="*/ 437 h 1088"/>
                <a:gd name="T88" fmla="*/ 378 w 1139"/>
                <a:gd name="T89" fmla="*/ 419 h 1088"/>
                <a:gd name="T90" fmla="*/ 354 w 1139"/>
                <a:gd name="T91" fmla="*/ 393 h 1088"/>
                <a:gd name="T92" fmla="*/ 338 w 1139"/>
                <a:gd name="T93" fmla="*/ 381 h 1088"/>
                <a:gd name="T94" fmla="*/ 273 w 1139"/>
                <a:gd name="T95" fmla="*/ 363 h 1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39" h="1088">
                  <a:moveTo>
                    <a:pt x="771" y="406"/>
                  </a:moveTo>
                  <a:cubicBezTo>
                    <a:pt x="767" y="411"/>
                    <a:pt x="764" y="415"/>
                    <a:pt x="761" y="419"/>
                  </a:cubicBezTo>
                  <a:cubicBezTo>
                    <a:pt x="761" y="420"/>
                    <a:pt x="761" y="420"/>
                    <a:pt x="760" y="420"/>
                  </a:cubicBezTo>
                  <a:cubicBezTo>
                    <a:pt x="758" y="424"/>
                    <a:pt x="755" y="429"/>
                    <a:pt x="753" y="433"/>
                  </a:cubicBezTo>
                  <a:cubicBezTo>
                    <a:pt x="752" y="435"/>
                    <a:pt x="752" y="436"/>
                    <a:pt x="751" y="437"/>
                  </a:cubicBezTo>
                  <a:cubicBezTo>
                    <a:pt x="749" y="442"/>
                    <a:pt x="747" y="447"/>
                    <a:pt x="745" y="452"/>
                  </a:cubicBezTo>
                  <a:cubicBezTo>
                    <a:pt x="745" y="452"/>
                    <a:pt x="745" y="453"/>
                    <a:pt x="745" y="453"/>
                  </a:cubicBezTo>
                  <a:cubicBezTo>
                    <a:pt x="744" y="458"/>
                    <a:pt x="742" y="463"/>
                    <a:pt x="741" y="468"/>
                  </a:cubicBezTo>
                  <a:cubicBezTo>
                    <a:pt x="741" y="470"/>
                    <a:pt x="741" y="471"/>
                    <a:pt x="741" y="473"/>
                  </a:cubicBezTo>
                  <a:cubicBezTo>
                    <a:pt x="740" y="478"/>
                    <a:pt x="740" y="484"/>
                    <a:pt x="740" y="490"/>
                  </a:cubicBezTo>
                  <a:cubicBezTo>
                    <a:pt x="740" y="497"/>
                    <a:pt x="740" y="504"/>
                    <a:pt x="741" y="510"/>
                  </a:cubicBezTo>
                  <a:cubicBezTo>
                    <a:pt x="742" y="511"/>
                    <a:pt x="742" y="512"/>
                    <a:pt x="742" y="513"/>
                  </a:cubicBezTo>
                  <a:cubicBezTo>
                    <a:pt x="743" y="520"/>
                    <a:pt x="745" y="526"/>
                    <a:pt x="747" y="532"/>
                  </a:cubicBezTo>
                  <a:cubicBezTo>
                    <a:pt x="747" y="533"/>
                    <a:pt x="748" y="534"/>
                    <a:pt x="748" y="535"/>
                  </a:cubicBezTo>
                  <a:cubicBezTo>
                    <a:pt x="750" y="541"/>
                    <a:pt x="753" y="547"/>
                    <a:pt x="756" y="552"/>
                  </a:cubicBezTo>
                  <a:cubicBezTo>
                    <a:pt x="757" y="553"/>
                    <a:pt x="757" y="554"/>
                    <a:pt x="758" y="555"/>
                  </a:cubicBezTo>
                  <a:cubicBezTo>
                    <a:pt x="761" y="560"/>
                    <a:pt x="765" y="566"/>
                    <a:pt x="769" y="571"/>
                  </a:cubicBezTo>
                  <a:cubicBezTo>
                    <a:pt x="769" y="571"/>
                    <a:pt x="769" y="571"/>
                    <a:pt x="769" y="571"/>
                  </a:cubicBezTo>
                  <a:cubicBezTo>
                    <a:pt x="774" y="576"/>
                    <a:pt x="778" y="581"/>
                    <a:pt x="783" y="585"/>
                  </a:cubicBezTo>
                  <a:cubicBezTo>
                    <a:pt x="784" y="586"/>
                    <a:pt x="784" y="586"/>
                    <a:pt x="784" y="586"/>
                  </a:cubicBezTo>
                  <a:cubicBezTo>
                    <a:pt x="789" y="591"/>
                    <a:pt x="795" y="594"/>
                    <a:pt x="801" y="598"/>
                  </a:cubicBezTo>
                  <a:cubicBezTo>
                    <a:pt x="801" y="598"/>
                    <a:pt x="802" y="599"/>
                    <a:pt x="802" y="599"/>
                  </a:cubicBezTo>
                  <a:cubicBezTo>
                    <a:pt x="808" y="602"/>
                    <a:pt x="814" y="605"/>
                    <a:pt x="820" y="608"/>
                  </a:cubicBezTo>
                  <a:cubicBezTo>
                    <a:pt x="821" y="608"/>
                    <a:pt x="821" y="608"/>
                    <a:pt x="822" y="608"/>
                  </a:cubicBezTo>
                  <a:cubicBezTo>
                    <a:pt x="836" y="613"/>
                    <a:pt x="851" y="616"/>
                    <a:pt x="866" y="616"/>
                  </a:cubicBezTo>
                  <a:cubicBezTo>
                    <a:pt x="936" y="616"/>
                    <a:pt x="993" y="559"/>
                    <a:pt x="993" y="490"/>
                  </a:cubicBezTo>
                  <a:cubicBezTo>
                    <a:pt x="993" y="420"/>
                    <a:pt x="936" y="363"/>
                    <a:pt x="866" y="363"/>
                  </a:cubicBezTo>
                  <a:cubicBezTo>
                    <a:pt x="848" y="363"/>
                    <a:pt x="831" y="367"/>
                    <a:pt x="816" y="374"/>
                  </a:cubicBezTo>
                  <a:cubicBezTo>
                    <a:pt x="816" y="374"/>
                    <a:pt x="816" y="374"/>
                    <a:pt x="816" y="374"/>
                  </a:cubicBezTo>
                  <a:cubicBezTo>
                    <a:pt x="815" y="374"/>
                    <a:pt x="815" y="374"/>
                    <a:pt x="814" y="374"/>
                  </a:cubicBezTo>
                  <a:cubicBezTo>
                    <a:pt x="810" y="376"/>
                    <a:pt x="806" y="379"/>
                    <a:pt x="802" y="381"/>
                  </a:cubicBezTo>
                  <a:cubicBezTo>
                    <a:pt x="800" y="382"/>
                    <a:pt x="799" y="382"/>
                    <a:pt x="798" y="383"/>
                  </a:cubicBezTo>
                  <a:cubicBezTo>
                    <a:pt x="794" y="386"/>
                    <a:pt x="789" y="389"/>
                    <a:pt x="785" y="392"/>
                  </a:cubicBezTo>
                  <a:cubicBezTo>
                    <a:pt x="785" y="393"/>
                    <a:pt x="784" y="393"/>
                    <a:pt x="784" y="393"/>
                  </a:cubicBezTo>
                  <a:cubicBezTo>
                    <a:pt x="780" y="397"/>
                    <a:pt x="777" y="400"/>
                    <a:pt x="773" y="404"/>
                  </a:cubicBezTo>
                  <a:cubicBezTo>
                    <a:pt x="773" y="405"/>
                    <a:pt x="772" y="406"/>
                    <a:pt x="771" y="406"/>
                  </a:cubicBezTo>
                  <a:close/>
                  <a:moveTo>
                    <a:pt x="570" y="253"/>
                  </a:moveTo>
                  <a:lnTo>
                    <a:pt x="570" y="253"/>
                  </a:lnTo>
                  <a:cubicBezTo>
                    <a:pt x="639" y="253"/>
                    <a:pt x="696" y="196"/>
                    <a:pt x="696" y="127"/>
                  </a:cubicBezTo>
                  <a:cubicBezTo>
                    <a:pt x="696" y="57"/>
                    <a:pt x="639" y="0"/>
                    <a:pt x="570" y="0"/>
                  </a:cubicBezTo>
                  <a:cubicBezTo>
                    <a:pt x="500" y="0"/>
                    <a:pt x="443" y="57"/>
                    <a:pt x="443" y="127"/>
                  </a:cubicBezTo>
                  <a:cubicBezTo>
                    <a:pt x="443" y="196"/>
                    <a:pt x="500" y="253"/>
                    <a:pt x="570" y="253"/>
                  </a:cubicBezTo>
                  <a:close/>
                  <a:moveTo>
                    <a:pt x="688" y="609"/>
                  </a:moveTo>
                  <a:lnTo>
                    <a:pt x="688" y="609"/>
                  </a:lnTo>
                  <a:lnTo>
                    <a:pt x="688" y="513"/>
                  </a:lnTo>
                  <a:cubicBezTo>
                    <a:pt x="687" y="505"/>
                    <a:pt x="686" y="497"/>
                    <a:pt x="686" y="490"/>
                  </a:cubicBezTo>
                  <a:cubicBezTo>
                    <a:pt x="686" y="482"/>
                    <a:pt x="687" y="474"/>
                    <a:pt x="688" y="467"/>
                  </a:cubicBezTo>
                  <a:lnTo>
                    <a:pt x="688" y="461"/>
                  </a:lnTo>
                  <a:lnTo>
                    <a:pt x="689" y="461"/>
                  </a:lnTo>
                  <a:cubicBezTo>
                    <a:pt x="698" y="405"/>
                    <a:pt x="733" y="357"/>
                    <a:pt x="782" y="331"/>
                  </a:cubicBezTo>
                  <a:cubicBezTo>
                    <a:pt x="748" y="299"/>
                    <a:pt x="702" y="279"/>
                    <a:pt x="651" y="279"/>
                  </a:cubicBezTo>
                  <a:lnTo>
                    <a:pt x="488" y="279"/>
                  </a:lnTo>
                  <a:cubicBezTo>
                    <a:pt x="437" y="279"/>
                    <a:pt x="391" y="299"/>
                    <a:pt x="357" y="331"/>
                  </a:cubicBezTo>
                  <a:cubicBezTo>
                    <a:pt x="414" y="361"/>
                    <a:pt x="453" y="421"/>
                    <a:pt x="453" y="490"/>
                  </a:cubicBezTo>
                  <a:cubicBezTo>
                    <a:pt x="453" y="504"/>
                    <a:pt x="451" y="518"/>
                    <a:pt x="448" y="531"/>
                  </a:cubicBezTo>
                  <a:lnTo>
                    <a:pt x="448" y="608"/>
                  </a:lnTo>
                  <a:cubicBezTo>
                    <a:pt x="500" y="629"/>
                    <a:pt x="543" y="668"/>
                    <a:pt x="570" y="718"/>
                  </a:cubicBezTo>
                  <a:cubicBezTo>
                    <a:pt x="595" y="669"/>
                    <a:pt x="638" y="631"/>
                    <a:pt x="688" y="609"/>
                  </a:cubicBezTo>
                  <a:close/>
                  <a:moveTo>
                    <a:pt x="512" y="725"/>
                  </a:moveTo>
                  <a:lnTo>
                    <a:pt x="512" y="725"/>
                  </a:lnTo>
                  <a:cubicBezTo>
                    <a:pt x="508" y="719"/>
                    <a:pt x="504" y="714"/>
                    <a:pt x="499" y="709"/>
                  </a:cubicBezTo>
                  <a:cubicBezTo>
                    <a:pt x="499" y="708"/>
                    <a:pt x="498" y="707"/>
                    <a:pt x="497" y="707"/>
                  </a:cubicBezTo>
                  <a:cubicBezTo>
                    <a:pt x="493" y="702"/>
                    <a:pt x="489" y="698"/>
                    <a:pt x="484" y="693"/>
                  </a:cubicBezTo>
                  <a:cubicBezTo>
                    <a:pt x="484" y="693"/>
                    <a:pt x="483" y="692"/>
                    <a:pt x="482" y="691"/>
                  </a:cubicBezTo>
                  <a:cubicBezTo>
                    <a:pt x="477" y="687"/>
                    <a:pt x="473" y="683"/>
                    <a:pt x="467" y="679"/>
                  </a:cubicBezTo>
                  <a:cubicBezTo>
                    <a:pt x="467" y="679"/>
                    <a:pt x="466" y="679"/>
                    <a:pt x="466" y="678"/>
                  </a:cubicBezTo>
                  <a:cubicBezTo>
                    <a:pt x="449" y="666"/>
                    <a:pt x="429" y="656"/>
                    <a:pt x="409" y="650"/>
                  </a:cubicBezTo>
                  <a:cubicBezTo>
                    <a:pt x="404" y="649"/>
                    <a:pt x="400" y="648"/>
                    <a:pt x="395" y="647"/>
                  </a:cubicBezTo>
                  <a:cubicBezTo>
                    <a:pt x="393" y="646"/>
                    <a:pt x="390" y="646"/>
                    <a:pt x="388" y="645"/>
                  </a:cubicBezTo>
                  <a:cubicBezTo>
                    <a:pt x="385" y="645"/>
                    <a:pt x="381" y="644"/>
                    <a:pt x="378" y="644"/>
                  </a:cubicBezTo>
                  <a:cubicBezTo>
                    <a:pt x="376" y="644"/>
                    <a:pt x="374" y="643"/>
                    <a:pt x="372" y="643"/>
                  </a:cubicBezTo>
                  <a:cubicBezTo>
                    <a:pt x="366" y="643"/>
                    <a:pt x="360" y="642"/>
                    <a:pt x="355" y="642"/>
                  </a:cubicBezTo>
                  <a:lnTo>
                    <a:pt x="191" y="642"/>
                  </a:lnTo>
                  <a:cubicBezTo>
                    <a:pt x="86" y="642"/>
                    <a:pt x="0" y="728"/>
                    <a:pt x="0" y="833"/>
                  </a:cubicBezTo>
                  <a:lnTo>
                    <a:pt x="0" y="1088"/>
                  </a:lnTo>
                  <a:lnTo>
                    <a:pt x="112" y="1088"/>
                  </a:lnTo>
                  <a:lnTo>
                    <a:pt x="112" y="824"/>
                  </a:lnTo>
                  <a:lnTo>
                    <a:pt x="151" y="824"/>
                  </a:lnTo>
                  <a:lnTo>
                    <a:pt x="151" y="1088"/>
                  </a:lnTo>
                  <a:lnTo>
                    <a:pt x="391" y="1088"/>
                  </a:lnTo>
                  <a:lnTo>
                    <a:pt x="391" y="824"/>
                  </a:lnTo>
                  <a:lnTo>
                    <a:pt x="430" y="824"/>
                  </a:lnTo>
                  <a:lnTo>
                    <a:pt x="430" y="1088"/>
                  </a:lnTo>
                  <a:lnTo>
                    <a:pt x="546" y="1088"/>
                  </a:lnTo>
                  <a:lnTo>
                    <a:pt x="546" y="833"/>
                  </a:lnTo>
                  <a:cubicBezTo>
                    <a:pt x="546" y="793"/>
                    <a:pt x="533" y="756"/>
                    <a:pt x="512" y="725"/>
                  </a:cubicBezTo>
                  <a:cubicBezTo>
                    <a:pt x="512" y="725"/>
                    <a:pt x="512" y="725"/>
                    <a:pt x="512" y="725"/>
                  </a:cubicBezTo>
                  <a:close/>
                  <a:moveTo>
                    <a:pt x="948" y="642"/>
                  </a:moveTo>
                  <a:lnTo>
                    <a:pt x="948" y="642"/>
                  </a:lnTo>
                  <a:lnTo>
                    <a:pt x="785" y="642"/>
                  </a:lnTo>
                  <a:cubicBezTo>
                    <a:pt x="779" y="642"/>
                    <a:pt x="773" y="643"/>
                    <a:pt x="767" y="643"/>
                  </a:cubicBezTo>
                  <a:cubicBezTo>
                    <a:pt x="765" y="643"/>
                    <a:pt x="763" y="644"/>
                    <a:pt x="761" y="644"/>
                  </a:cubicBezTo>
                  <a:cubicBezTo>
                    <a:pt x="758" y="644"/>
                    <a:pt x="754" y="645"/>
                    <a:pt x="750" y="646"/>
                  </a:cubicBezTo>
                  <a:cubicBezTo>
                    <a:pt x="748" y="646"/>
                    <a:pt x="746" y="646"/>
                    <a:pt x="743" y="647"/>
                  </a:cubicBezTo>
                  <a:cubicBezTo>
                    <a:pt x="739" y="648"/>
                    <a:pt x="735" y="649"/>
                    <a:pt x="731" y="650"/>
                  </a:cubicBezTo>
                  <a:cubicBezTo>
                    <a:pt x="703" y="658"/>
                    <a:pt x="676" y="673"/>
                    <a:pt x="655" y="693"/>
                  </a:cubicBezTo>
                  <a:cubicBezTo>
                    <a:pt x="655" y="694"/>
                    <a:pt x="654" y="694"/>
                    <a:pt x="654" y="694"/>
                  </a:cubicBezTo>
                  <a:cubicBezTo>
                    <a:pt x="649" y="698"/>
                    <a:pt x="645" y="703"/>
                    <a:pt x="641" y="708"/>
                  </a:cubicBezTo>
                  <a:cubicBezTo>
                    <a:pt x="640" y="708"/>
                    <a:pt x="640" y="709"/>
                    <a:pt x="639" y="709"/>
                  </a:cubicBezTo>
                  <a:cubicBezTo>
                    <a:pt x="611" y="743"/>
                    <a:pt x="593" y="786"/>
                    <a:pt x="593" y="833"/>
                  </a:cubicBezTo>
                  <a:lnTo>
                    <a:pt x="593" y="1088"/>
                  </a:lnTo>
                  <a:lnTo>
                    <a:pt x="705" y="1088"/>
                  </a:lnTo>
                  <a:lnTo>
                    <a:pt x="705" y="824"/>
                  </a:lnTo>
                  <a:lnTo>
                    <a:pt x="744" y="824"/>
                  </a:lnTo>
                  <a:lnTo>
                    <a:pt x="744" y="1088"/>
                  </a:lnTo>
                  <a:lnTo>
                    <a:pt x="985" y="1088"/>
                  </a:lnTo>
                  <a:lnTo>
                    <a:pt x="985" y="824"/>
                  </a:lnTo>
                  <a:lnTo>
                    <a:pt x="1024" y="824"/>
                  </a:lnTo>
                  <a:lnTo>
                    <a:pt x="1024" y="1088"/>
                  </a:lnTo>
                  <a:lnTo>
                    <a:pt x="1139" y="1088"/>
                  </a:lnTo>
                  <a:lnTo>
                    <a:pt x="1139" y="833"/>
                  </a:lnTo>
                  <a:cubicBezTo>
                    <a:pt x="1139" y="728"/>
                    <a:pt x="1053" y="642"/>
                    <a:pt x="948" y="642"/>
                  </a:cubicBezTo>
                  <a:close/>
                  <a:moveTo>
                    <a:pt x="273" y="616"/>
                  </a:moveTo>
                  <a:lnTo>
                    <a:pt x="273" y="616"/>
                  </a:lnTo>
                  <a:cubicBezTo>
                    <a:pt x="289" y="616"/>
                    <a:pt x="304" y="613"/>
                    <a:pt x="317" y="608"/>
                  </a:cubicBezTo>
                  <a:cubicBezTo>
                    <a:pt x="318" y="608"/>
                    <a:pt x="318" y="608"/>
                    <a:pt x="318" y="608"/>
                  </a:cubicBezTo>
                  <a:cubicBezTo>
                    <a:pt x="325" y="605"/>
                    <a:pt x="331" y="602"/>
                    <a:pt x="337" y="599"/>
                  </a:cubicBezTo>
                  <a:cubicBezTo>
                    <a:pt x="337" y="599"/>
                    <a:pt x="338" y="598"/>
                    <a:pt x="338" y="598"/>
                  </a:cubicBezTo>
                  <a:cubicBezTo>
                    <a:pt x="344" y="594"/>
                    <a:pt x="350" y="591"/>
                    <a:pt x="355" y="586"/>
                  </a:cubicBezTo>
                  <a:cubicBezTo>
                    <a:pt x="355" y="586"/>
                    <a:pt x="355" y="586"/>
                    <a:pt x="355" y="586"/>
                  </a:cubicBezTo>
                  <a:cubicBezTo>
                    <a:pt x="366" y="577"/>
                    <a:pt x="374" y="566"/>
                    <a:pt x="381" y="554"/>
                  </a:cubicBezTo>
                  <a:cubicBezTo>
                    <a:pt x="382" y="554"/>
                    <a:pt x="382" y="553"/>
                    <a:pt x="383" y="552"/>
                  </a:cubicBezTo>
                  <a:cubicBezTo>
                    <a:pt x="386" y="547"/>
                    <a:pt x="389" y="541"/>
                    <a:pt x="391" y="535"/>
                  </a:cubicBezTo>
                  <a:cubicBezTo>
                    <a:pt x="391" y="534"/>
                    <a:pt x="392" y="533"/>
                    <a:pt x="392" y="532"/>
                  </a:cubicBezTo>
                  <a:cubicBezTo>
                    <a:pt x="394" y="526"/>
                    <a:pt x="396" y="520"/>
                    <a:pt x="397" y="513"/>
                  </a:cubicBezTo>
                  <a:cubicBezTo>
                    <a:pt x="397" y="512"/>
                    <a:pt x="398" y="511"/>
                    <a:pt x="398" y="510"/>
                  </a:cubicBezTo>
                  <a:cubicBezTo>
                    <a:pt x="399" y="504"/>
                    <a:pt x="399" y="497"/>
                    <a:pt x="399" y="490"/>
                  </a:cubicBezTo>
                  <a:cubicBezTo>
                    <a:pt x="399" y="484"/>
                    <a:pt x="399" y="478"/>
                    <a:pt x="398" y="472"/>
                  </a:cubicBezTo>
                  <a:cubicBezTo>
                    <a:pt x="398" y="471"/>
                    <a:pt x="398" y="470"/>
                    <a:pt x="398" y="468"/>
                  </a:cubicBezTo>
                  <a:cubicBezTo>
                    <a:pt x="397" y="463"/>
                    <a:pt x="395" y="458"/>
                    <a:pt x="394" y="453"/>
                  </a:cubicBezTo>
                  <a:cubicBezTo>
                    <a:pt x="394" y="452"/>
                    <a:pt x="394" y="452"/>
                    <a:pt x="394" y="452"/>
                  </a:cubicBezTo>
                  <a:cubicBezTo>
                    <a:pt x="392" y="447"/>
                    <a:pt x="390" y="442"/>
                    <a:pt x="388" y="437"/>
                  </a:cubicBezTo>
                  <a:cubicBezTo>
                    <a:pt x="387" y="436"/>
                    <a:pt x="387" y="435"/>
                    <a:pt x="386" y="434"/>
                  </a:cubicBezTo>
                  <a:cubicBezTo>
                    <a:pt x="384" y="429"/>
                    <a:pt x="381" y="424"/>
                    <a:pt x="378" y="419"/>
                  </a:cubicBezTo>
                  <a:lnTo>
                    <a:pt x="378" y="419"/>
                  </a:lnTo>
                  <a:cubicBezTo>
                    <a:pt x="375" y="415"/>
                    <a:pt x="372" y="410"/>
                    <a:pt x="368" y="406"/>
                  </a:cubicBezTo>
                  <a:cubicBezTo>
                    <a:pt x="367" y="405"/>
                    <a:pt x="367" y="405"/>
                    <a:pt x="366" y="404"/>
                  </a:cubicBezTo>
                  <a:cubicBezTo>
                    <a:pt x="362" y="400"/>
                    <a:pt x="358" y="396"/>
                    <a:pt x="354" y="393"/>
                  </a:cubicBezTo>
                  <a:cubicBezTo>
                    <a:pt x="354" y="393"/>
                    <a:pt x="354" y="393"/>
                    <a:pt x="354" y="393"/>
                  </a:cubicBezTo>
                  <a:cubicBezTo>
                    <a:pt x="350" y="389"/>
                    <a:pt x="345" y="386"/>
                    <a:pt x="341" y="383"/>
                  </a:cubicBezTo>
                  <a:cubicBezTo>
                    <a:pt x="340" y="382"/>
                    <a:pt x="339" y="382"/>
                    <a:pt x="338" y="381"/>
                  </a:cubicBezTo>
                  <a:cubicBezTo>
                    <a:pt x="334" y="379"/>
                    <a:pt x="329" y="376"/>
                    <a:pt x="324" y="374"/>
                  </a:cubicBezTo>
                  <a:cubicBezTo>
                    <a:pt x="324" y="374"/>
                    <a:pt x="324" y="374"/>
                    <a:pt x="323" y="374"/>
                  </a:cubicBezTo>
                  <a:cubicBezTo>
                    <a:pt x="308" y="367"/>
                    <a:pt x="291" y="363"/>
                    <a:pt x="273" y="363"/>
                  </a:cubicBezTo>
                  <a:cubicBezTo>
                    <a:pt x="203" y="363"/>
                    <a:pt x="146" y="420"/>
                    <a:pt x="146" y="490"/>
                  </a:cubicBezTo>
                  <a:cubicBezTo>
                    <a:pt x="146" y="559"/>
                    <a:pt x="203" y="616"/>
                    <a:pt x="273" y="6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7" name="组合 16"/>
          <p:cNvGrpSpPr/>
          <p:nvPr/>
        </p:nvGrpSpPr>
        <p:grpSpPr>
          <a:xfrm>
            <a:off x="3288945" y="2205038"/>
            <a:ext cx="1304925" cy="1527175"/>
            <a:chOff x="3260725" y="2205038"/>
            <a:chExt cx="1304925" cy="1527175"/>
          </a:xfrm>
        </p:grpSpPr>
        <p:sp>
          <p:nvSpPr>
            <p:cNvPr id="7" name="Freeform 6"/>
            <p:cNvSpPr>
              <a:spLocks/>
            </p:cNvSpPr>
            <p:nvPr/>
          </p:nvSpPr>
          <p:spPr bwMode="auto">
            <a:xfrm>
              <a:off x="3260725" y="2205038"/>
              <a:ext cx="1304925" cy="1527175"/>
            </a:xfrm>
            <a:custGeom>
              <a:avLst/>
              <a:gdLst>
                <a:gd name="T0" fmla="*/ 827 w 1654"/>
                <a:gd name="T1" fmla="*/ 0 h 1918"/>
                <a:gd name="T2" fmla="*/ 1654 w 1654"/>
                <a:gd name="T3" fmla="*/ 827 h 1918"/>
                <a:gd name="T4" fmla="*/ 1116 w 1654"/>
                <a:gd name="T5" fmla="*/ 1602 h 1918"/>
                <a:gd name="T6" fmla="*/ 995 w 1654"/>
                <a:gd name="T7" fmla="*/ 1741 h 1918"/>
                <a:gd name="T8" fmla="*/ 870 w 1654"/>
                <a:gd name="T9" fmla="*/ 1884 h 1918"/>
                <a:gd name="T10" fmla="*/ 790 w 1654"/>
                <a:gd name="T11" fmla="*/ 1889 h 1918"/>
                <a:gd name="T12" fmla="*/ 660 w 1654"/>
                <a:gd name="T13" fmla="*/ 1741 h 1918"/>
                <a:gd name="T14" fmla="*/ 540 w 1654"/>
                <a:gd name="T15" fmla="*/ 1603 h 1918"/>
                <a:gd name="T16" fmla="*/ 0 w 1654"/>
                <a:gd name="T17" fmla="*/ 827 h 1918"/>
                <a:gd name="T18" fmla="*/ 827 w 1654"/>
                <a:gd name="T19" fmla="*/ 0 h 19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54" h="1918">
                  <a:moveTo>
                    <a:pt x="827" y="0"/>
                  </a:moveTo>
                  <a:cubicBezTo>
                    <a:pt x="1284" y="0"/>
                    <a:pt x="1654" y="370"/>
                    <a:pt x="1654" y="827"/>
                  </a:cubicBezTo>
                  <a:cubicBezTo>
                    <a:pt x="1654" y="1182"/>
                    <a:pt x="1430" y="1485"/>
                    <a:pt x="1116" y="1602"/>
                  </a:cubicBezTo>
                  <a:lnTo>
                    <a:pt x="995" y="1741"/>
                  </a:lnTo>
                  <a:cubicBezTo>
                    <a:pt x="954" y="1788"/>
                    <a:pt x="912" y="1836"/>
                    <a:pt x="870" y="1884"/>
                  </a:cubicBezTo>
                  <a:cubicBezTo>
                    <a:pt x="845" y="1916"/>
                    <a:pt x="818" y="1918"/>
                    <a:pt x="790" y="1889"/>
                  </a:cubicBezTo>
                  <a:cubicBezTo>
                    <a:pt x="747" y="1840"/>
                    <a:pt x="703" y="1790"/>
                    <a:pt x="660" y="1741"/>
                  </a:cubicBezTo>
                  <a:lnTo>
                    <a:pt x="540" y="1603"/>
                  </a:lnTo>
                  <a:cubicBezTo>
                    <a:pt x="225" y="1486"/>
                    <a:pt x="0" y="1183"/>
                    <a:pt x="0" y="827"/>
                  </a:cubicBezTo>
                  <a:cubicBezTo>
                    <a:pt x="0" y="370"/>
                    <a:pt x="371" y="0"/>
                    <a:pt x="827"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 name="Freeform 11"/>
            <p:cNvSpPr>
              <a:spLocks noEditPoints="1"/>
            </p:cNvSpPr>
            <p:nvPr/>
          </p:nvSpPr>
          <p:spPr bwMode="auto">
            <a:xfrm>
              <a:off x="3497263" y="2524126"/>
              <a:ext cx="839788" cy="663575"/>
            </a:xfrm>
            <a:custGeom>
              <a:avLst/>
              <a:gdLst>
                <a:gd name="T0" fmla="*/ 392 w 1065"/>
                <a:gd name="T1" fmla="*/ 422 h 834"/>
                <a:gd name="T2" fmla="*/ 544 w 1065"/>
                <a:gd name="T3" fmla="*/ 344 h 834"/>
                <a:gd name="T4" fmla="*/ 828 w 1065"/>
                <a:gd name="T5" fmla="*/ 296 h 834"/>
                <a:gd name="T6" fmla="*/ 907 w 1065"/>
                <a:gd name="T7" fmla="*/ 179 h 834"/>
                <a:gd name="T8" fmla="*/ 792 w 1065"/>
                <a:gd name="T9" fmla="*/ 259 h 834"/>
                <a:gd name="T10" fmla="*/ 543 w 1065"/>
                <a:gd name="T11" fmla="*/ 271 h 834"/>
                <a:gd name="T12" fmla="*/ 1065 w 1065"/>
                <a:gd name="T13" fmla="*/ 111 h 834"/>
                <a:gd name="T14" fmla="*/ 647 w 1065"/>
                <a:gd name="T15" fmla="*/ 44 h 834"/>
                <a:gd name="T16" fmla="*/ 607 w 1065"/>
                <a:gd name="T17" fmla="*/ 0 h 834"/>
                <a:gd name="T18" fmla="*/ 214 w 1065"/>
                <a:gd name="T19" fmla="*/ 44 h 834"/>
                <a:gd name="T20" fmla="*/ 243 w 1065"/>
                <a:gd name="T21" fmla="*/ 111 h 834"/>
                <a:gd name="T22" fmla="*/ 300 w 1065"/>
                <a:gd name="T23" fmla="*/ 189 h 834"/>
                <a:gd name="T24" fmla="*/ 981 w 1065"/>
                <a:gd name="T25" fmla="*/ 111 h 834"/>
                <a:gd name="T26" fmla="*/ 493 w 1065"/>
                <a:gd name="T27" fmla="*/ 548 h 834"/>
                <a:gd name="T28" fmla="*/ 981 w 1065"/>
                <a:gd name="T29" fmla="*/ 570 h 834"/>
                <a:gd name="T30" fmla="*/ 501 w 1065"/>
                <a:gd name="T31" fmla="*/ 593 h 834"/>
                <a:gd name="T32" fmla="*/ 503 w 1065"/>
                <a:gd name="T33" fmla="*/ 664 h 834"/>
                <a:gd name="T34" fmla="*/ 607 w 1065"/>
                <a:gd name="T35" fmla="*/ 828 h 834"/>
                <a:gd name="T36" fmla="*/ 647 w 1065"/>
                <a:gd name="T37" fmla="*/ 664 h 834"/>
                <a:gd name="T38" fmla="*/ 839 w 1065"/>
                <a:gd name="T39" fmla="*/ 823 h 834"/>
                <a:gd name="T40" fmla="*/ 822 w 1065"/>
                <a:gd name="T41" fmla="*/ 664 h 834"/>
                <a:gd name="T42" fmla="*/ 1065 w 1065"/>
                <a:gd name="T43" fmla="*/ 593 h 834"/>
                <a:gd name="T44" fmla="*/ 1039 w 1065"/>
                <a:gd name="T45" fmla="*/ 111 h 834"/>
                <a:gd name="T46" fmla="*/ 223 w 1065"/>
                <a:gd name="T47" fmla="*/ 431 h 834"/>
                <a:gd name="T48" fmla="*/ 327 w 1065"/>
                <a:gd name="T49" fmla="*/ 328 h 834"/>
                <a:gd name="T50" fmla="*/ 120 w 1065"/>
                <a:gd name="T51" fmla="*/ 328 h 834"/>
                <a:gd name="T52" fmla="*/ 290 w 1065"/>
                <a:gd name="T53" fmla="*/ 453 h 834"/>
                <a:gd name="T54" fmla="*/ 251 w 1065"/>
                <a:gd name="T55" fmla="*/ 453 h 834"/>
                <a:gd name="T56" fmla="*/ 262 w 1065"/>
                <a:gd name="T57" fmla="*/ 472 h 834"/>
                <a:gd name="T58" fmla="*/ 273 w 1065"/>
                <a:gd name="T59" fmla="*/ 709 h 834"/>
                <a:gd name="T60" fmla="*/ 180 w 1065"/>
                <a:gd name="T61" fmla="*/ 709 h 834"/>
                <a:gd name="T62" fmla="*/ 191 w 1065"/>
                <a:gd name="T63" fmla="*/ 472 h 834"/>
                <a:gd name="T64" fmla="*/ 201 w 1065"/>
                <a:gd name="T65" fmla="*/ 453 h 834"/>
                <a:gd name="T66" fmla="*/ 0 w 1065"/>
                <a:gd name="T67" fmla="*/ 609 h 834"/>
                <a:gd name="T68" fmla="*/ 92 w 1065"/>
                <a:gd name="T69" fmla="*/ 834 h 834"/>
                <a:gd name="T70" fmla="*/ 124 w 1065"/>
                <a:gd name="T71" fmla="*/ 601 h 834"/>
                <a:gd name="T72" fmla="*/ 320 w 1065"/>
                <a:gd name="T73" fmla="*/ 834 h 834"/>
                <a:gd name="T74" fmla="*/ 352 w 1065"/>
                <a:gd name="T75" fmla="*/ 601 h 834"/>
                <a:gd name="T76" fmla="*/ 446 w 1065"/>
                <a:gd name="T77" fmla="*/ 834 h 834"/>
                <a:gd name="T78" fmla="*/ 290 w 1065"/>
                <a:gd name="T79" fmla="*/ 453 h 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65" h="834">
                  <a:moveTo>
                    <a:pt x="543" y="271"/>
                  </a:moveTo>
                  <a:lnTo>
                    <a:pt x="392" y="422"/>
                  </a:lnTo>
                  <a:cubicBezTo>
                    <a:pt x="408" y="431"/>
                    <a:pt x="422" y="442"/>
                    <a:pt x="434" y="454"/>
                  </a:cubicBezTo>
                  <a:lnTo>
                    <a:pt x="544" y="344"/>
                  </a:lnTo>
                  <a:lnTo>
                    <a:pt x="662" y="463"/>
                  </a:lnTo>
                  <a:lnTo>
                    <a:pt x="828" y="296"/>
                  </a:lnTo>
                  <a:lnTo>
                    <a:pt x="854" y="361"/>
                  </a:lnTo>
                  <a:lnTo>
                    <a:pt x="907" y="179"/>
                  </a:lnTo>
                  <a:lnTo>
                    <a:pt x="725" y="232"/>
                  </a:lnTo>
                  <a:lnTo>
                    <a:pt x="792" y="259"/>
                  </a:lnTo>
                  <a:lnTo>
                    <a:pt x="662" y="389"/>
                  </a:lnTo>
                  <a:lnTo>
                    <a:pt x="543" y="271"/>
                  </a:lnTo>
                  <a:close/>
                  <a:moveTo>
                    <a:pt x="1065" y="111"/>
                  </a:moveTo>
                  <a:lnTo>
                    <a:pt x="1065" y="111"/>
                  </a:lnTo>
                  <a:lnTo>
                    <a:pt x="1065" y="44"/>
                  </a:lnTo>
                  <a:lnTo>
                    <a:pt x="647" y="44"/>
                  </a:lnTo>
                  <a:lnTo>
                    <a:pt x="647" y="0"/>
                  </a:lnTo>
                  <a:lnTo>
                    <a:pt x="607" y="0"/>
                  </a:lnTo>
                  <a:lnTo>
                    <a:pt x="607" y="44"/>
                  </a:lnTo>
                  <a:lnTo>
                    <a:pt x="214" y="44"/>
                  </a:lnTo>
                  <a:lnTo>
                    <a:pt x="214" y="111"/>
                  </a:lnTo>
                  <a:lnTo>
                    <a:pt x="243" y="111"/>
                  </a:lnTo>
                  <a:lnTo>
                    <a:pt x="243" y="170"/>
                  </a:lnTo>
                  <a:cubicBezTo>
                    <a:pt x="264" y="172"/>
                    <a:pt x="283" y="179"/>
                    <a:pt x="300" y="189"/>
                  </a:cubicBezTo>
                  <a:lnTo>
                    <a:pt x="300" y="111"/>
                  </a:lnTo>
                  <a:lnTo>
                    <a:pt x="981" y="111"/>
                  </a:lnTo>
                  <a:lnTo>
                    <a:pt x="981" y="548"/>
                  </a:lnTo>
                  <a:lnTo>
                    <a:pt x="493" y="548"/>
                  </a:lnTo>
                  <a:cubicBezTo>
                    <a:pt x="496" y="555"/>
                    <a:pt x="497" y="562"/>
                    <a:pt x="499" y="570"/>
                  </a:cubicBezTo>
                  <a:lnTo>
                    <a:pt x="981" y="570"/>
                  </a:lnTo>
                  <a:lnTo>
                    <a:pt x="981" y="593"/>
                  </a:lnTo>
                  <a:lnTo>
                    <a:pt x="501" y="593"/>
                  </a:lnTo>
                  <a:cubicBezTo>
                    <a:pt x="502" y="599"/>
                    <a:pt x="503" y="604"/>
                    <a:pt x="503" y="609"/>
                  </a:cubicBezTo>
                  <a:lnTo>
                    <a:pt x="503" y="664"/>
                  </a:lnTo>
                  <a:lnTo>
                    <a:pt x="607" y="664"/>
                  </a:lnTo>
                  <a:lnTo>
                    <a:pt x="607" y="828"/>
                  </a:lnTo>
                  <a:lnTo>
                    <a:pt x="647" y="828"/>
                  </a:lnTo>
                  <a:lnTo>
                    <a:pt x="647" y="664"/>
                  </a:lnTo>
                  <a:lnTo>
                    <a:pt x="779" y="664"/>
                  </a:lnTo>
                  <a:lnTo>
                    <a:pt x="839" y="823"/>
                  </a:lnTo>
                  <a:lnTo>
                    <a:pt x="878" y="813"/>
                  </a:lnTo>
                  <a:lnTo>
                    <a:pt x="822" y="664"/>
                  </a:lnTo>
                  <a:lnTo>
                    <a:pt x="1065" y="664"/>
                  </a:lnTo>
                  <a:lnTo>
                    <a:pt x="1065" y="593"/>
                  </a:lnTo>
                  <a:lnTo>
                    <a:pt x="1039" y="593"/>
                  </a:lnTo>
                  <a:lnTo>
                    <a:pt x="1039" y="111"/>
                  </a:lnTo>
                  <a:lnTo>
                    <a:pt x="1065" y="111"/>
                  </a:lnTo>
                  <a:close/>
                  <a:moveTo>
                    <a:pt x="223" y="431"/>
                  </a:moveTo>
                  <a:lnTo>
                    <a:pt x="223" y="431"/>
                  </a:lnTo>
                  <a:cubicBezTo>
                    <a:pt x="280" y="431"/>
                    <a:pt x="327" y="385"/>
                    <a:pt x="327" y="328"/>
                  </a:cubicBezTo>
                  <a:cubicBezTo>
                    <a:pt x="327" y="271"/>
                    <a:pt x="280" y="224"/>
                    <a:pt x="223" y="224"/>
                  </a:cubicBezTo>
                  <a:cubicBezTo>
                    <a:pt x="166" y="224"/>
                    <a:pt x="120" y="271"/>
                    <a:pt x="120" y="328"/>
                  </a:cubicBezTo>
                  <a:cubicBezTo>
                    <a:pt x="120" y="385"/>
                    <a:pt x="166" y="431"/>
                    <a:pt x="223" y="431"/>
                  </a:cubicBezTo>
                  <a:close/>
                  <a:moveTo>
                    <a:pt x="290" y="453"/>
                  </a:moveTo>
                  <a:lnTo>
                    <a:pt x="290" y="453"/>
                  </a:lnTo>
                  <a:lnTo>
                    <a:pt x="251" y="453"/>
                  </a:lnTo>
                  <a:lnTo>
                    <a:pt x="257" y="457"/>
                  </a:lnTo>
                  <a:cubicBezTo>
                    <a:pt x="262" y="460"/>
                    <a:pt x="264" y="467"/>
                    <a:pt x="262" y="472"/>
                  </a:cubicBezTo>
                  <a:lnTo>
                    <a:pt x="248" y="507"/>
                  </a:lnTo>
                  <a:lnTo>
                    <a:pt x="273" y="709"/>
                  </a:lnTo>
                  <a:lnTo>
                    <a:pt x="226" y="751"/>
                  </a:lnTo>
                  <a:lnTo>
                    <a:pt x="180" y="709"/>
                  </a:lnTo>
                  <a:lnTo>
                    <a:pt x="205" y="507"/>
                  </a:lnTo>
                  <a:lnTo>
                    <a:pt x="191" y="472"/>
                  </a:lnTo>
                  <a:cubicBezTo>
                    <a:pt x="188" y="467"/>
                    <a:pt x="191" y="460"/>
                    <a:pt x="195" y="457"/>
                  </a:cubicBezTo>
                  <a:lnTo>
                    <a:pt x="201" y="453"/>
                  </a:lnTo>
                  <a:lnTo>
                    <a:pt x="156" y="453"/>
                  </a:lnTo>
                  <a:cubicBezTo>
                    <a:pt x="70" y="453"/>
                    <a:pt x="0" y="523"/>
                    <a:pt x="0" y="609"/>
                  </a:cubicBezTo>
                  <a:lnTo>
                    <a:pt x="0" y="834"/>
                  </a:lnTo>
                  <a:lnTo>
                    <a:pt x="92" y="834"/>
                  </a:lnTo>
                  <a:lnTo>
                    <a:pt x="92" y="601"/>
                  </a:lnTo>
                  <a:lnTo>
                    <a:pt x="124" y="601"/>
                  </a:lnTo>
                  <a:lnTo>
                    <a:pt x="124" y="834"/>
                  </a:lnTo>
                  <a:lnTo>
                    <a:pt x="320" y="834"/>
                  </a:lnTo>
                  <a:lnTo>
                    <a:pt x="320" y="601"/>
                  </a:lnTo>
                  <a:lnTo>
                    <a:pt x="352" y="601"/>
                  </a:lnTo>
                  <a:lnTo>
                    <a:pt x="352" y="834"/>
                  </a:lnTo>
                  <a:lnTo>
                    <a:pt x="446" y="834"/>
                  </a:lnTo>
                  <a:lnTo>
                    <a:pt x="446" y="609"/>
                  </a:lnTo>
                  <a:cubicBezTo>
                    <a:pt x="446" y="523"/>
                    <a:pt x="376" y="453"/>
                    <a:pt x="290" y="45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8" name="组合 17"/>
          <p:cNvGrpSpPr/>
          <p:nvPr/>
        </p:nvGrpSpPr>
        <p:grpSpPr>
          <a:xfrm>
            <a:off x="5494379" y="2205038"/>
            <a:ext cx="1306513" cy="1527175"/>
            <a:chOff x="5446713" y="2205038"/>
            <a:chExt cx="1306513" cy="1527175"/>
          </a:xfrm>
        </p:grpSpPr>
        <p:sp>
          <p:nvSpPr>
            <p:cNvPr id="8" name="Freeform 7"/>
            <p:cNvSpPr>
              <a:spLocks/>
            </p:cNvSpPr>
            <p:nvPr/>
          </p:nvSpPr>
          <p:spPr bwMode="auto">
            <a:xfrm>
              <a:off x="5446713" y="2205038"/>
              <a:ext cx="1306513" cy="1527175"/>
            </a:xfrm>
            <a:custGeom>
              <a:avLst/>
              <a:gdLst>
                <a:gd name="T0" fmla="*/ 827 w 1654"/>
                <a:gd name="T1" fmla="*/ 0 h 1918"/>
                <a:gd name="T2" fmla="*/ 1654 w 1654"/>
                <a:gd name="T3" fmla="*/ 827 h 1918"/>
                <a:gd name="T4" fmla="*/ 1116 w 1654"/>
                <a:gd name="T5" fmla="*/ 1602 h 1918"/>
                <a:gd name="T6" fmla="*/ 995 w 1654"/>
                <a:gd name="T7" fmla="*/ 1741 h 1918"/>
                <a:gd name="T8" fmla="*/ 870 w 1654"/>
                <a:gd name="T9" fmla="*/ 1884 h 1918"/>
                <a:gd name="T10" fmla="*/ 789 w 1654"/>
                <a:gd name="T11" fmla="*/ 1889 h 1918"/>
                <a:gd name="T12" fmla="*/ 660 w 1654"/>
                <a:gd name="T13" fmla="*/ 1741 h 1918"/>
                <a:gd name="T14" fmla="*/ 540 w 1654"/>
                <a:gd name="T15" fmla="*/ 1603 h 1918"/>
                <a:gd name="T16" fmla="*/ 0 w 1654"/>
                <a:gd name="T17" fmla="*/ 827 h 1918"/>
                <a:gd name="T18" fmla="*/ 827 w 1654"/>
                <a:gd name="T19" fmla="*/ 0 h 19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54" h="1918">
                  <a:moveTo>
                    <a:pt x="827" y="0"/>
                  </a:moveTo>
                  <a:cubicBezTo>
                    <a:pt x="1283" y="0"/>
                    <a:pt x="1654" y="370"/>
                    <a:pt x="1654" y="827"/>
                  </a:cubicBezTo>
                  <a:cubicBezTo>
                    <a:pt x="1654" y="1182"/>
                    <a:pt x="1430" y="1485"/>
                    <a:pt x="1116" y="1602"/>
                  </a:cubicBezTo>
                  <a:lnTo>
                    <a:pt x="995" y="1741"/>
                  </a:lnTo>
                  <a:cubicBezTo>
                    <a:pt x="953" y="1788"/>
                    <a:pt x="912" y="1836"/>
                    <a:pt x="870" y="1884"/>
                  </a:cubicBezTo>
                  <a:cubicBezTo>
                    <a:pt x="845" y="1916"/>
                    <a:pt x="818" y="1918"/>
                    <a:pt x="789" y="1889"/>
                  </a:cubicBezTo>
                  <a:cubicBezTo>
                    <a:pt x="746" y="1840"/>
                    <a:pt x="703" y="1790"/>
                    <a:pt x="660" y="1741"/>
                  </a:cubicBezTo>
                  <a:lnTo>
                    <a:pt x="540" y="1603"/>
                  </a:lnTo>
                  <a:cubicBezTo>
                    <a:pt x="225" y="1486"/>
                    <a:pt x="0" y="1183"/>
                    <a:pt x="0" y="827"/>
                  </a:cubicBezTo>
                  <a:cubicBezTo>
                    <a:pt x="0" y="370"/>
                    <a:pt x="370" y="0"/>
                    <a:pt x="827" y="0"/>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 name="Freeform 12"/>
            <p:cNvSpPr>
              <a:spLocks noEditPoints="1"/>
            </p:cNvSpPr>
            <p:nvPr/>
          </p:nvSpPr>
          <p:spPr bwMode="auto">
            <a:xfrm>
              <a:off x="5727700" y="2484438"/>
              <a:ext cx="754063" cy="750888"/>
            </a:xfrm>
            <a:custGeom>
              <a:avLst/>
              <a:gdLst>
                <a:gd name="T0" fmla="*/ 862 w 954"/>
                <a:gd name="T1" fmla="*/ 813 h 944"/>
                <a:gd name="T2" fmla="*/ 763 w 954"/>
                <a:gd name="T3" fmla="*/ 813 h 944"/>
                <a:gd name="T4" fmla="*/ 625 w 954"/>
                <a:gd name="T5" fmla="*/ 549 h 944"/>
                <a:gd name="T6" fmla="*/ 611 w 954"/>
                <a:gd name="T7" fmla="*/ 601 h 944"/>
                <a:gd name="T8" fmla="*/ 535 w 954"/>
                <a:gd name="T9" fmla="*/ 658 h 944"/>
                <a:gd name="T10" fmla="*/ 782 w 954"/>
                <a:gd name="T11" fmla="*/ 932 h 944"/>
                <a:gd name="T12" fmla="*/ 941 w 954"/>
                <a:gd name="T13" fmla="*/ 826 h 944"/>
                <a:gd name="T14" fmla="*/ 824 w 954"/>
                <a:gd name="T15" fmla="*/ 704 h 944"/>
                <a:gd name="T16" fmla="*/ 650 w 954"/>
                <a:gd name="T17" fmla="*/ 561 h 944"/>
                <a:gd name="T18" fmla="*/ 345 w 954"/>
                <a:gd name="T19" fmla="*/ 335 h 944"/>
                <a:gd name="T20" fmla="*/ 397 w 954"/>
                <a:gd name="T21" fmla="*/ 321 h 944"/>
                <a:gd name="T22" fmla="*/ 411 w 954"/>
                <a:gd name="T23" fmla="*/ 269 h 944"/>
                <a:gd name="T24" fmla="*/ 423 w 954"/>
                <a:gd name="T25" fmla="*/ 221 h 944"/>
                <a:gd name="T26" fmla="*/ 184 w 954"/>
                <a:gd name="T27" fmla="*/ 21 h 944"/>
                <a:gd name="T28" fmla="*/ 151 w 954"/>
                <a:gd name="T29" fmla="*/ 267 h 944"/>
                <a:gd name="T30" fmla="*/ 1 w 954"/>
                <a:gd name="T31" fmla="*/ 204 h 944"/>
                <a:gd name="T32" fmla="*/ 284 w 954"/>
                <a:gd name="T33" fmla="*/ 406 h 944"/>
                <a:gd name="T34" fmla="*/ 320 w 954"/>
                <a:gd name="T35" fmla="*/ 360 h 944"/>
                <a:gd name="T36" fmla="*/ 920 w 954"/>
                <a:gd name="T37" fmla="*/ 91 h 944"/>
                <a:gd name="T38" fmla="*/ 791 w 954"/>
                <a:gd name="T39" fmla="*/ 0 h 944"/>
                <a:gd name="T40" fmla="*/ 448 w 954"/>
                <a:gd name="T41" fmla="*/ 306 h 944"/>
                <a:gd name="T42" fmla="*/ 399 w 954"/>
                <a:gd name="T43" fmla="*/ 376 h 944"/>
                <a:gd name="T44" fmla="*/ 357 w 954"/>
                <a:gd name="T45" fmla="*/ 397 h 944"/>
                <a:gd name="T46" fmla="*/ 362 w 954"/>
                <a:gd name="T47" fmla="*/ 527 h 944"/>
                <a:gd name="T48" fmla="*/ 85 w 954"/>
                <a:gd name="T49" fmla="*/ 768 h 944"/>
                <a:gd name="T50" fmla="*/ 55 w 954"/>
                <a:gd name="T51" fmla="*/ 944 h 944"/>
                <a:gd name="T52" fmla="*/ 198 w 954"/>
                <a:gd name="T53" fmla="*/ 800 h 944"/>
                <a:gd name="T54" fmla="*/ 423 w 954"/>
                <a:gd name="T55" fmla="*/ 588 h 944"/>
                <a:gd name="T56" fmla="*/ 549 w 954"/>
                <a:gd name="T57" fmla="*/ 588 h 944"/>
                <a:gd name="T58" fmla="*/ 585 w 954"/>
                <a:gd name="T59" fmla="*/ 509 h 944"/>
                <a:gd name="T60" fmla="*/ 639 w 954"/>
                <a:gd name="T61" fmla="*/ 498 h 944"/>
                <a:gd name="T62" fmla="*/ 920 w 954"/>
                <a:gd name="T63" fmla="*/ 91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54" h="944">
                  <a:moveTo>
                    <a:pt x="813" y="764"/>
                  </a:moveTo>
                  <a:cubicBezTo>
                    <a:pt x="840" y="764"/>
                    <a:pt x="862" y="786"/>
                    <a:pt x="862" y="813"/>
                  </a:cubicBezTo>
                  <a:cubicBezTo>
                    <a:pt x="862" y="841"/>
                    <a:pt x="840" y="863"/>
                    <a:pt x="813" y="863"/>
                  </a:cubicBezTo>
                  <a:cubicBezTo>
                    <a:pt x="786" y="863"/>
                    <a:pt x="763" y="841"/>
                    <a:pt x="763" y="813"/>
                  </a:cubicBezTo>
                  <a:cubicBezTo>
                    <a:pt x="763" y="786"/>
                    <a:pt x="786" y="764"/>
                    <a:pt x="813" y="764"/>
                  </a:cubicBezTo>
                  <a:close/>
                  <a:moveTo>
                    <a:pt x="625" y="549"/>
                  </a:moveTo>
                  <a:lnTo>
                    <a:pt x="637" y="574"/>
                  </a:lnTo>
                  <a:lnTo>
                    <a:pt x="611" y="601"/>
                  </a:lnTo>
                  <a:lnTo>
                    <a:pt x="586" y="625"/>
                  </a:lnTo>
                  <a:cubicBezTo>
                    <a:pt x="571" y="640"/>
                    <a:pt x="554" y="651"/>
                    <a:pt x="535" y="658"/>
                  </a:cubicBezTo>
                  <a:lnTo>
                    <a:pt x="703" y="826"/>
                  </a:lnTo>
                  <a:lnTo>
                    <a:pt x="782" y="932"/>
                  </a:lnTo>
                  <a:lnTo>
                    <a:pt x="824" y="943"/>
                  </a:lnTo>
                  <a:lnTo>
                    <a:pt x="941" y="826"/>
                  </a:lnTo>
                  <a:lnTo>
                    <a:pt x="930" y="783"/>
                  </a:lnTo>
                  <a:lnTo>
                    <a:pt x="824" y="704"/>
                  </a:lnTo>
                  <a:lnTo>
                    <a:pt x="666" y="546"/>
                  </a:lnTo>
                  <a:lnTo>
                    <a:pt x="650" y="561"/>
                  </a:lnTo>
                  <a:lnTo>
                    <a:pt x="625" y="549"/>
                  </a:lnTo>
                  <a:close/>
                  <a:moveTo>
                    <a:pt x="345" y="335"/>
                  </a:moveTo>
                  <a:lnTo>
                    <a:pt x="372" y="308"/>
                  </a:lnTo>
                  <a:lnTo>
                    <a:pt x="397" y="321"/>
                  </a:lnTo>
                  <a:lnTo>
                    <a:pt x="384" y="296"/>
                  </a:lnTo>
                  <a:lnTo>
                    <a:pt x="411" y="269"/>
                  </a:lnTo>
                  <a:lnTo>
                    <a:pt x="414" y="266"/>
                  </a:lnTo>
                  <a:cubicBezTo>
                    <a:pt x="420" y="251"/>
                    <a:pt x="423" y="235"/>
                    <a:pt x="423" y="221"/>
                  </a:cubicBezTo>
                  <a:cubicBezTo>
                    <a:pt x="423" y="108"/>
                    <a:pt x="316" y="0"/>
                    <a:pt x="204" y="1"/>
                  </a:cubicBezTo>
                  <a:cubicBezTo>
                    <a:pt x="203" y="1"/>
                    <a:pt x="191" y="14"/>
                    <a:pt x="184" y="21"/>
                  </a:cubicBezTo>
                  <a:cubicBezTo>
                    <a:pt x="274" y="111"/>
                    <a:pt x="266" y="96"/>
                    <a:pt x="266" y="151"/>
                  </a:cubicBezTo>
                  <a:cubicBezTo>
                    <a:pt x="266" y="196"/>
                    <a:pt x="195" y="267"/>
                    <a:pt x="151" y="267"/>
                  </a:cubicBezTo>
                  <a:cubicBezTo>
                    <a:pt x="94" y="267"/>
                    <a:pt x="112" y="276"/>
                    <a:pt x="20" y="184"/>
                  </a:cubicBezTo>
                  <a:cubicBezTo>
                    <a:pt x="13" y="191"/>
                    <a:pt x="1" y="204"/>
                    <a:pt x="1" y="204"/>
                  </a:cubicBezTo>
                  <a:cubicBezTo>
                    <a:pt x="2" y="316"/>
                    <a:pt x="108" y="424"/>
                    <a:pt x="220" y="424"/>
                  </a:cubicBezTo>
                  <a:cubicBezTo>
                    <a:pt x="240" y="424"/>
                    <a:pt x="262" y="417"/>
                    <a:pt x="284" y="406"/>
                  </a:cubicBezTo>
                  <a:lnTo>
                    <a:pt x="288" y="411"/>
                  </a:lnTo>
                  <a:cubicBezTo>
                    <a:pt x="295" y="392"/>
                    <a:pt x="305" y="375"/>
                    <a:pt x="320" y="360"/>
                  </a:cubicBezTo>
                  <a:lnTo>
                    <a:pt x="345" y="335"/>
                  </a:lnTo>
                  <a:close/>
                  <a:moveTo>
                    <a:pt x="920" y="91"/>
                  </a:moveTo>
                  <a:lnTo>
                    <a:pt x="854" y="26"/>
                  </a:lnTo>
                  <a:cubicBezTo>
                    <a:pt x="837" y="9"/>
                    <a:pt x="814" y="0"/>
                    <a:pt x="791" y="0"/>
                  </a:cubicBezTo>
                  <a:cubicBezTo>
                    <a:pt x="768" y="0"/>
                    <a:pt x="746" y="9"/>
                    <a:pt x="728" y="26"/>
                  </a:cubicBezTo>
                  <a:lnTo>
                    <a:pt x="448" y="306"/>
                  </a:lnTo>
                  <a:cubicBezTo>
                    <a:pt x="457" y="323"/>
                    <a:pt x="450" y="348"/>
                    <a:pt x="437" y="361"/>
                  </a:cubicBezTo>
                  <a:cubicBezTo>
                    <a:pt x="428" y="370"/>
                    <a:pt x="413" y="376"/>
                    <a:pt x="399" y="376"/>
                  </a:cubicBezTo>
                  <a:cubicBezTo>
                    <a:pt x="393" y="376"/>
                    <a:pt x="387" y="375"/>
                    <a:pt x="382" y="372"/>
                  </a:cubicBezTo>
                  <a:lnTo>
                    <a:pt x="357" y="397"/>
                  </a:lnTo>
                  <a:cubicBezTo>
                    <a:pt x="323" y="432"/>
                    <a:pt x="323" y="488"/>
                    <a:pt x="357" y="523"/>
                  </a:cubicBezTo>
                  <a:lnTo>
                    <a:pt x="362" y="527"/>
                  </a:lnTo>
                  <a:lnTo>
                    <a:pt x="143" y="746"/>
                  </a:lnTo>
                  <a:lnTo>
                    <a:pt x="85" y="768"/>
                  </a:lnTo>
                  <a:lnTo>
                    <a:pt x="0" y="889"/>
                  </a:lnTo>
                  <a:lnTo>
                    <a:pt x="55" y="944"/>
                  </a:lnTo>
                  <a:lnTo>
                    <a:pt x="176" y="859"/>
                  </a:lnTo>
                  <a:lnTo>
                    <a:pt x="198" y="800"/>
                  </a:lnTo>
                  <a:lnTo>
                    <a:pt x="416" y="582"/>
                  </a:lnTo>
                  <a:lnTo>
                    <a:pt x="423" y="588"/>
                  </a:lnTo>
                  <a:cubicBezTo>
                    <a:pt x="440" y="606"/>
                    <a:pt x="463" y="614"/>
                    <a:pt x="486" y="614"/>
                  </a:cubicBezTo>
                  <a:cubicBezTo>
                    <a:pt x="509" y="614"/>
                    <a:pt x="531" y="606"/>
                    <a:pt x="549" y="588"/>
                  </a:cubicBezTo>
                  <a:lnTo>
                    <a:pt x="574" y="564"/>
                  </a:lnTo>
                  <a:cubicBezTo>
                    <a:pt x="565" y="547"/>
                    <a:pt x="572" y="522"/>
                    <a:pt x="585" y="509"/>
                  </a:cubicBezTo>
                  <a:cubicBezTo>
                    <a:pt x="594" y="500"/>
                    <a:pt x="609" y="494"/>
                    <a:pt x="622" y="494"/>
                  </a:cubicBezTo>
                  <a:cubicBezTo>
                    <a:pt x="629" y="494"/>
                    <a:pt x="634" y="495"/>
                    <a:pt x="639" y="498"/>
                  </a:cubicBezTo>
                  <a:lnTo>
                    <a:pt x="920" y="217"/>
                  </a:lnTo>
                  <a:cubicBezTo>
                    <a:pt x="954" y="183"/>
                    <a:pt x="954" y="126"/>
                    <a:pt x="920" y="9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9" name="组合 18"/>
          <p:cNvGrpSpPr/>
          <p:nvPr/>
        </p:nvGrpSpPr>
        <p:grpSpPr>
          <a:xfrm>
            <a:off x="7701401" y="2205038"/>
            <a:ext cx="1306513" cy="1527175"/>
            <a:chOff x="7793038" y="2205038"/>
            <a:chExt cx="1306513" cy="1527175"/>
          </a:xfrm>
        </p:grpSpPr>
        <p:sp>
          <p:nvSpPr>
            <p:cNvPr id="9" name="Freeform 8"/>
            <p:cNvSpPr>
              <a:spLocks/>
            </p:cNvSpPr>
            <p:nvPr/>
          </p:nvSpPr>
          <p:spPr bwMode="auto">
            <a:xfrm>
              <a:off x="7793038" y="2205038"/>
              <a:ext cx="1306513" cy="1527175"/>
            </a:xfrm>
            <a:custGeom>
              <a:avLst/>
              <a:gdLst>
                <a:gd name="T0" fmla="*/ 827 w 1654"/>
                <a:gd name="T1" fmla="*/ 0 h 1918"/>
                <a:gd name="T2" fmla="*/ 1654 w 1654"/>
                <a:gd name="T3" fmla="*/ 827 h 1918"/>
                <a:gd name="T4" fmla="*/ 1116 w 1654"/>
                <a:gd name="T5" fmla="*/ 1602 h 1918"/>
                <a:gd name="T6" fmla="*/ 995 w 1654"/>
                <a:gd name="T7" fmla="*/ 1741 h 1918"/>
                <a:gd name="T8" fmla="*/ 870 w 1654"/>
                <a:gd name="T9" fmla="*/ 1884 h 1918"/>
                <a:gd name="T10" fmla="*/ 790 w 1654"/>
                <a:gd name="T11" fmla="*/ 1889 h 1918"/>
                <a:gd name="T12" fmla="*/ 660 w 1654"/>
                <a:gd name="T13" fmla="*/ 1741 h 1918"/>
                <a:gd name="T14" fmla="*/ 540 w 1654"/>
                <a:gd name="T15" fmla="*/ 1603 h 1918"/>
                <a:gd name="T16" fmla="*/ 0 w 1654"/>
                <a:gd name="T17" fmla="*/ 827 h 1918"/>
                <a:gd name="T18" fmla="*/ 827 w 1654"/>
                <a:gd name="T19" fmla="*/ 0 h 19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54" h="1918">
                  <a:moveTo>
                    <a:pt x="827" y="0"/>
                  </a:moveTo>
                  <a:cubicBezTo>
                    <a:pt x="1284" y="0"/>
                    <a:pt x="1654" y="370"/>
                    <a:pt x="1654" y="827"/>
                  </a:cubicBezTo>
                  <a:cubicBezTo>
                    <a:pt x="1654" y="1182"/>
                    <a:pt x="1430" y="1485"/>
                    <a:pt x="1116" y="1602"/>
                  </a:cubicBezTo>
                  <a:lnTo>
                    <a:pt x="995" y="1741"/>
                  </a:lnTo>
                  <a:cubicBezTo>
                    <a:pt x="954" y="1788"/>
                    <a:pt x="912" y="1836"/>
                    <a:pt x="870" y="1884"/>
                  </a:cubicBezTo>
                  <a:cubicBezTo>
                    <a:pt x="845" y="1916"/>
                    <a:pt x="818" y="1918"/>
                    <a:pt x="790" y="1889"/>
                  </a:cubicBezTo>
                  <a:cubicBezTo>
                    <a:pt x="747" y="1840"/>
                    <a:pt x="703" y="1790"/>
                    <a:pt x="660" y="1741"/>
                  </a:cubicBezTo>
                  <a:lnTo>
                    <a:pt x="540" y="1603"/>
                  </a:lnTo>
                  <a:cubicBezTo>
                    <a:pt x="225" y="1486"/>
                    <a:pt x="0" y="1183"/>
                    <a:pt x="0" y="827"/>
                  </a:cubicBezTo>
                  <a:cubicBezTo>
                    <a:pt x="0" y="370"/>
                    <a:pt x="370" y="0"/>
                    <a:pt x="827" y="0"/>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 name="Freeform 13"/>
            <p:cNvSpPr>
              <a:spLocks noEditPoints="1"/>
            </p:cNvSpPr>
            <p:nvPr/>
          </p:nvSpPr>
          <p:spPr bwMode="auto">
            <a:xfrm>
              <a:off x="8065047" y="2423672"/>
              <a:ext cx="819646" cy="881946"/>
            </a:xfrm>
            <a:custGeom>
              <a:avLst/>
              <a:gdLst>
                <a:gd name="T0" fmla="*/ 255 w 847"/>
                <a:gd name="T1" fmla="*/ 138 h 903"/>
                <a:gd name="T2" fmla="*/ 555 w 847"/>
                <a:gd name="T3" fmla="*/ 100 h 903"/>
                <a:gd name="T4" fmla="*/ 448 w 847"/>
                <a:gd name="T5" fmla="*/ 61 h 903"/>
                <a:gd name="T6" fmla="*/ 324 w 847"/>
                <a:gd name="T7" fmla="*/ 61 h 903"/>
                <a:gd name="T8" fmla="*/ 217 w 847"/>
                <a:gd name="T9" fmla="*/ 100 h 903"/>
                <a:gd name="T10" fmla="*/ 697 w 847"/>
                <a:gd name="T11" fmla="*/ 782 h 903"/>
                <a:gd name="T12" fmla="*/ 709 w 847"/>
                <a:gd name="T13" fmla="*/ 755 h 903"/>
                <a:gd name="T14" fmla="*/ 660 w 847"/>
                <a:gd name="T15" fmla="*/ 586 h 903"/>
                <a:gd name="T16" fmla="*/ 629 w 847"/>
                <a:gd name="T17" fmla="*/ 586 h 903"/>
                <a:gd name="T18" fmla="*/ 629 w 847"/>
                <a:gd name="T19" fmla="*/ 716 h 903"/>
                <a:gd name="T20" fmla="*/ 630 w 847"/>
                <a:gd name="T21" fmla="*/ 719 h 903"/>
                <a:gd name="T22" fmla="*/ 631 w 847"/>
                <a:gd name="T23" fmla="*/ 722 h 903"/>
                <a:gd name="T24" fmla="*/ 633 w 847"/>
                <a:gd name="T25" fmla="*/ 724 h 903"/>
                <a:gd name="T26" fmla="*/ 807 w 847"/>
                <a:gd name="T27" fmla="*/ 596 h 903"/>
                <a:gd name="T28" fmla="*/ 644 w 847"/>
                <a:gd name="T29" fmla="*/ 510 h 903"/>
                <a:gd name="T30" fmla="*/ 607 w 847"/>
                <a:gd name="T31" fmla="*/ 899 h 903"/>
                <a:gd name="T32" fmla="*/ 837 w 847"/>
                <a:gd name="T33" fmla="*/ 743 h 903"/>
                <a:gd name="T34" fmla="*/ 808 w 847"/>
                <a:gd name="T35" fmla="*/ 737 h 903"/>
                <a:gd name="T36" fmla="*/ 645 w 847"/>
                <a:gd name="T37" fmla="*/ 872 h 903"/>
                <a:gd name="T38" fmla="*/ 481 w 847"/>
                <a:gd name="T39" fmla="*/ 675 h 903"/>
                <a:gd name="T40" fmla="*/ 676 w 847"/>
                <a:gd name="T41" fmla="*/ 543 h 903"/>
                <a:gd name="T42" fmla="*/ 808 w 847"/>
                <a:gd name="T43" fmla="*/ 737 h 903"/>
                <a:gd name="T44" fmla="*/ 284 w 847"/>
                <a:gd name="T45" fmla="*/ 736 h 903"/>
                <a:gd name="T46" fmla="*/ 485 w 847"/>
                <a:gd name="T47" fmla="*/ 536 h 903"/>
                <a:gd name="T48" fmla="*/ 526 w 847"/>
                <a:gd name="T49" fmla="*/ 505 h 903"/>
                <a:gd name="T50" fmla="*/ 732 w 847"/>
                <a:gd name="T51" fmla="*/ 306 h 903"/>
                <a:gd name="T52" fmla="*/ 740 w 847"/>
                <a:gd name="T53" fmla="*/ 494 h 903"/>
                <a:gd name="T54" fmla="*/ 772 w 847"/>
                <a:gd name="T55" fmla="*/ 505 h 903"/>
                <a:gd name="T56" fmla="*/ 772 w 847"/>
                <a:gd name="T57" fmla="*/ 208 h 903"/>
                <a:gd name="T58" fmla="*/ 40 w 847"/>
                <a:gd name="T59" fmla="*/ 167 h 903"/>
                <a:gd name="T60" fmla="*/ 0 w 847"/>
                <a:gd name="T61" fmla="*/ 314 h 903"/>
                <a:gd name="T62" fmla="*/ 0 w 847"/>
                <a:gd name="T63" fmla="*/ 536 h 903"/>
                <a:gd name="T64" fmla="*/ 0 w 847"/>
                <a:gd name="T65" fmla="*/ 751 h 903"/>
                <a:gd name="T66" fmla="*/ 427 w 847"/>
                <a:gd name="T67" fmla="*/ 791 h 903"/>
                <a:gd name="T68" fmla="*/ 32 w 847"/>
                <a:gd name="T69" fmla="*/ 314 h 903"/>
                <a:gd name="T70" fmla="*/ 40 w 847"/>
                <a:gd name="T71" fmla="*/ 306 h 903"/>
                <a:gd name="T72" fmla="*/ 252 w 847"/>
                <a:gd name="T73" fmla="*/ 505 h 903"/>
                <a:gd name="T74" fmla="*/ 32 w 847"/>
                <a:gd name="T75" fmla="*/ 314 h 903"/>
                <a:gd name="T76" fmla="*/ 252 w 847"/>
                <a:gd name="T77" fmla="*/ 536 h 903"/>
                <a:gd name="T78" fmla="*/ 40 w 847"/>
                <a:gd name="T79" fmla="*/ 736 h 903"/>
                <a:gd name="T80" fmla="*/ 32 w 847"/>
                <a:gd name="T81" fmla="*/ 536 h 903"/>
                <a:gd name="T82" fmla="*/ 284 w 847"/>
                <a:gd name="T83" fmla="*/ 505 h 903"/>
                <a:gd name="T84" fmla="*/ 284 w 847"/>
                <a:gd name="T85" fmla="*/ 306 h 903"/>
                <a:gd name="T86" fmla="*/ 495 w 847"/>
                <a:gd name="T87" fmla="*/ 505 h 903"/>
                <a:gd name="T88" fmla="*/ 511 w 847"/>
                <a:gd name="T89" fmla="*/ 207 h 903"/>
                <a:gd name="T90" fmla="*/ 538 w 847"/>
                <a:gd name="T91" fmla="*/ 235 h 903"/>
                <a:gd name="T92" fmla="*/ 483 w 847"/>
                <a:gd name="T93" fmla="*/ 235 h 903"/>
                <a:gd name="T94" fmla="*/ 268 w 847"/>
                <a:gd name="T95" fmla="*/ 207 h 903"/>
                <a:gd name="T96" fmla="*/ 295 w 847"/>
                <a:gd name="T97" fmla="*/ 235 h 903"/>
                <a:gd name="T98" fmla="*/ 241 w 847"/>
                <a:gd name="T99" fmla="*/ 235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47" h="903">
                  <a:moveTo>
                    <a:pt x="217" y="100"/>
                  </a:moveTo>
                  <a:cubicBezTo>
                    <a:pt x="217" y="121"/>
                    <a:pt x="234" y="138"/>
                    <a:pt x="255" y="138"/>
                  </a:cubicBezTo>
                  <a:lnTo>
                    <a:pt x="517" y="138"/>
                  </a:lnTo>
                  <a:cubicBezTo>
                    <a:pt x="538" y="138"/>
                    <a:pt x="555" y="121"/>
                    <a:pt x="555" y="100"/>
                  </a:cubicBezTo>
                  <a:cubicBezTo>
                    <a:pt x="555" y="79"/>
                    <a:pt x="538" y="61"/>
                    <a:pt x="517" y="61"/>
                  </a:cubicBezTo>
                  <a:lnTo>
                    <a:pt x="448" y="61"/>
                  </a:lnTo>
                  <a:cubicBezTo>
                    <a:pt x="448" y="27"/>
                    <a:pt x="420" y="0"/>
                    <a:pt x="386" y="0"/>
                  </a:cubicBezTo>
                  <a:cubicBezTo>
                    <a:pt x="352" y="0"/>
                    <a:pt x="324" y="27"/>
                    <a:pt x="324" y="61"/>
                  </a:cubicBezTo>
                  <a:lnTo>
                    <a:pt x="255" y="61"/>
                  </a:lnTo>
                  <a:cubicBezTo>
                    <a:pt x="234" y="61"/>
                    <a:pt x="217" y="79"/>
                    <a:pt x="217" y="100"/>
                  </a:cubicBezTo>
                  <a:close/>
                  <a:moveTo>
                    <a:pt x="686" y="777"/>
                  </a:moveTo>
                  <a:cubicBezTo>
                    <a:pt x="689" y="780"/>
                    <a:pt x="693" y="782"/>
                    <a:pt x="697" y="782"/>
                  </a:cubicBezTo>
                  <a:cubicBezTo>
                    <a:pt x="702" y="782"/>
                    <a:pt x="706" y="780"/>
                    <a:pt x="709" y="777"/>
                  </a:cubicBezTo>
                  <a:cubicBezTo>
                    <a:pt x="715" y="771"/>
                    <a:pt x="715" y="761"/>
                    <a:pt x="709" y="755"/>
                  </a:cubicBezTo>
                  <a:lnTo>
                    <a:pt x="660" y="706"/>
                  </a:lnTo>
                  <a:lnTo>
                    <a:pt x="660" y="586"/>
                  </a:lnTo>
                  <a:cubicBezTo>
                    <a:pt x="660" y="577"/>
                    <a:pt x="653" y="570"/>
                    <a:pt x="644" y="570"/>
                  </a:cubicBezTo>
                  <a:cubicBezTo>
                    <a:pt x="636" y="570"/>
                    <a:pt x="629" y="577"/>
                    <a:pt x="629" y="586"/>
                  </a:cubicBezTo>
                  <a:lnTo>
                    <a:pt x="629" y="713"/>
                  </a:lnTo>
                  <a:cubicBezTo>
                    <a:pt x="629" y="714"/>
                    <a:pt x="629" y="715"/>
                    <a:pt x="629" y="716"/>
                  </a:cubicBezTo>
                  <a:cubicBezTo>
                    <a:pt x="629" y="716"/>
                    <a:pt x="629" y="717"/>
                    <a:pt x="629" y="717"/>
                  </a:cubicBezTo>
                  <a:cubicBezTo>
                    <a:pt x="629" y="718"/>
                    <a:pt x="630" y="718"/>
                    <a:pt x="630" y="719"/>
                  </a:cubicBezTo>
                  <a:cubicBezTo>
                    <a:pt x="630" y="719"/>
                    <a:pt x="630" y="720"/>
                    <a:pt x="631" y="720"/>
                  </a:cubicBezTo>
                  <a:cubicBezTo>
                    <a:pt x="631" y="721"/>
                    <a:pt x="631" y="721"/>
                    <a:pt x="631" y="722"/>
                  </a:cubicBezTo>
                  <a:cubicBezTo>
                    <a:pt x="632" y="722"/>
                    <a:pt x="632" y="723"/>
                    <a:pt x="633" y="724"/>
                  </a:cubicBezTo>
                  <a:cubicBezTo>
                    <a:pt x="633" y="724"/>
                    <a:pt x="633" y="724"/>
                    <a:pt x="633" y="724"/>
                  </a:cubicBezTo>
                  <a:lnTo>
                    <a:pt x="686" y="777"/>
                  </a:lnTo>
                  <a:close/>
                  <a:moveTo>
                    <a:pt x="807" y="596"/>
                  </a:moveTo>
                  <a:cubicBezTo>
                    <a:pt x="777" y="552"/>
                    <a:pt x="733" y="523"/>
                    <a:pt x="681" y="513"/>
                  </a:cubicBezTo>
                  <a:cubicBezTo>
                    <a:pt x="669" y="511"/>
                    <a:pt x="657" y="510"/>
                    <a:pt x="644" y="510"/>
                  </a:cubicBezTo>
                  <a:cubicBezTo>
                    <a:pt x="550" y="510"/>
                    <a:pt x="469" y="577"/>
                    <a:pt x="451" y="669"/>
                  </a:cubicBezTo>
                  <a:cubicBezTo>
                    <a:pt x="431" y="776"/>
                    <a:pt x="501" y="879"/>
                    <a:pt x="607" y="899"/>
                  </a:cubicBezTo>
                  <a:cubicBezTo>
                    <a:pt x="620" y="902"/>
                    <a:pt x="632" y="903"/>
                    <a:pt x="645" y="903"/>
                  </a:cubicBezTo>
                  <a:cubicBezTo>
                    <a:pt x="739" y="903"/>
                    <a:pt x="820" y="836"/>
                    <a:pt x="837" y="743"/>
                  </a:cubicBezTo>
                  <a:cubicBezTo>
                    <a:pt x="847" y="692"/>
                    <a:pt x="836" y="639"/>
                    <a:pt x="807" y="596"/>
                  </a:cubicBezTo>
                  <a:close/>
                  <a:moveTo>
                    <a:pt x="808" y="737"/>
                  </a:moveTo>
                  <a:lnTo>
                    <a:pt x="808" y="737"/>
                  </a:lnTo>
                  <a:cubicBezTo>
                    <a:pt x="793" y="816"/>
                    <a:pt x="724" y="872"/>
                    <a:pt x="645" y="872"/>
                  </a:cubicBezTo>
                  <a:cubicBezTo>
                    <a:pt x="634" y="872"/>
                    <a:pt x="624" y="871"/>
                    <a:pt x="613" y="869"/>
                  </a:cubicBezTo>
                  <a:cubicBezTo>
                    <a:pt x="523" y="852"/>
                    <a:pt x="464" y="765"/>
                    <a:pt x="481" y="675"/>
                  </a:cubicBezTo>
                  <a:cubicBezTo>
                    <a:pt x="496" y="597"/>
                    <a:pt x="565" y="540"/>
                    <a:pt x="644" y="540"/>
                  </a:cubicBezTo>
                  <a:cubicBezTo>
                    <a:pt x="655" y="540"/>
                    <a:pt x="665" y="541"/>
                    <a:pt x="676" y="543"/>
                  </a:cubicBezTo>
                  <a:cubicBezTo>
                    <a:pt x="719" y="551"/>
                    <a:pt x="757" y="576"/>
                    <a:pt x="782" y="613"/>
                  </a:cubicBezTo>
                  <a:cubicBezTo>
                    <a:pt x="807" y="650"/>
                    <a:pt x="816" y="694"/>
                    <a:pt x="808" y="737"/>
                  </a:cubicBezTo>
                  <a:close/>
                  <a:moveTo>
                    <a:pt x="413" y="736"/>
                  </a:moveTo>
                  <a:lnTo>
                    <a:pt x="284" y="736"/>
                  </a:lnTo>
                  <a:lnTo>
                    <a:pt x="284" y="536"/>
                  </a:lnTo>
                  <a:lnTo>
                    <a:pt x="485" y="536"/>
                  </a:lnTo>
                  <a:cubicBezTo>
                    <a:pt x="497" y="524"/>
                    <a:pt x="512" y="514"/>
                    <a:pt x="527" y="505"/>
                  </a:cubicBezTo>
                  <a:lnTo>
                    <a:pt x="526" y="505"/>
                  </a:lnTo>
                  <a:lnTo>
                    <a:pt x="526" y="306"/>
                  </a:lnTo>
                  <a:lnTo>
                    <a:pt x="732" y="306"/>
                  </a:lnTo>
                  <a:cubicBezTo>
                    <a:pt x="736" y="306"/>
                    <a:pt x="740" y="309"/>
                    <a:pt x="740" y="314"/>
                  </a:cubicBezTo>
                  <a:lnTo>
                    <a:pt x="740" y="494"/>
                  </a:lnTo>
                  <a:cubicBezTo>
                    <a:pt x="751" y="499"/>
                    <a:pt x="762" y="505"/>
                    <a:pt x="772" y="511"/>
                  </a:cubicBezTo>
                  <a:lnTo>
                    <a:pt x="772" y="505"/>
                  </a:lnTo>
                  <a:lnTo>
                    <a:pt x="772" y="314"/>
                  </a:lnTo>
                  <a:lnTo>
                    <a:pt x="772" y="208"/>
                  </a:lnTo>
                  <a:cubicBezTo>
                    <a:pt x="772" y="185"/>
                    <a:pt x="754" y="167"/>
                    <a:pt x="732" y="167"/>
                  </a:cubicBezTo>
                  <a:lnTo>
                    <a:pt x="40" y="167"/>
                  </a:lnTo>
                  <a:cubicBezTo>
                    <a:pt x="18" y="167"/>
                    <a:pt x="0" y="185"/>
                    <a:pt x="0" y="208"/>
                  </a:cubicBezTo>
                  <a:lnTo>
                    <a:pt x="0" y="314"/>
                  </a:lnTo>
                  <a:lnTo>
                    <a:pt x="0" y="505"/>
                  </a:lnTo>
                  <a:lnTo>
                    <a:pt x="0" y="536"/>
                  </a:lnTo>
                  <a:lnTo>
                    <a:pt x="0" y="727"/>
                  </a:lnTo>
                  <a:lnTo>
                    <a:pt x="0" y="751"/>
                  </a:lnTo>
                  <a:cubicBezTo>
                    <a:pt x="0" y="773"/>
                    <a:pt x="18" y="791"/>
                    <a:pt x="40" y="791"/>
                  </a:cubicBezTo>
                  <a:lnTo>
                    <a:pt x="427" y="791"/>
                  </a:lnTo>
                  <a:cubicBezTo>
                    <a:pt x="420" y="773"/>
                    <a:pt x="415" y="755"/>
                    <a:pt x="413" y="736"/>
                  </a:cubicBezTo>
                  <a:close/>
                  <a:moveTo>
                    <a:pt x="32" y="314"/>
                  </a:moveTo>
                  <a:lnTo>
                    <a:pt x="32" y="314"/>
                  </a:lnTo>
                  <a:cubicBezTo>
                    <a:pt x="32" y="309"/>
                    <a:pt x="36" y="306"/>
                    <a:pt x="40" y="306"/>
                  </a:cubicBezTo>
                  <a:lnTo>
                    <a:pt x="252" y="306"/>
                  </a:lnTo>
                  <a:lnTo>
                    <a:pt x="252" y="505"/>
                  </a:lnTo>
                  <a:lnTo>
                    <a:pt x="32" y="505"/>
                  </a:lnTo>
                  <a:lnTo>
                    <a:pt x="32" y="314"/>
                  </a:lnTo>
                  <a:close/>
                  <a:moveTo>
                    <a:pt x="252" y="536"/>
                  </a:moveTo>
                  <a:lnTo>
                    <a:pt x="252" y="536"/>
                  </a:lnTo>
                  <a:lnTo>
                    <a:pt x="252" y="736"/>
                  </a:lnTo>
                  <a:lnTo>
                    <a:pt x="40" y="736"/>
                  </a:lnTo>
                  <a:cubicBezTo>
                    <a:pt x="36" y="736"/>
                    <a:pt x="32" y="732"/>
                    <a:pt x="32" y="727"/>
                  </a:cubicBezTo>
                  <a:lnTo>
                    <a:pt x="32" y="536"/>
                  </a:lnTo>
                  <a:lnTo>
                    <a:pt x="252" y="536"/>
                  </a:lnTo>
                  <a:close/>
                  <a:moveTo>
                    <a:pt x="284" y="505"/>
                  </a:moveTo>
                  <a:lnTo>
                    <a:pt x="284" y="505"/>
                  </a:lnTo>
                  <a:lnTo>
                    <a:pt x="284" y="306"/>
                  </a:lnTo>
                  <a:lnTo>
                    <a:pt x="495" y="306"/>
                  </a:lnTo>
                  <a:lnTo>
                    <a:pt x="495" y="505"/>
                  </a:lnTo>
                  <a:lnTo>
                    <a:pt x="284" y="505"/>
                  </a:lnTo>
                  <a:close/>
                  <a:moveTo>
                    <a:pt x="511" y="207"/>
                  </a:moveTo>
                  <a:lnTo>
                    <a:pt x="511" y="207"/>
                  </a:lnTo>
                  <a:cubicBezTo>
                    <a:pt x="526" y="207"/>
                    <a:pt x="538" y="219"/>
                    <a:pt x="538" y="235"/>
                  </a:cubicBezTo>
                  <a:cubicBezTo>
                    <a:pt x="538" y="250"/>
                    <a:pt x="526" y="262"/>
                    <a:pt x="511" y="262"/>
                  </a:cubicBezTo>
                  <a:cubicBezTo>
                    <a:pt x="496" y="262"/>
                    <a:pt x="483" y="250"/>
                    <a:pt x="483" y="235"/>
                  </a:cubicBezTo>
                  <a:cubicBezTo>
                    <a:pt x="483" y="219"/>
                    <a:pt x="496" y="207"/>
                    <a:pt x="511" y="207"/>
                  </a:cubicBezTo>
                  <a:close/>
                  <a:moveTo>
                    <a:pt x="268" y="207"/>
                  </a:moveTo>
                  <a:lnTo>
                    <a:pt x="268" y="207"/>
                  </a:lnTo>
                  <a:cubicBezTo>
                    <a:pt x="283" y="207"/>
                    <a:pt x="295" y="219"/>
                    <a:pt x="295" y="235"/>
                  </a:cubicBezTo>
                  <a:cubicBezTo>
                    <a:pt x="295" y="250"/>
                    <a:pt x="283" y="262"/>
                    <a:pt x="268" y="262"/>
                  </a:cubicBezTo>
                  <a:cubicBezTo>
                    <a:pt x="253" y="262"/>
                    <a:pt x="241" y="250"/>
                    <a:pt x="241" y="235"/>
                  </a:cubicBezTo>
                  <a:cubicBezTo>
                    <a:pt x="241" y="219"/>
                    <a:pt x="253" y="207"/>
                    <a:pt x="268" y="20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0" name="组合 19"/>
          <p:cNvGrpSpPr/>
          <p:nvPr/>
        </p:nvGrpSpPr>
        <p:grpSpPr>
          <a:xfrm>
            <a:off x="9908424" y="2205038"/>
            <a:ext cx="1304925" cy="1527175"/>
            <a:chOff x="10109201" y="2205038"/>
            <a:chExt cx="1304925" cy="1527175"/>
          </a:xfrm>
        </p:grpSpPr>
        <p:sp>
          <p:nvSpPr>
            <p:cNvPr id="10" name="Freeform 9"/>
            <p:cNvSpPr>
              <a:spLocks/>
            </p:cNvSpPr>
            <p:nvPr/>
          </p:nvSpPr>
          <p:spPr bwMode="auto">
            <a:xfrm>
              <a:off x="10109201" y="2205038"/>
              <a:ext cx="1304925" cy="1527175"/>
            </a:xfrm>
            <a:custGeom>
              <a:avLst/>
              <a:gdLst>
                <a:gd name="T0" fmla="*/ 827 w 1654"/>
                <a:gd name="T1" fmla="*/ 0 h 1918"/>
                <a:gd name="T2" fmla="*/ 1654 w 1654"/>
                <a:gd name="T3" fmla="*/ 827 h 1918"/>
                <a:gd name="T4" fmla="*/ 1116 w 1654"/>
                <a:gd name="T5" fmla="*/ 1602 h 1918"/>
                <a:gd name="T6" fmla="*/ 995 w 1654"/>
                <a:gd name="T7" fmla="*/ 1741 h 1918"/>
                <a:gd name="T8" fmla="*/ 870 w 1654"/>
                <a:gd name="T9" fmla="*/ 1884 h 1918"/>
                <a:gd name="T10" fmla="*/ 789 w 1654"/>
                <a:gd name="T11" fmla="*/ 1889 h 1918"/>
                <a:gd name="T12" fmla="*/ 660 w 1654"/>
                <a:gd name="T13" fmla="*/ 1741 h 1918"/>
                <a:gd name="T14" fmla="*/ 540 w 1654"/>
                <a:gd name="T15" fmla="*/ 1603 h 1918"/>
                <a:gd name="T16" fmla="*/ 0 w 1654"/>
                <a:gd name="T17" fmla="*/ 827 h 1918"/>
                <a:gd name="T18" fmla="*/ 827 w 1654"/>
                <a:gd name="T19" fmla="*/ 0 h 19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54" h="1918">
                  <a:moveTo>
                    <a:pt x="827" y="0"/>
                  </a:moveTo>
                  <a:cubicBezTo>
                    <a:pt x="1283" y="0"/>
                    <a:pt x="1654" y="370"/>
                    <a:pt x="1654" y="827"/>
                  </a:cubicBezTo>
                  <a:cubicBezTo>
                    <a:pt x="1654" y="1182"/>
                    <a:pt x="1430" y="1485"/>
                    <a:pt x="1116" y="1602"/>
                  </a:cubicBezTo>
                  <a:lnTo>
                    <a:pt x="995" y="1741"/>
                  </a:lnTo>
                  <a:cubicBezTo>
                    <a:pt x="953" y="1788"/>
                    <a:pt x="912" y="1836"/>
                    <a:pt x="870" y="1884"/>
                  </a:cubicBezTo>
                  <a:cubicBezTo>
                    <a:pt x="845" y="1916"/>
                    <a:pt x="818" y="1918"/>
                    <a:pt x="789" y="1889"/>
                  </a:cubicBezTo>
                  <a:cubicBezTo>
                    <a:pt x="746" y="1840"/>
                    <a:pt x="703" y="1790"/>
                    <a:pt x="660" y="1741"/>
                  </a:cubicBezTo>
                  <a:lnTo>
                    <a:pt x="540" y="1603"/>
                  </a:lnTo>
                  <a:cubicBezTo>
                    <a:pt x="225" y="1486"/>
                    <a:pt x="0" y="1183"/>
                    <a:pt x="0" y="827"/>
                  </a:cubicBezTo>
                  <a:cubicBezTo>
                    <a:pt x="0" y="370"/>
                    <a:pt x="370" y="0"/>
                    <a:pt x="827"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 name="Freeform 14"/>
            <p:cNvSpPr>
              <a:spLocks noEditPoints="1"/>
            </p:cNvSpPr>
            <p:nvPr/>
          </p:nvSpPr>
          <p:spPr bwMode="auto">
            <a:xfrm>
              <a:off x="10391776" y="2454276"/>
              <a:ext cx="814388" cy="768350"/>
            </a:xfrm>
            <a:custGeom>
              <a:avLst/>
              <a:gdLst>
                <a:gd name="T0" fmla="*/ 35 w 1031"/>
                <a:gd name="T1" fmla="*/ 765 h 966"/>
                <a:gd name="T2" fmla="*/ 736 w 1031"/>
                <a:gd name="T3" fmla="*/ 574 h 966"/>
                <a:gd name="T4" fmla="*/ 674 w 1031"/>
                <a:gd name="T5" fmla="*/ 791 h 966"/>
                <a:gd name="T6" fmla="*/ 652 w 1031"/>
                <a:gd name="T7" fmla="*/ 603 h 966"/>
                <a:gd name="T8" fmla="*/ 654 w 1031"/>
                <a:gd name="T9" fmla="*/ 435 h 966"/>
                <a:gd name="T10" fmla="*/ 636 w 1031"/>
                <a:gd name="T11" fmla="*/ 442 h 966"/>
                <a:gd name="T12" fmla="*/ 650 w 1031"/>
                <a:gd name="T13" fmla="*/ 467 h 966"/>
                <a:gd name="T14" fmla="*/ 666 w 1031"/>
                <a:gd name="T15" fmla="*/ 461 h 966"/>
                <a:gd name="T16" fmla="*/ 570 w 1031"/>
                <a:gd name="T17" fmla="*/ 484 h 966"/>
                <a:gd name="T18" fmla="*/ 578 w 1031"/>
                <a:gd name="T19" fmla="*/ 516 h 966"/>
                <a:gd name="T20" fmla="*/ 590 w 1031"/>
                <a:gd name="T21" fmla="*/ 504 h 966"/>
                <a:gd name="T22" fmla="*/ 520 w 1031"/>
                <a:gd name="T23" fmla="*/ 545 h 966"/>
                <a:gd name="T24" fmla="*/ 511 w 1031"/>
                <a:gd name="T25" fmla="*/ 563 h 966"/>
                <a:gd name="T26" fmla="*/ 537 w 1031"/>
                <a:gd name="T27" fmla="*/ 575 h 966"/>
                <a:gd name="T28" fmla="*/ 545 w 1031"/>
                <a:gd name="T29" fmla="*/ 559 h 966"/>
                <a:gd name="T30" fmla="*/ 489 w 1031"/>
                <a:gd name="T31" fmla="*/ 639 h 966"/>
                <a:gd name="T32" fmla="*/ 516 w 1031"/>
                <a:gd name="T33" fmla="*/ 658 h 966"/>
                <a:gd name="T34" fmla="*/ 517 w 1031"/>
                <a:gd name="T35" fmla="*/ 641 h 966"/>
                <a:gd name="T36" fmla="*/ 493 w 1031"/>
                <a:gd name="T37" fmla="*/ 720 h 966"/>
                <a:gd name="T38" fmla="*/ 498 w 1031"/>
                <a:gd name="T39" fmla="*/ 739 h 966"/>
                <a:gd name="T40" fmla="*/ 524 w 1031"/>
                <a:gd name="T41" fmla="*/ 728 h 966"/>
                <a:gd name="T42" fmla="*/ 520 w 1031"/>
                <a:gd name="T43" fmla="*/ 711 h 966"/>
                <a:gd name="T44" fmla="*/ 533 w 1031"/>
                <a:gd name="T45" fmla="*/ 810 h 966"/>
                <a:gd name="T46" fmla="*/ 565 w 1031"/>
                <a:gd name="T47" fmla="*/ 806 h 966"/>
                <a:gd name="T48" fmla="*/ 555 w 1031"/>
                <a:gd name="T49" fmla="*/ 792 h 966"/>
                <a:gd name="T50" fmla="*/ 589 w 1031"/>
                <a:gd name="T51" fmla="*/ 866 h 966"/>
                <a:gd name="T52" fmla="*/ 605 w 1031"/>
                <a:gd name="T53" fmla="*/ 877 h 966"/>
                <a:gd name="T54" fmla="*/ 619 w 1031"/>
                <a:gd name="T55" fmla="*/ 853 h 966"/>
                <a:gd name="T56" fmla="*/ 605 w 1031"/>
                <a:gd name="T57" fmla="*/ 843 h 966"/>
                <a:gd name="T58" fmla="*/ 678 w 1031"/>
                <a:gd name="T59" fmla="*/ 907 h 966"/>
                <a:gd name="T60" fmla="*/ 696 w 1031"/>
                <a:gd name="T61" fmla="*/ 910 h 966"/>
                <a:gd name="T62" fmla="*/ 685 w 1031"/>
                <a:gd name="T63" fmla="*/ 879 h 966"/>
                <a:gd name="T64" fmla="*/ 757 w 1031"/>
                <a:gd name="T65" fmla="*/ 912 h 966"/>
                <a:gd name="T66" fmla="*/ 777 w 1031"/>
                <a:gd name="T67" fmla="*/ 909 h 966"/>
                <a:gd name="T68" fmla="*/ 774 w 1031"/>
                <a:gd name="T69" fmla="*/ 881 h 966"/>
                <a:gd name="T70" fmla="*/ 757 w 1031"/>
                <a:gd name="T71" fmla="*/ 884 h 966"/>
                <a:gd name="T72" fmla="*/ 850 w 1031"/>
                <a:gd name="T73" fmla="*/ 883 h 966"/>
                <a:gd name="T74" fmla="*/ 867 w 1031"/>
                <a:gd name="T75" fmla="*/ 874 h 966"/>
                <a:gd name="T76" fmla="*/ 840 w 1031"/>
                <a:gd name="T77" fmla="*/ 857 h 966"/>
                <a:gd name="T78" fmla="*/ 913 w 1031"/>
                <a:gd name="T79" fmla="*/ 834 h 966"/>
                <a:gd name="T80" fmla="*/ 925 w 1031"/>
                <a:gd name="T81" fmla="*/ 820 h 966"/>
                <a:gd name="T82" fmla="*/ 906 w 1031"/>
                <a:gd name="T83" fmla="*/ 799 h 966"/>
                <a:gd name="T84" fmla="*/ 896 w 1031"/>
                <a:gd name="T85" fmla="*/ 812 h 966"/>
                <a:gd name="T86" fmla="*/ 964 w 1031"/>
                <a:gd name="T87" fmla="*/ 751 h 966"/>
                <a:gd name="T88" fmla="*/ 970 w 1031"/>
                <a:gd name="T89" fmla="*/ 732 h 966"/>
                <a:gd name="T90" fmla="*/ 940 w 1031"/>
                <a:gd name="T91" fmla="*/ 735 h 966"/>
                <a:gd name="T92" fmla="*/ 978 w 1031"/>
                <a:gd name="T93" fmla="*/ 671 h 966"/>
                <a:gd name="T94" fmla="*/ 978 w 1031"/>
                <a:gd name="T95" fmla="*/ 653 h 966"/>
                <a:gd name="T96" fmla="*/ 950 w 1031"/>
                <a:gd name="T97" fmla="*/ 649 h 966"/>
                <a:gd name="T98" fmla="*/ 950 w 1031"/>
                <a:gd name="T99" fmla="*/ 668 h 966"/>
                <a:gd name="T100" fmla="*/ 960 w 1031"/>
                <a:gd name="T101" fmla="*/ 573 h 966"/>
                <a:gd name="T102" fmla="*/ 952 w 1031"/>
                <a:gd name="T103" fmla="*/ 556 h 966"/>
                <a:gd name="T104" fmla="*/ 932 w 1031"/>
                <a:gd name="T105" fmla="*/ 581 h 966"/>
                <a:gd name="T106" fmla="*/ 918 w 1031"/>
                <a:gd name="T107" fmla="*/ 506 h 966"/>
                <a:gd name="T108" fmla="*/ 906 w 1031"/>
                <a:gd name="T109" fmla="*/ 493 h 966"/>
                <a:gd name="T110" fmla="*/ 882 w 1031"/>
                <a:gd name="T111" fmla="*/ 509 h 966"/>
                <a:gd name="T112" fmla="*/ 894 w 1031"/>
                <a:gd name="T113" fmla="*/ 522 h 966"/>
                <a:gd name="T114" fmla="*/ 841 w 1031"/>
                <a:gd name="T115" fmla="*/ 447 h 966"/>
                <a:gd name="T116" fmla="*/ 823 w 1031"/>
                <a:gd name="T117" fmla="*/ 439 h 966"/>
                <a:gd name="T118" fmla="*/ 823 w 1031"/>
                <a:gd name="T119" fmla="*/ 470 h 966"/>
                <a:gd name="T120" fmla="*/ 733 w 1031"/>
                <a:gd name="T121" fmla="*/ 369 h 966"/>
                <a:gd name="T122" fmla="*/ 574 w 1031"/>
                <a:gd name="T123" fmla="*/ 15 h 966"/>
                <a:gd name="T124" fmla="*/ 48 w 1031"/>
                <a:gd name="T125" fmla="*/ 245 h 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31" h="966">
                  <a:moveTo>
                    <a:pt x="83" y="717"/>
                  </a:moveTo>
                  <a:cubicBezTo>
                    <a:pt x="134" y="712"/>
                    <a:pt x="185" y="709"/>
                    <a:pt x="236" y="707"/>
                  </a:cubicBezTo>
                  <a:cubicBezTo>
                    <a:pt x="205" y="705"/>
                    <a:pt x="173" y="702"/>
                    <a:pt x="142" y="699"/>
                  </a:cubicBezTo>
                  <a:cubicBezTo>
                    <a:pt x="116" y="696"/>
                    <a:pt x="94" y="678"/>
                    <a:pt x="94" y="651"/>
                  </a:cubicBezTo>
                  <a:cubicBezTo>
                    <a:pt x="94" y="613"/>
                    <a:pt x="94" y="574"/>
                    <a:pt x="94" y="536"/>
                  </a:cubicBezTo>
                  <a:cubicBezTo>
                    <a:pt x="94" y="510"/>
                    <a:pt x="116" y="491"/>
                    <a:pt x="142" y="488"/>
                  </a:cubicBezTo>
                  <a:cubicBezTo>
                    <a:pt x="237" y="479"/>
                    <a:pt x="333" y="476"/>
                    <a:pt x="428" y="478"/>
                  </a:cubicBezTo>
                  <a:cubicBezTo>
                    <a:pt x="393" y="533"/>
                    <a:pt x="374" y="598"/>
                    <a:pt x="374" y="668"/>
                  </a:cubicBezTo>
                  <a:cubicBezTo>
                    <a:pt x="374" y="767"/>
                    <a:pt x="414" y="857"/>
                    <a:pt x="479" y="922"/>
                  </a:cubicBezTo>
                  <a:cubicBezTo>
                    <a:pt x="483" y="926"/>
                    <a:pt x="487" y="930"/>
                    <a:pt x="491" y="934"/>
                  </a:cubicBezTo>
                  <a:cubicBezTo>
                    <a:pt x="355" y="945"/>
                    <a:pt x="219" y="943"/>
                    <a:pt x="83" y="928"/>
                  </a:cubicBezTo>
                  <a:cubicBezTo>
                    <a:pt x="56" y="925"/>
                    <a:pt x="35" y="906"/>
                    <a:pt x="35" y="880"/>
                  </a:cubicBezTo>
                  <a:cubicBezTo>
                    <a:pt x="35" y="842"/>
                    <a:pt x="35" y="803"/>
                    <a:pt x="35" y="765"/>
                  </a:cubicBezTo>
                  <a:cubicBezTo>
                    <a:pt x="35" y="738"/>
                    <a:pt x="56" y="719"/>
                    <a:pt x="83" y="717"/>
                  </a:cubicBezTo>
                  <a:close/>
                  <a:moveTo>
                    <a:pt x="709" y="424"/>
                  </a:moveTo>
                  <a:lnTo>
                    <a:pt x="709" y="424"/>
                  </a:lnTo>
                  <a:cubicBezTo>
                    <a:pt x="728" y="420"/>
                    <a:pt x="748" y="420"/>
                    <a:pt x="768" y="424"/>
                  </a:cubicBezTo>
                  <a:cubicBezTo>
                    <a:pt x="767" y="434"/>
                    <a:pt x="766" y="445"/>
                    <a:pt x="765" y="455"/>
                  </a:cubicBezTo>
                  <a:cubicBezTo>
                    <a:pt x="747" y="453"/>
                    <a:pt x="729" y="452"/>
                    <a:pt x="712" y="455"/>
                  </a:cubicBezTo>
                  <a:cubicBezTo>
                    <a:pt x="711" y="445"/>
                    <a:pt x="710" y="434"/>
                    <a:pt x="709" y="424"/>
                  </a:cubicBezTo>
                  <a:close/>
                  <a:moveTo>
                    <a:pt x="818" y="615"/>
                  </a:moveTo>
                  <a:lnTo>
                    <a:pt x="818" y="615"/>
                  </a:lnTo>
                  <a:lnTo>
                    <a:pt x="749" y="615"/>
                  </a:lnTo>
                  <a:lnTo>
                    <a:pt x="749" y="604"/>
                  </a:lnTo>
                  <a:cubicBezTo>
                    <a:pt x="749" y="591"/>
                    <a:pt x="748" y="583"/>
                    <a:pt x="746" y="580"/>
                  </a:cubicBezTo>
                  <a:cubicBezTo>
                    <a:pt x="745" y="576"/>
                    <a:pt x="741" y="574"/>
                    <a:pt x="736" y="574"/>
                  </a:cubicBezTo>
                  <a:cubicBezTo>
                    <a:pt x="732" y="574"/>
                    <a:pt x="729" y="576"/>
                    <a:pt x="727" y="579"/>
                  </a:cubicBezTo>
                  <a:cubicBezTo>
                    <a:pt x="724" y="582"/>
                    <a:pt x="723" y="587"/>
                    <a:pt x="723" y="594"/>
                  </a:cubicBezTo>
                  <a:cubicBezTo>
                    <a:pt x="723" y="604"/>
                    <a:pt x="726" y="612"/>
                    <a:pt x="730" y="616"/>
                  </a:cubicBezTo>
                  <a:cubicBezTo>
                    <a:pt x="734" y="621"/>
                    <a:pt x="747" y="629"/>
                    <a:pt x="767" y="642"/>
                  </a:cubicBezTo>
                  <a:cubicBezTo>
                    <a:pt x="785" y="652"/>
                    <a:pt x="797" y="661"/>
                    <a:pt x="803" y="666"/>
                  </a:cubicBezTo>
                  <a:cubicBezTo>
                    <a:pt x="810" y="672"/>
                    <a:pt x="815" y="680"/>
                    <a:pt x="819" y="690"/>
                  </a:cubicBezTo>
                  <a:cubicBezTo>
                    <a:pt x="824" y="701"/>
                    <a:pt x="826" y="713"/>
                    <a:pt x="826" y="729"/>
                  </a:cubicBezTo>
                  <a:cubicBezTo>
                    <a:pt x="826" y="754"/>
                    <a:pt x="820" y="773"/>
                    <a:pt x="808" y="787"/>
                  </a:cubicBezTo>
                  <a:cubicBezTo>
                    <a:pt x="796" y="801"/>
                    <a:pt x="778" y="810"/>
                    <a:pt x="755" y="813"/>
                  </a:cubicBezTo>
                  <a:lnTo>
                    <a:pt x="755" y="839"/>
                  </a:lnTo>
                  <a:lnTo>
                    <a:pt x="723" y="839"/>
                  </a:lnTo>
                  <a:lnTo>
                    <a:pt x="723" y="813"/>
                  </a:lnTo>
                  <a:cubicBezTo>
                    <a:pt x="704" y="811"/>
                    <a:pt x="688" y="804"/>
                    <a:pt x="674" y="791"/>
                  </a:cubicBezTo>
                  <a:cubicBezTo>
                    <a:pt x="660" y="779"/>
                    <a:pt x="653" y="757"/>
                    <a:pt x="653" y="726"/>
                  </a:cubicBezTo>
                  <a:lnTo>
                    <a:pt x="653" y="713"/>
                  </a:lnTo>
                  <a:lnTo>
                    <a:pt x="723" y="713"/>
                  </a:lnTo>
                  <a:lnTo>
                    <a:pt x="723" y="730"/>
                  </a:lnTo>
                  <a:cubicBezTo>
                    <a:pt x="723" y="748"/>
                    <a:pt x="723" y="760"/>
                    <a:pt x="725" y="764"/>
                  </a:cubicBezTo>
                  <a:cubicBezTo>
                    <a:pt x="726" y="769"/>
                    <a:pt x="730" y="771"/>
                    <a:pt x="735" y="771"/>
                  </a:cubicBezTo>
                  <a:cubicBezTo>
                    <a:pt x="740" y="771"/>
                    <a:pt x="743" y="769"/>
                    <a:pt x="746" y="766"/>
                  </a:cubicBezTo>
                  <a:cubicBezTo>
                    <a:pt x="748" y="763"/>
                    <a:pt x="749" y="758"/>
                    <a:pt x="749" y="752"/>
                  </a:cubicBezTo>
                  <a:cubicBezTo>
                    <a:pt x="749" y="737"/>
                    <a:pt x="748" y="726"/>
                    <a:pt x="746" y="719"/>
                  </a:cubicBezTo>
                  <a:cubicBezTo>
                    <a:pt x="744" y="712"/>
                    <a:pt x="736" y="705"/>
                    <a:pt x="724" y="697"/>
                  </a:cubicBezTo>
                  <a:cubicBezTo>
                    <a:pt x="702" y="684"/>
                    <a:pt x="688" y="674"/>
                    <a:pt x="680" y="668"/>
                  </a:cubicBezTo>
                  <a:cubicBezTo>
                    <a:pt x="673" y="662"/>
                    <a:pt x="666" y="653"/>
                    <a:pt x="661" y="641"/>
                  </a:cubicBezTo>
                  <a:cubicBezTo>
                    <a:pt x="655" y="630"/>
                    <a:pt x="652" y="617"/>
                    <a:pt x="652" y="603"/>
                  </a:cubicBezTo>
                  <a:cubicBezTo>
                    <a:pt x="652" y="582"/>
                    <a:pt x="658" y="566"/>
                    <a:pt x="670" y="554"/>
                  </a:cubicBezTo>
                  <a:cubicBezTo>
                    <a:pt x="682" y="543"/>
                    <a:pt x="699" y="535"/>
                    <a:pt x="723" y="533"/>
                  </a:cubicBezTo>
                  <a:lnTo>
                    <a:pt x="723" y="510"/>
                  </a:lnTo>
                  <a:lnTo>
                    <a:pt x="755" y="510"/>
                  </a:lnTo>
                  <a:lnTo>
                    <a:pt x="755" y="533"/>
                  </a:lnTo>
                  <a:cubicBezTo>
                    <a:pt x="776" y="535"/>
                    <a:pt x="792" y="542"/>
                    <a:pt x="803" y="554"/>
                  </a:cubicBezTo>
                  <a:cubicBezTo>
                    <a:pt x="813" y="566"/>
                    <a:pt x="819" y="582"/>
                    <a:pt x="819" y="602"/>
                  </a:cubicBezTo>
                  <a:cubicBezTo>
                    <a:pt x="819" y="605"/>
                    <a:pt x="818" y="609"/>
                    <a:pt x="818" y="615"/>
                  </a:cubicBezTo>
                  <a:close/>
                  <a:moveTo>
                    <a:pt x="658" y="434"/>
                  </a:moveTo>
                  <a:lnTo>
                    <a:pt x="658" y="434"/>
                  </a:lnTo>
                  <a:lnTo>
                    <a:pt x="657" y="434"/>
                  </a:lnTo>
                  <a:lnTo>
                    <a:pt x="656" y="435"/>
                  </a:lnTo>
                  <a:lnTo>
                    <a:pt x="654" y="435"/>
                  </a:lnTo>
                  <a:lnTo>
                    <a:pt x="653" y="436"/>
                  </a:lnTo>
                  <a:lnTo>
                    <a:pt x="652" y="436"/>
                  </a:lnTo>
                  <a:lnTo>
                    <a:pt x="650" y="437"/>
                  </a:lnTo>
                  <a:lnTo>
                    <a:pt x="649" y="437"/>
                  </a:lnTo>
                  <a:lnTo>
                    <a:pt x="647" y="438"/>
                  </a:lnTo>
                  <a:lnTo>
                    <a:pt x="646" y="438"/>
                  </a:lnTo>
                  <a:lnTo>
                    <a:pt x="645" y="439"/>
                  </a:lnTo>
                  <a:lnTo>
                    <a:pt x="643" y="439"/>
                  </a:lnTo>
                  <a:lnTo>
                    <a:pt x="642" y="440"/>
                  </a:lnTo>
                  <a:lnTo>
                    <a:pt x="640" y="440"/>
                  </a:lnTo>
                  <a:lnTo>
                    <a:pt x="639" y="441"/>
                  </a:lnTo>
                  <a:lnTo>
                    <a:pt x="638" y="441"/>
                  </a:lnTo>
                  <a:lnTo>
                    <a:pt x="636" y="442"/>
                  </a:lnTo>
                  <a:lnTo>
                    <a:pt x="635" y="443"/>
                  </a:lnTo>
                  <a:lnTo>
                    <a:pt x="633" y="443"/>
                  </a:lnTo>
                  <a:lnTo>
                    <a:pt x="632" y="444"/>
                  </a:lnTo>
                  <a:lnTo>
                    <a:pt x="631" y="445"/>
                  </a:lnTo>
                  <a:lnTo>
                    <a:pt x="631" y="445"/>
                  </a:lnTo>
                  <a:lnTo>
                    <a:pt x="643" y="470"/>
                  </a:lnTo>
                  <a:lnTo>
                    <a:pt x="643" y="470"/>
                  </a:lnTo>
                  <a:lnTo>
                    <a:pt x="644" y="470"/>
                  </a:lnTo>
                  <a:lnTo>
                    <a:pt x="645" y="469"/>
                  </a:lnTo>
                  <a:lnTo>
                    <a:pt x="646" y="468"/>
                  </a:lnTo>
                  <a:lnTo>
                    <a:pt x="647" y="468"/>
                  </a:lnTo>
                  <a:lnTo>
                    <a:pt x="649" y="467"/>
                  </a:lnTo>
                  <a:lnTo>
                    <a:pt x="650" y="467"/>
                  </a:lnTo>
                  <a:lnTo>
                    <a:pt x="651" y="466"/>
                  </a:lnTo>
                  <a:lnTo>
                    <a:pt x="652" y="466"/>
                  </a:lnTo>
                  <a:lnTo>
                    <a:pt x="654" y="465"/>
                  </a:lnTo>
                  <a:lnTo>
                    <a:pt x="655" y="465"/>
                  </a:lnTo>
                  <a:lnTo>
                    <a:pt x="656" y="464"/>
                  </a:lnTo>
                  <a:lnTo>
                    <a:pt x="657" y="464"/>
                  </a:lnTo>
                  <a:lnTo>
                    <a:pt x="658" y="464"/>
                  </a:lnTo>
                  <a:lnTo>
                    <a:pt x="660" y="463"/>
                  </a:lnTo>
                  <a:lnTo>
                    <a:pt x="661" y="463"/>
                  </a:lnTo>
                  <a:lnTo>
                    <a:pt x="662" y="462"/>
                  </a:lnTo>
                  <a:lnTo>
                    <a:pt x="663" y="462"/>
                  </a:lnTo>
                  <a:lnTo>
                    <a:pt x="665" y="461"/>
                  </a:lnTo>
                  <a:lnTo>
                    <a:pt x="666" y="461"/>
                  </a:lnTo>
                  <a:lnTo>
                    <a:pt x="667" y="461"/>
                  </a:lnTo>
                  <a:lnTo>
                    <a:pt x="658" y="434"/>
                  </a:lnTo>
                  <a:close/>
                  <a:moveTo>
                    <a:pt x="580" y="476"/>
                  </a:moveTo>
                  <a:lnTo>
                    <a:pt x="580" y="476"/>
                  </a:lnTo>
                  <a:lnTo>
                    <a:pt x="579" y="476"/>
                  </a:lnTo>
                  <a:lnTo>
                    <a:pt x="578" y="477"/>
                  </a:lnTo>
                  <a:lnTo>
                    <a:pt x="577" y="478"/>
                  </a:lnTo>
                  <a:lnTo>
                    <a:pt x="576" y="479"/>
                  </a:lnTo>
                  <a:lnTo>
                    <a:pt x="575" y="480"/>
                  </a:lnTo>
                  <a:lnTo>
                    <a:pt x="574" y="481"/>
                  </a:lnTo>
                  <a:lnTo>
                    <a:pt x="573" y="482"/>
                  </a:lnTo>
                  <a:lnTo>
                    <a:pt x="571" y="483"/>
                  </a:lnTo>
                  <a:lnTo>
                    <a:pt x="570" y="484"/>
                  </a:lnTo>
                  <a:lnTo>
                    <a:pt x="569" y="485"/>
                  </a:lnTo>
                  <a:lnTo>
                    <a:pt x="568" y="486"/>
                  </a:lnTo>
                  <a:lnTo>
                    <a:pt x="567" y="487"/>
                  </a:lnTo>
                  <a:lnTo>
                    <a:pt x="566" y="488"/>
                  </a:lnTo>
                  <a:lnTo>
                    <a:pt x="565" y="489"/>
                  </a:lnTo>
                  <a:lnTo>
                    <a:pt x="564" y="490"/>
                  </a:lnTo>
                  <a:lnTo>
                    <a:pt x="563" y="491"/>
                  </a:lnTo>
                  <a:lnTo>
                    <a:pt x="562" y="492"/>
                  </a:lnTo>
                  <a:lnTo>
                    <a:pt x="561" y="493"/>
                  </a:lnTo>
                  <a:lnTo>
                    <a:pt x="560" y="494"/>
                  </a:lnTo>
                  <a:lnTo>
                    <a:pt x="559" y="495"/>
                  </a:lnTo>
                  <a:lnTo>
                    <a:pt x="558" y="496"/>
                  </a:lnTo>
                  <a:lnTo>
                    <a:pt x="578" y="516"/>
                  </a:lnTo>
                  <a:lnTo>
                    <a:pt x="579" y="515"/>
                  </a:lnTo>
                  <a:lnTo>
                    <a:pt x="580" y="514"/>
                  </a:lnTo>
                  <a:lnTo>
                    <a:pt x="581" y="513"/>
                  </a:lnTo>
                  <a:lnTo>
                    <a:pt x="581" y="512"/>
                  </a:lnTo>
                  <a:lnTo>
                    <a:pt x="582" y="511"/>
                  </a:lnTo>
                  <a:lnTo>
                    <a:pt x="583" y="510"/>
                  </a:lnTo>
                  <a:lnTo>
                    <a:pt x="584" y="509"/>
                  </a:lnTo>
                  <a:lnTo>
                    <a:pt x="585" y="509"/>
                  </a:lnTo>
                  <a:lnTo>
                    <a:pt x="586" y="508"/>
                  </a:lnTo>
                  <a:lnTo>
                    <a:pt x="587" y="507"/>
                  </a:lnTo>
                  <a:lnTo>
                    <a:pt x="588" y="506"/>
                  </a:lnTo>
                  <a:lnTo>
                    <a:pt x="589" y="505"/>
                  </a:lnTo>
                  <a:lnTo>
                    <a:pt x="590" y="504"/>
                  </a:lnTo>
                  <a:lnTo>
                    <a:pt x="591" y="503"/>
                  </a:lnTo>
                  <a:lnTo>
                    <a:pt x="592" y="502"/>
                  </a:lnTo>
                  <a:lnTo>
                    <a:pt x="593" y="502"/>
                  </a:lnTo>
                  <a:lnTo>
                    <a:pt x="594" y="501"/>
                  </a:lnTo>
                  <a:lnTo>
                    <a:pt x="595" y="500"/>
                  </a:lnTo>
                  <a:lnTo>
                    <a:pt x="596" y="499"/>
                  </a:lnTo>
                  <a:lnTo>
                    <a:pt x="597" y="498"/>
                  </a:lnTo>
                  <a:lnTo>
                    <a:pt x="598" y="498"/>
                  </a:lnTo>
                  <a:lnTo>
                    <a:pt x="580" y="476"/>
                  </a:lnTo>
                  <a:close/>
                  <a:moveTo>
                    <a:pt x="521" y="543"/>
                  </a:moveTo>
                  <a:lnTo>
                    <a:pt x="521" y="543"/>
                  </a:lnTo>
                  <a:lnTo>
                    <a:pt x="521" y="544"/>
                  </a:lnTo>
                  <a:lnTo>
                    <a:pt x="520" y="545"/>
                  </a:lnTo>
                  <a:lnTo>
                    <a:pt x="519" y="547"/>
                  </a:lnTo>
                  <a:lnTo>
                    <a:pt x="519" y="548"/>
                  </a:lnTo>
                  <a:lnTo>
                    <a:pt x="518" y="549"/>
                  </a:lnTo>
                  <a:lnTo>
                    <a:pt x="517" y="551"/>
                  </a:lnTo>
                  <a:lnTo>
                    <a:pt x="517" y="552"/>
                  </a:lnTo>
                  <a:lnTo>
                    <a:pt x="516" y="553"/>
                  </a:lnTo>
                  <a:lnTo>
                    <a:pt x="515" y="555"/>
                  </a:lnTo>
                  <a:lnTo>
                    <a:pt x="515" y="556"/>
                  </a:lnTo>
                  <a:lnTo>
                    <a:pt x="514" y="557"/>
                  </a:lnTo>
                  <a:lnTo>
                    <a:pt x="513" y="559"/>
                  </a:lnTo>
                  <a:lnTo>
                    <a:pt x="513" y="560"/>
                  </a:lnTo>
                  <a:lnTo>
                    <a:pt x="512" y="561"/>
                  </a:lnTo>
                  <a:lnTo>
                    <a:pt x="511" y="563"/>
                  </a:lnTo>
                  <a:lnTo>
                    <a:pt x="511" y="564"/>
                  </a:lnTo>
                  <a:lnTo>
                    <a:pt x="510" y="565"/>
                  </a:lnTo>
                  <a:lnTo>
                    <a:pt x="509" y="567"/>
                  </a:lnTo>
                  <a:lnTo>
                    <a:pt x="509" y="568"/>
                  </a:lnTo>
                  <a:lnTo>
                    <a:pt x="508" y="569"/>
                  </a:lnTo>
                  <a:lnTo>
                    <a:pt x="508" y="570"/>
                  </a:lnTo>
                  <a:lnTo>
                    <a:pt x="534" y="581"/>
                  </a:lnTo>
                  <a:lnTo>
                    <a:pt x="534" y="581"/>
                  </a:lnTo>
                  <a:lnTo>
                    <a:pt x="535" y="579"/>
                  </a:lnTo>
                  <a:lnTo>
                    <a:pt x="535" y="578"/>
                  </a:lnTo>
                  <a:lnTo>
                    <a:pt x="536" y="577"/>
                  </a:lnTo>
                  <a:lnTo>
                    <a:pt x="536" y="576"/>
                  </a:lnTo>
                  <a:lnTo>
                    <a:pt x="537" y="575"/>
                  </a:lnTo>
                  <a:lnTo>
                    <a:pt x="537" y="573"/>
                  </a:lnTo>
                  <a:lnTo>
                    <a:pt x="538" y="572"/>
                  </a:lnTo>
                  <a:lnTo>
                    <a:pt x="538" y="571"/>
                  </a:lnTo>
                  <a:lnTo>
                    <a:pt x="539" y="570"/>
                  </a:lnTo>
                  <a:lnTo>
                    <a:pt x="540" y="569"/>
                  </a:lnTo>
                  <a:lnTo>
                    <a:pt x="540" y="568"/>
                  </a:lnTo>
                  <a:lnTo>
                    <a:pt x="541" y="566"/>
                  </a:lnTo>
                  <a:lnTo>
                    <a:pt x="542" y="565"/>
                  </a:lnTo>
                  <a:lnTo>
                    <a:pt x="542" y="564"/>
                  </a:lnTo>
                  <a:lnTo>
                    <a:pt x="543" y="563"/>
                  </a:lnTo>
                  <a:lnTo>
                    <a:pt x="543" y="562"/>
                  </a:lnTo>
                  <a:lnTo>
                    <a:pt x="544" y="561"/>
                  </a:lnTo>
                  <a:lnTo>
                    <a:pt x="545" y="559"/>
                  </a:lnTo>
                  <a:lnTo>
                    <a:pt x="545" y="558"/>
                  </a:lnTo>
                  <a:lnTo>
                    <a:pt x="546" y="558"/>
                  </a:lnTo>
                  <a:lnTo>
                    <a:pt x="521" y="543"/>
                  </a:lnTo>
                  <a:close/>
                  <a:moveTo>
                    <a:pt x="491" y="627"/>
                  </a:moveTo>
                  <a:lnTo>
                    <a:pt x="491" y="627"/>
                  </a:lnTo>
                  <a:lnTo>
                    <a:pt x="491" y="629"/>
                  </a:lnTo>
                  <a:lnTo>
                    <a:pt x="491" y="630"/>
                  </a:lnTo>
                  <a:lnTo>
                    <a:pt x="490" y="632"/>
                  </a:lnTo>
                  <a:lnTo>
                    <a:pt x="490" y="633"/>
                  </a:lnTo>
                  <a:lnTo>
                    <a:pt x="490" y="635"/>
                  </a:lnTo>
                  <a:lnTo>
                    <a:pt x="490" y="636"/>
                  </a:lnTo>
                  <a:lnTo>
                    <a:pt x="489" y="638"/>
                  </a:lnTo>
                  <a:lnTo>
                    <a:pt x="489" y="639"/>
                  </a:lnTo>
                  <a:lnTo>
                    <a:pt x="489" y="641"/>
                  </a:lnTo>
                  <a:lnTo>
                    <a:pt x="489" y="643"/>
                  </a:lnTo>
                  <a:lnTo>
                    <a:pt x="489" y="644"/>
                  </a:lnTo>
                  <a:lnTo>
                    <a:pt x="489" y="646"/>
                  </a:lnTo>
                  <a:lnTo>
                    <a:pt x="489" y="647"/>
                  </a:lnTo>
                  <a:lnTo>
                    <a:pt x="488" y="649"/>
                  </a:lnTo>
                  <a:lnTo>
                    <a:pt x="488" y="650"/>
                  </a:lnTo>
                  <a:lnTo>
                    <a:pt x="488" y="652"/>
                  </a:lnTo>
                  <a:lnTo>
                    <a:pt x="488" y="653"/>
                  </a:lnTo>
                  <a:lnTo>
                    <a:pt x="488" y="655"/>
                  </a:lnTo>
                  <a:lnTo>
                    <a:pt x="488" y="657"/>
                  </a:lnTo>
                  <a:lnTo>
                    <a:pt x="488" y="657"/>
                  </a:lnTo>
                  <a:lnTo>
                    <a:pt x="516" y="658"/>
                  </a:lnTo>
                  <a:lnTo>
                    <a:pt x="516" y="658"/>
                  </a:lnTo>
                  <a:lnTo>
                    <a:pt x="516" y="656"/>
                  </a:lnTo>
                  <a:lnTo>
                    <a:pt x="516" y="655"/>
                  </a:lnTo>
                  <a:lnTo>
                    <a:pt x="516" y="654"/>
                  </a:lnTo>
                  <a:lnTo>
                    <a:pt x="516" y="652"/>
                  </a:lnTo>
                  <a:lnTo>
                    <a:pt x="517" y="651"/>
                  </a:lnTo>
                  <a:lnTo>
                    <a:pt x="517" y="649"/>
                  </a:lnTo>
                  <a:lnTo>
                    <a:pt x="517" y="648"/>
                  </a:lnTo>
                  <a:lnTo>
                    <a:pt x="517" y="647"/>
                  </a:lnTo>
                  <a:lnTo>
                    <a:pt x="517" y="645"/>
                  </a:lnTo>
                  <a:lnTo>
                    <a:pt x="517" y="644"/>
                  </a:lnTo>
                  <a:lnTo>
                    <a:pt x="517" y="643"/>
                  </a:lnTo>
                  <a:lnTo>
                    <a:pt x="517" y="641"/>
                  </a:lnTo>
                  <a:lnTo>
                    <a:pt x="518" y="640"/>
                  </a:lnTo>
                  <a:lnTo>
                    <a:pt x="518" y="639"/>
                  </a:lnTo>
                  <a:lnTo>
                    <a:pt x="518" y="637"/>
                  </a:lnTo>
                  <a:lnTo>
                    <a:pt x="518" y="636"/>
                  </a:lnTo>
                  <a:lnTo>
                    <a:pt x="518" y="634"/>
                  </a:lnTo>
                  <a:lnTo>
                    <a:pt x="519" y="633"/>
                  </a:lnTo>
                  <a:lnTo>
                    <a:pt x="519" y="632"/>
                  </a:lnTo>
                  <a:lnTo>
                    <a:pt x="491" y="627"/>
                  </a:lnTo>
                  <a:close/>
                  <a:moveTo>
                    <a:pt x="493" y="717"/>
                  </a:moveTo>
                  <a:lnTo>
                    <a:pt x="493" y="717"/>
                  </a:lnTo>
                  <a:lnTo>
                    <a:pt x="493" y="717"/>
                  </a:lnTo>
                  <a:lnTo>
                    <a:pt x="493" y="718"/>
                  </a:lnTo>
                  <a:lnTo>
                    <a:pt x="493" y="720"/>
                  </a:lnTo>
                  <a:lnTo>
                    <a:pt x="494" y="721"/>
                  </a:lnTo>
                  <a:lnTo>
                    <a:pt x="494" y="723"/>
                  </a:lnTo>
                  <a:lnTo>
                    <a:pt x="494" y="724"/>
                  </a:lnTo>
                  <a:lnTo>
                    <a:pt x="495" y="726"/>
                  </a:lnTo>
                  <a:lnTo>
                    <a:pt x="495" y="727"/>
                  </a:lnTo>
                  <a:lnTo>
                    <a:pt x="495" y="729"/>
                  </a:lnTo>
                  <a:lnTo>
                    <a:pt x="496" y="730"/>
                  </a:lnTo>
                  <a:lnTo>
                    <a:pt x="496" y="732"/>
                  </a:lnTo>
                  <a:lnTo>
                    <a:pt x="497" y="733"/>
                  </a:lnTo>
                  <a:lnTo>
                    <a:pt x="497" y="735"/>
                  </a:lnTo>
                  <a:lnTo>
                    <a:pt x="497" y="736"/>
                  </a:lnTo>
                  <a:lnTo>
                    <a:pt x="498" y="738"/>
                  </a:lnTo>
                  <a:lnTo>
                    <a:pt x="498" y="739"/>
                  </a:lnTo>
                  <a:lnTo>
                    <a:pt x="499" y="741"/>
                  </a:lnTo>
                  <a:lnTo>
                    <a:pt x="499" y="742"/>
                  </a:lnTo>
                  <a:lnTo>
                    <a:pt x="500" y="743"/>
                  </a:lnTo>
                  <a:lnTo>
                    <a:pt x="500" y="745"/>
                  </a:lnTo>
                  <a:lnTo>
                    <a:pt x="500" y="746"/>
                  </a:lnTo>
                  <a:lnTo>
                    <a:pt x="527" y="736"/>
                  </a:lnTo>
                  <a:lnTo>
                    <a:pt x="527" y="736"/>
                  </a:lnTo>
                  <a:lnTo>
                    <a:pt x="526" y="735"/>
                  </a:lnTo>
                  <a:lnTo>
                    <a:pt x="526" y="733"/>
                  </a:lnTo>
                  <a:lnTo>
                    <a:pt x="526" y="732"/>
                  </a:lnTo>
                  <a:lnTo>
                    <a:pt x="525" y="731"/>
                  </a:lnTo>
                  <a:lnTo>
                    <a:pt x="525" y="730"/>
                  </a:lnTo>
                  <a:lnTo>
                    <a:pt x="524" y="728"/>
                  </a:lnTo>
                  <a:lnTo>
                    <a:pt x="524" y="727"/>
                  </a:lnTo>
                  <a:lnTo>
                    <a:pt x="524" y="726"/>
                  </a:lnTo>
                  <a:lnTo>
                    <a:pt x="523" y="724"/>
                  </a:lnTo>
                  <a:lnTo>
                    <a:pt x="523" y="723"/>
                  </a:lnTo>
                  <a:lnTo>
                    <a:pt x="523" y="722"/>
                  </a:lnTo>
                  <a:lnTo>
                    <a:pt x="522" y="721"/>
                  </a:lnTo>
                  <a:lnTo>
                    <a:pt x="522" y="719"/>
                  </a:lnTo>
                  <a:lnTo>
                    <a:pt x="522" y="718"/>
                  </a:lnTo>
                  <a:lnTo>
                    <a:pt x="521" y="717"/>
                  </a:lnTo>
                  <a:lnTo>
                    <a:pt x="521" y="715"/>
                  </a:lnTo>
                  <a:lnTo>
                    <a:pt x="521" y="714"/>
                  </a:lnTo>
                  <a:lnTo>
                    <a:pt x="521" y="713"/>
                  </a:lnTo>
                  <a:lnTo>
                    <a:pt x="520" y="711"/>
                  </a:lnTo>
                  <a:lnTo>
                    <a:pt x="520" y="711"/>
                  </a:lnTo>
                  <a:lnTo>
                    <a:pt x="493" y="717"/>
                  </a:lnTo>
                  <a:close/>
                  <a:moveTo>
                    <a:pt x="526" y="799"/>
                  </a:moveTo>
                  <a:lnTo>
                    <a:pt x="526" y="799"/>
                  </a:lnTo>
                  <a:lnTo>
                    <a:pt x="526" y="800"/>
                  </a:lnTo>
                  <a:lnTo>
                    <a:pt x="527" y="801"/>
                  </a:lnTo>
                  <a:lnTo>
                    <a:pt x="528" y="802"/>
                  </a:lnTo>
                  <a:lnTo>
                    <a:pt x="529" y="804"/>
                  </a:lnTo>
                  <a:lnTo>
                    <a:pt x="530" y="805"/>
                  </a:lnTo>
                  <a:lnTo>
                    <a:pt x="530" y="806"/>
                  </a:lnTo>
                  <a:lnTo>
                    <a:pt x="531" y="807"/>
                  </a:lnTo>
                  <a:lnTo>
                    <a:pt x="532" y="808"/>
                  </a:lnTo>
                  <a:lnTo>
                    <a:pt x="533" y="810"/>
                  </a:lnTo>
                  <a:lnTo>
                    <a:pt x="534" y="811"/>
                  </a:lnTo>
                  <a:lnTo>
                    <a:pt x="535" y="812"/>
                  </a:lnTo>
                  <a:lnTo>
                    <a:pt x="536" y="813"/>
                  </a:lnTo>
                  <a:lnTo>
                    <a:pt x="536" y="814"/>
                  </a:lnTo>
                  <a:lnTo>
                    <a:pt x="537" y="816"/>
                  </a:lnTo>
                  <a:lnTo>
                    <a:pt x="538" y="817"/>
                  </a:lnTo>
                  <a:lnTo>
                    <a:pt x="539" y="818"/>
                  </a:lnTo>
                  <a:lnTo>
                    <a:pt x="540" y="819"/>
                  </a:lnTo>
                  <a:lnTo>
                    <a:pt x="541" y="820"/>
                  </a:lnTo>
                  <a:lnTo>
                    <a:pt x="542" y="821"/>
                  </a:lnTo>
                  <a:lnTo>
                    <a:pt x="543" y="823"/>
                  </a:lnTo>
                  <a:lnTo>
                    <a:pt x="544" y="824"/>
                  </a:lnTo>
                  <a:lnTo>
                    <a:pt x="565" y="806"/>
                  </a:lnTo>
                  <a:lnTo>
                    <a:pt x="565" y="805"/>
                  </a:lnTo>
                  <a:lnTo>
                    <a:pt x="564" y="804"/>
                  </a:lnTo>
                  <a:lnTo>
                    <a:pt x="563" y="803"/>
                  </a:lnTo>
                  <a:lnTo>
                    <a:pt x="562" y="802"/>
                  </a:lnTo>
                  <a:lnTo>
                    <a:pt x="561" y="801"/>
                  </a:lnTo>
                  <a:lnTo>
                    <a:pt x="561" y="800"/>
                  </a:lnTo>
                  <a:lnTo>
                    <a:pt x="560" y="799"/>
                  </a:lnTo>
                  <a:lnTo>
                    <a:pt x="559" y="797"/>
                  </a:lnTo>
                  <a:lnTo>
                    <a:pt x="558" y="796"/>
                  </a:lnTo>
                  <a:lnTo>
                    <a:pt x="558" y="795"/>
                  </a:lnTo>
                  <a:lnTo>
                    <a:pt x="557" y="794"/>
                  </a:lnTo>
                  <a:lnTo>
                    <a:pt x="556" y="793"/>
                  </a:lnTo>
                  <a:lnTo>
                    <a:pt x="555" y="792"/>
                  </a:lnTo>
                  <a:lnTo>
                    <a:pt x="554" y="791"/>
                  </a:lnTo>
                  <a:lnTo>
                    <a:pt x="554" y="790"/>
                  </a:lnTo>
                  <a:lnTo>
                    <a:pt x="553" y="789"/>
                  </a:lnTo>
                  <a:lnTo>
                    <a:pt x="552" y="788"/>
                  </a:lnTo>
                  <a:lnTo>
                    <a:pt x="552" y="787"/>
                  </a:lnTo>
                  <a:lnTo>
                    <a:pt x="551" y="786"/>
                  </a:lnTo>
                  <a:lnTo>
                    <a:pt x="550" y="785"/>
                  </a:lnTo>
                  <a:lnTo>
                    <a:pt x="550" y="784"/>
                  </a:lnTo>
                  <a:lnTo>
                    <a:pt x="526" y="799"/>
                  </a:lnTo>
                  <a:close/>
                  <a:moveTo>
                    <a:pt x="587" y="865"/>
                  </a:moveTo>
                  <a:lnTo>
                    <a:pt x="587" y="865"/>
                  </a:lnTo>
                  <a:lnTo>
                    <a:pt x="587" y="865"/>
                  </a:lnTo>
                  <a:lnTo>
                    <a:pt x="589" y="866"/>
                  </a:lnTo>
                  <a:lnTo>
                    <a:pt x="590" y="867"/>
                  </a:lnTo>
                  <a:lnTo>
                    <a:pt x="591" y="868"/>
                  </a:lnTo>
                  <a:lnTo>
                    <a:pt x="592" y="869"/>
                  </a:lnTo>
                  <a:lnTo>
                    <a:pt x="593" y="869"/>
                  </a:lnTo>
                  <a:lnTo>
                    <a:pt x="595" y="870"/>
                  </a:lnTo>
                  <a:lnTo>
                    <a:pt x="596" y="871"/>
                  </a:lnTo>
                  <a:lnTo>
                    <a:pt x="597" y="872"/>
                  </a:lnTo>
                  <a:lnTo>
                    <a:pt x="598" y="873"/>
                  </a:lnTo>
                  <a:lnTo>
                    <a:pt x="600" y="874"/>
                  </a:lnTo>
                  <a:lnTo>
                    <a:pt x="601" y="874"/>
                  </a:lnTo>
                  <a:lnTo>
                    <a:pt x="602" y="875"/>
                  </a:lnTo>
                  <a:lnTo>
                    <a:pt x="603" y="876"/>
                  </a:lnTo>
                  <a:lnTo>
                    <a:pt x="605" y="877"/>
                  </a:lnTo>
                  <a:lnTo>
                    <a:pt x="606" y="877"/>
                  </a:lnTo>
                  <a:lnTo>
                    <a:pt x="607" y="878"/>
                  </a:lnTo>
                  <a:lnTo>
                    <a:pt x="608" y="879"/>
                  </a:lnTo>
                  <a:lnTo>
                    <a:pt x="610" y="880"/>
                  </a:lnTo>
                  <a:lnTo>
                    <a:pt x="611" y="880"/>
                  </a:lnTo>
                  <a:lnTo>
                    <a:pt x="612" y="881"/>
                  </a:lnTo>
                  <a:lnTo>
                    <a:pt x="626" y="856"/>
                  </a:lnTo>
                  <a:lnTo>
                    <a:pt x="625" y="856"/>
                  </a:lnTo>
                  <a:lnTo>
                    <a:pt x="624" y="855"/>
                  </a:lnTo>
                  <a:lnTo>
                    <a:pt x="623" y="855"/>
                  </a:lnTo>
                  <a:lnTo>
                    <a:pt x="622" y="854"/>
                  </a:lnTo>
                  <a:lnTo>
                    <a:pt x="621" y="853"/>
                  </a:lnTo>
                  <a:lnTo>
                    <a:pt x="619" y="853"/>
                  </a:lnTo>
                  <a:lnTo>
                    <a:pt x="618" y="852"/>
                  </a:lnTo>
                  <a:lnTo>
                    <a:pt x="617" y="851"/>
                  </a:lnTo>
                  <a:lnTo>
                    <a:pt x="616" y="851"/>
                  </a:lnTo>
                  <a:lnTo>
                    <a:pt x="615" y="850"/>
                  </a:lnTo>
                  <a:lnTo>
                    <a:pt x="614" y="849"/>
                  </a:lnTo>
                  <a:lnTo>
                    <a:pt x="613" y="848"/>
                  </a:lnTo>
                  <a:lnTo>
                    <a:pt x="612" y="848"/>
                  </a:lnTo>
                  <a:lnTo>
                    <a:pt x="611" y="847"/>
                  </a:lnTo>
                  <a:lnTo>
                    <a:pt x="610" y="846"/>
                  </a:lnTo>
                  <a:lnTo>
                    <a:pt x="608" y="845"/>
                  </a:lnTo>
                  <a:lnTo>
                    <a:pt x="607" y="845"/>
                  </a:lnTo>
                  <a:lnTo>
                    <a:pt x="606" y="844"/>
                  </a:lnTo>
                  <a:lnTo>
                    <a:pt x="605" y="843"/>
                  </a:lnTo>
                  <a:lnTo>
                    <a:pt x="604" y="842"/>
                  </a:lnTo>
                  <a:lnTo>
                    <a:pt x="604" y="842"/>
                  </a:lnTo>
                  <a:lnTo>
                    <a:pt x="587" y="865"/>
                  </a:lnTo>
                  <a:close/>
                  <a:moveTo>
                    <a:pt x="667" y="904"/>
                  </a:moveTo>
                  <a:lnTo>
                    <a:pt x="667" y="904"/>
                  </a:lnTo>
                  <a:lnTo>
                    <a:pt x="667" y="904"/>
                  </a:lnTo>
                  <a:lnTo>
                    <a:pt x="669" y="904"/>
                  </a:lnTo>
                  <a:lnTo>
                    <a:pt x="670" y="905"/>
                  </a:lnTo>
                  <a:lnTo>
                    <a:pt x="672" y="905"/>
                  </a:lnTo>
                  <a:lnTo>
                    <a:pt x="673" y="906"/>
                  </a:lnTo>
                  <a:lnTo>
                    <a:pt x="675" y="906"/>
                  </a:lnTo>
                  <a:lnTo>
                    <a:pt x="676" y="906"/>
                  </a:lnTo>
                  <a:lnTo>
                    <a:pt x="678" y="907"/>
                  </a:lnTo>
                  <a:lnTo>
                    <a:pt x="679" y="907"/>
                  </a:lnTo>
                  <a:lnTo>
                    <a:pt x="681" y="907"/>
                  </a:lnTo>
                  <a:lnTo>
                    <a:pt x="682" y="908"/>
                  </a:lnTo>
                  <a:lnTo>
                    <a:pt x="684" y="908"/>
                  </a:lnTo>
                  <a:lnTo>
                    <a:pt x="685" y="908"/>
                  </a:lnTo>
                  <a:lnTo>
                    <a:pt x="687" y="909"/>
                  </a:lnTo>
                  <a:lnTo>
                    <a:pt x="688" y="909"/>
                  </a:lnTo>
                  <a:lnTo>
                    <a:pt x="690" y="909"/>
                  </a:lnTo>
                  <a:lnTo>
                    <a:pt x="691" y="909"/>
                  </a:lnTo>
                  <a:lnTo>
                    <a:pt x="693" y="910"/>
                  </a:lnTo>
                  <a:lnTo>
                    <a:pt x="694" y="910"/>
                  </a:lnTo>
                  <a:lnTo>
                    <a:pt x="696" y="910"/>
                  </a:lnTo>
                  <a:lnTo>
                    <a:pt x="696" y="910"/>
                  </a:lnTo>
                  <a:lnTo>
                    <a:pt x="700" y="882"/>
                  </a:lnTo>
                  <a:lnTo>
                    <a:pt x="700" y="882"/>
                  </a:lnTo>
                  <a:lnTo>
                    <a:pt x="699" y="882"/>
                  </a:lnTo>
                  <a:lnTo>
                    <a:pt x="697" y="882"/>
                  </a:lnTo>
                  <a:lnTo>
                    <a:pt x="696" y="882"/>
                  </a:lnTo>
                  <a:lnTo>
                    <a:pt x="695" y="881"/>
                  </a:lnTo>
                  <a:lnTo>
                    <a:pt x="693" y="881"/>
                  </a:lnTo>
                  <a:lnTo>
                    <a:pt x="692" y="881"/>
                  </a:lnTo>
                  <a:lnTo>
                    <a:pt x="691" y="881"/>
                  </a:lnTo>
                  <a:lnTo>
                    <a:pt x="689" y="880"/>
                  </a:lnTo>
                  <a:lnTo>
                    <a:pt x="688" y="880"/>
                  </a:lnTo>
                  <a:lnTo>
                    <a:pt x="687" y="880"/>
                  </a:lnTo>
                  <a:lnTo>
                    <a:pt x="685" y="879"/>
                  </a:lnTo>
                  <a:lnTo>
                    <a:pt x="684" y="879"/>
                  </a:lnTo>
                  <a:lnTo>
                    <a:pt x="683" y="879"/>
                  </a:lnTo>
                  <a:lnTo>
                    <a:pt x="681" y="879"/>
                  </a:lnTo>
                  <a:lnTo>
                    <a:pt x="680" y="878"/>
                  </a:lnTo>
                  <a:lnTo>
                    <a:pt x="679" y="878"/>
                  </a:lnTo>
                  <a:lnTo>
                    <a:pt x="678" y="878"/>
                  </a:lnTo>
                  <a:lnTo>
                    <a:pt x="676" y="877"/>
                  </a:lnTo>
                  <a:lnTo>
                    <a:pt x="675" y="877"/>
                  </a:lnTo>
                  <a:lnTo>
                    <a:pt x="675" y="877"/>
                  </a:lnTo>
                  <a:lnTo>
                    <a:pt x="667" y="904"/>
                  </a:lnTo>
                  <a:close/>
                  <a:moveTo>
                    <a:pt x="756" y="912"/>
                  </a:moveTo>
                  <a:lnTo>
                    <a:pt x="756" y="912"/>
                  </a:lnTo>
                  <a:lnTo>
                    <a:pt x="757" y="912"/>
                  </a:lnTo>
                  <a:lnTo>
                    <a:pt x="758" y="912"/>
                  </a:lnTo>
                  <a:lnTo>
                    <a:pt x="760" y="912"/>
                  </a:lnTo>
                  <a:lnTo>
                    <a:pt x="761" y="911"/>
                  </a:lnTo>
                  <a:lnTo>
                    <a:pt x="763" y="911"/>
                  </a:lnTo>
                  <a:lnTo>
                    <a:pt x="764" y="911"/>
                  </a:lnTo>
                  <a:lnTo>
                    <a:pt x="766" y="911"/>
                  </a:lnTo>
                  <a:lnTo>
                    <a:pt x="767" y="911"/>
                  </a:lnTo>
                  <a:lnTo>
                    <a:pt x="769" y="910"/>
                  </a:lnTo>
                  <a:lnTo>
                    <a:pt x="770" y="910"/>
                  </a:lnTo>
                  <a:lnTo>
                    <a:pt x="772" y="910"/>
                  </a:lnTo>
                  <a:lnTo>
                    <a:pt x="773" y="910"/>
                  </a:lnTo>
                  <a:lnTo>
                    <a:pt x="775" y="909"/>
                  </a:lnTo>
                  <a:lnTo>
                    <a:pt x="777" y="909"/>
                  </a:lnTo>
                  <a:lnTo>
                    <a:pt x="778" y="909"/>
                  </a:lnTo>
                  <a:lnTo>
                    <a:pt x="780" y="909"/>
                  </a:lnTo>
                  <a:lnTo>
                    <a:pt x="781" y="908"/>
                  </a:lnTo>
                  <a:lnTo>
                    <a:pt x="783" y="908"/>
                  </a:lnTo>
                  <a:lnTo>
                    <a:pt x="784" y="908"/>
                  </a:lnTo>
                  <a:lnTo>
                    <a:pt x="786" y="907"/>
                  </a:lnTo>
                  <a:lnTo>
                    <a:pt x="786" y="907"/>
                  </a:lnTo>
                  <a:lnTo>
                    <a:pt x="780" y="880"/>
                  </a:lnTo>
                  <a:lnTo>
                    <a:pt x="780" y="880"/>
                  </a:lnTo>
                  <a:lnTo>
                    <a:pt x="778" y="880"/>
                  </a:lnTo>
                  <a:lnTo>
                    <a:pt x="777" y="880"/>
                  </a:lnTo>
                  <a:lnTo>
                    <a:pt x="776" y="881"/>
                  </a:lnTo>
                  <a:lnTo>
                    <a:pt x="774" y="881"/>
                  </a:lnTo>
                  <a:lnTo>
                    <a:pt x="773" y="881"/>
                  </a:lnTo>
                  <a:lnTo>
                    <a:pt x="772" y="881"/>
                  </a:lnTo>
                  <a:lnTo>
                    <a:pt x="770" y="882"/>
                  </a:lnTo>
                  <a:lnTo>
                    <a:pt x="769" y="882"/>
                  </a:lnTo>
                  <a:lnTo>
                    <a:pt x="768" y="882"/>
                  </a:lnTo>
                  <a:lnTo>
                    <a:pt x="766" y="882"/>
                  </a:lnTo>
                  <a:lnTo>
                    <a:pt x="765" y="883"/>
                  </a:lnTo>
                  <a:lnTo>
                    <a:pt x="763" y="883"/>
                  </a:lnTo>
                  <a:lnTo>
                    <a:pt x="762" y="883"/>
                  </a:lnTo>
                  <a:lnTo>
                    <a:pt x="761" y="883"/>
                  </a:lnTo>
                  <a:lnTo>
                    <a:pt x="759" y="883"/>
                  </a:lnTo>
                  <a:lnTo>
                    <a:pt x="758" y="883"/>
                  </a:lnTo>
                  <a:lnTo>
                    <a:pt x="757" y="884"/>
                  </a:lnTo>
                  <a:lnTo>
                    <a:pt x="755" y="884"/>
                  </a:lnTo>
                  <a:lnTo>
                    <a:pt x="754" y="884"/>
                  </a:lnTo>
                  <a:lnTo>
                    <a:pt x="753" y="884"/>
                  </a:lnTo>
                  <a:lnTo>
                    <a:pt x="756" y="912"/>
                  </a:lnTo>
                  <a:close/>
                  <a:moveTo>
                    <a:pt x="842" y="888"/>
                  </a:moveTo>
                  <a:lnTo>
                    <a:pt x="842" y="888"/>
                  </a:lnTo>
                  <a:lnTo>
                    <a:pt x="842" y="887"/>
                  </a:lnTo>
                  <a:lnTo>
                    <a:pt x="844" y="887"/>
                  </a:lnTo>
                  <a:lnTo>
                    <a:pt x="845" y="886"/>
                  </a:lnTo>
                  <a:lnTo>
                    <a:pt x="846" y="885"/>
                  </a:lnTo>
                  <a:lnTo>
                    <a:pt x="847" y="885"/>
                  </a:lnTo>
                  <a:lnTo>
                    <a:pt x="849" y="884"/>
                  </a:lnTo>
                  <a:lnTo>
                    <a:pt x="850" y="883"/>
                  </a:lnTo>
                  <a:lnTo>
                    <a:pt x="851" y="883"/>
                  </a:lnTo>
                  <a:lnTo>
                    <a:pt x="853" y="882"/>
                  </a:lnTo>
                  <a:lnTo>
                    <a:pt x="854" y="881"/>
                  </a:lnTo>
                  <a:lnTo>
                    <a:pt x="855" y="880"/>
                  </a:lnTo>
                  <a:lnTo>
                    <a:pt x="857" y="880"/>
                  </a:lnTo>
                  <a:lnTo>
                    <a:pt x="858" y="879"/>
                  </a:lnTo>
                  <a:lnTo>
                    <a:pt x="859" y="878"/>
                  </a:lnTo>
                  <a:lnTo>
                    <a:pt x="860" y="877"/>
                  </a:lnTo>
                  <a:lnTo>
                    <a:pt x="862" y="877"/>
                  </a:lnTo>
                  <a:lnTo>
                    <a:pt x="863" y="876"/>
                  </a:lnTo>
                  <a:lnTo>
                    <a:pt x="864" y="875"/>
                  </a:lnTo>
                  <a:lnTo>
                    <a:pt x="865" y="874"/>
                  </a:lnTo>
                  <a:lnTo>
                    <a:pt x="867" y="874"/>
                  </a:lnTo>
                  <a:lnTo>
                    <a:pt x="868" y="873"/>
                  </a:lnTo>
                  <a:lnTo>
                    <a:pt x="852" y="849"/>
                  </a:lnTo>
                  <a:lnTo>
                    <a:pt x="851" y="850"/>
                  </a:lnTo>
                  <a:lnTo>
                    <a:pt x="850" y="851"/>
                  </a:lnTo>
                  <a:lnTo>
                    <a:pt x="849" y="851"/>
                  </a:lnTo>
                  <a:lnTo>
                    <a:pt x="848" y="852"/>
                  </a:lnTo>
                  <a:lnTo>
                    <a:pt x="847" y="853"/>
                  </a:lnTo>
                  <a:lnTo>
                    <a:pt x="846" y="853"/>
                  </a:lnTo>
                  <a:lnTo>
                    <a:pt x="845" y="854"/>
                  </a:lnTo>
                  <a:lnTo>
                    <a:pt x="844" y="855"/>
                  </a:lnTo>
                  <a:lnTo>
                    <a:pt x="842" y="855"/>
                  </a:lnTo>
                  <a:lnTo>
                    <a:pt x="841" y="856"/>
                  </a:lnTo>
                  <a:lnTo>
                    <a:pt x="840" y="857"/>
                  </a:lnTo>
                  <a:lnTo>
                    <a:pt x="839" y="857"/>
                  </a:lnTo>
                  <a:lnTo>
                    <a:pt x="838" y="858"/>
                  </a:lnTo>
                  <a:lnTo>
                    <a:pt x="837" y="859"/>
                  </a:lnTo>
                  <a:lnTo>
                    <a:pt x="835" y="859"/>
                  </a:lnTo>
                  <a:lnTo>
                    <a:pt x="834" y="860"/>
                  </a:lnTo>
                  <a:lnTo>
                    <a:pt x="833" y="860"/>
                  </a:lnTo>
                  <a:lnTo>
                    <a:pt x="832" y="861"/>
                  </a:lnTo>
                  <a:lnTo>
                    <a:pt x="831" y="862"/>
                  </a:lnTo>
                  <a:lnTo>
                    <a:pt x="830" y="862"/>
                  </a:lnTo>
                  <a:lnTo>
                    <a:pt x="829" y="862"/>
                  </a:lnTo>
                  <a:lnTo>
                    <a:pt x="842" y="888"/>
                  </a:lnTo>
                  <a:close/>
                  <a:moveTo>
                    <a:pt x="913" y="834"/>
                  </a:moveTo>
                  <a:lnTo>
                    <a:pt x="913" y="834"/>
                  </a:lnTo>
                  <a:lnTo>
                    <a:pt x="914" y="834"/>
                  </a:lnTo>
                  <a:lnTo>
                    <a:pt x="915" y="833"/>
                  </a:lnTo>
                  <a:lnTo>
                    <a:pt x="916" y="831"/>
                  </a:lnTo>
                  <a:lnTo>
                    <a:pt x="917" y="830"/>
                  </a:lnTo>
                  <a:lnTo>
                    <a:pt x="918" y="829"/>
                  </a:lnTo>
                  <a:lnTo>
                    <a:pt x="919" y="828"/>
                  </a:lnTo>
                  <a:lnTo>
                    <a:pt x="920" y="827"/>
                  </a:lnTo>
                  <a:lnTo>
                    <a:pt x="921" y="826"/>
                  </a:lnTo>
                  <a:lnTo>
                    <a:pt x="922" y="825"/>
                  </a:lnTo>
                  <a:lnTo>
                    <a:pt x="923" y="824"/>
                  </a:lnTo>
                  <a:lnTo>
                    <a:pt x="923" y="823"/>
                  </a:lnTo>
                  <a:lnTo>
                    <a:pt x="924" y="821"/>
                  </a:lnTo>
                  <a:lnTo>
                    <a:pt x="925" y="820"/>
                  </a:lnTo>
                  <a:lnTo>
                    <a:pt x="926" y="819"/>
                  </a:lnTo>
                  <a:lnTo>
                    <a:pt x="927" y="818"/>
                  </a:lnTo>
                  <a:lnTo>
                    <a:pt x="928" y="817"/>
                  </a:lnTo>
                  <a:lnTo>
                    <a:pt x="929" y="816"/>
                  </a:lnTo>
                  <a:lnTo>
                    <a:pt x="930" y="814"/>
                  </a:lnTo>
                  <a:lnTo>
                    <a:pt x="931" y="813"/>
                  </a:lnTo>
                  <a:lnTo>
                    <a:pt x="932" y="812"/>
                  </a:lnTo>
                  <a:lnTo>
                    <a:pt x="932" y="811"/>
                  </a:lnTo>
                  <a:lnTo>
                    <a:pt x="909" y="794"/>
                  </a:lnTo>
                  <a:lnTo>
                    <a:pt x="909" y="795"/>
                  </a:lnTo>
                  <a:lnTo>
                    <a:pt x="908" y="796"/>
                  </a:lnTo>
                  <a:lnTo>
                    <a:pt x="907" y="797"/>
                  </a:lnTo>
                  <a:lnTo>
                    <a:pt x="906" y="799"/>
                  </a:lnTo>
                  <a:lnTo>
                    <a:pt x="906" y="800"/>
                  </a:lnTo>
                  <a:lnTo>
                    <a:pt x="905" y="801"/>
                  </a:lnTo>
                  <a:lnTo>
                    <a:pt x="904" y="802"/>
                  </a:lnTo>
                  <a:lnTo>
                    <a:pt x="903" y="803"/>
                  </a:lnTo>
                  <a:lnTo>
                    <a:pt x="902" y="804"/>
                  </a:lnTo>
                  <a:lnTo>
                    <a:pt x="902" y="805"/>
                  </a:lnTo>
                  <a:lnTo>
                    <a:pt x="901" y="806"/>
                  </a:lnTo>
                  <a:lnTo>
                    <a:pt x="900" y="807"/>
                  </a:lnTo>
                  <a:lnTo>
                    <a:pt x="899" y="808"/>
                  </a:lnTo>
                  <a:lnTo>
                    <a:pt x="898" y="809"/>
                  </a:lnTo>
                  <a:lnTo>
                    <a:pt x="897" y="810"/>
                  </a:lnTo>
                  <a:lnTo>
                    <a:pt x="897" y="811"/>
                  </a:lnTo>
                  <a:lnTo>
                    <a:pt x="896" y="812"/>
                  </a:lnTo>
                  <a:lnTo>
                    <a:pt x="895" y="813"/>
                  </a:lnTo>
                  <a:lnTo>
                    <a:pt x="894" y="814"/>
                  </a:lnTo>
                  <a:lnTo>
                    <a:pt x="893" y="815"/>
                  </a:lnTo>
                  <a:lnTo>
                    <a:pt x="893" y="815"/>
                  </a:lnTo>
                  <a:lnTo>
                    <a:pt x="913" y="834"/>
                  </a:lnTo>
                  <a:close/>
                  <a:moveTo>
                    <a:pt x="961" y="759"/>
                  </a:moveTo>
                  <a:lnTo>
                    <a:pt x="961" y="759"/>
                  </a:lnTo>
                  <a:lnTo>
                    <a:pt x="962" y="758"/>
                  </a:lnTo>
                  <a:lnTo>
                    <a:pt x="962" y="756"/>
                  </a:lnTo>
                  <a:lnTo>
                    <a:pt x="963" y="755"/>
                  </a:lnTo>
                  <a:lnTo>
                    <a:pt x="963" y="753"/>
                  </a:lnTo>
                  <a:lnTo>
                    <a:pt x="964" y="752"/>
                  </a:lnTo>
                  <a:lnTo>
                    <a:pt x="964" y="751"/>
                  </a:lnTo>
                  <a:lnTo>
                    <a:pt x="965" y="749"/>
                  </a:lnTo>
                  <a:lnTo>
                    <a:pt x="965" y="748"/>
                  </a:lnTo>
                  <a:lnTo>
                    <a:pt x="966" y="746"/>
                  </a:lnTo>
                  <a:lnTo>
                    <a:pt x="966" y="745"/>
                  </a:lnTo>
                  <a:lnTo>
                    <a:pt x="967" y="743"/>
                  </a:lnTo>
                  <a:lnTo>
                    <a:pt x="967" y="742"/>
                  </a:lnTo>
                  <a:lnTo>
                    <a:pt x="967" y="741"/>
                  </a:lnTo>
                  <a:lnTo>
                    <a:pt x="968" y="739"/>
                  </a:lnTo>
                  <a:lnTo>
                    <a:pt x="968" y="738"/>
                  </a:lnTo>
                  <a:lnTo>
                    <a:pt x="969" y="736"/>
                  </a:lnTo>
                  <a:lnTo>
                    <a:pt x="969" y="735"/>
                  </a:lnTo>
                  <a:lnTo>
                    <a:pt x="970" y="733"/>
                  </a:lnTo>
                  <a:lnTo>
                    <a:pt x="970" y="732"/>
                  </a:lnTo>
                  <a:lnTo>
                    <a:pt x="970" y="730"/>
                  </a:lnTo>
                  <a:lnTo>
                    <a:pt x="970" y="730"/>
                  </a:lnTo>
                  <a:lnTo>
                    <a:pt x="943" y="723"/>
                  </a:lnTo>
                  <a:lnTo>
                    <a:pt x="943" y="723"/>
                  </a:lnTo>
                  <a:lnTo>
                    <a:pt x="943" y="724"/>
                  </a:lnTo>
                  <a:lnTo>
                    <a:pt x="942" y="726"/>
                  </a:lnTo>
                  <a:lnTo>
                    <a:pt x="942" y="727"/>
                  </a:lnTo>
                  <a:lnTo>
                    <a:pt x="942" y="728"/>
                  </a:lnTo>
                  <a:lnTo>
                    <a:pt x="941" y="730"/>
                  </a:lnTo>
                  <a:lnTo>
                    <a:pt x="941" y="731"/>
                  </a:lnTo>
                  <a:lnTo>
                    <a:pt x="941" y="732"/>
                  </a:lnTo>
                  <a:lnTo>
                    <a:pt x="940" y="733"/>
                  </a:lnTo>
                  <a:lnTo>
                    <a:pt x="940" y="735"/>
                  </a:lnTo>
                  <a:lnTo>
                    <a:pt x="939" y="736"/>
                  </a:lnTo>
                  <a:lnTo>
                    <a:pt x="939" y="737"/>
                  </a:lnTo>
                  <a:lnTo>
                    <a:pt x="938" y="739"/>
                  </a:lnTo>
                  <a:lnTo>
                    <a:pt x="938" y="740"/>
                  </a:lnTo>
                  <a:lnTo>
                    <a:pt x="938" y="741"/>
                  </a:lnTo>
                  <a:lnTo>
                    <a:pt x="937" y="742"/>
                  </a:lnTo>
                  <a:lnTo>
                    <a:pt x="937" y="744"/>
                  </a:lnTo>
                  <a:lnTo>
                    <a:pt x="936" y="745"/>
                  </a:lnTo>
                  <a:lnTo>
                    <a:pt x="936" y="746"/>
                  </a:lnTo>
                  <a:lnTo>
                    <a:pt x="935" y="747"/>
                  </a:lnTo>
                  <a:lnTo>
                    <a:pt x="935" y="748"/>
                  </a:lnTo>
                  <a:lnTo>
                    <a:pt x="961" y="759"/>
                  </a:lnTo>
                  <a:close/>
                  <a:moveTo>
                    <a:pt x="978" y="671"/>
                  </a:moveTo>
                  <a:lnTo>
                    <a:pt x="978" y="671"/>
                  </a:lnTo>
                  <a:lnTo>
                    <a:pt x="978" y="671"/>
                  </a:lnTo>
                  <a:lnTo>
                    <a:pt x="979" y="669"/>
                  </a:lnTo>
                  <a:lnTo>
                    <a:pt x="979" y="668"/>
                  </a:lnTo>
                  <a:lnTo>
                    <a:pt x="979" y="666"/>
                  </a:lnTo>
                  <a:lnTo>
                    <a:pt x="978" y="664"/>
                  </a:lnTo>
                  <a:lnTo>
                    <a:pt x="978" y="663"/>
                  </a:lnTo>
                  <a:lnTo>
                    <a:pt x="978" y="661"/>
                  </a:lnTo>
                  <a:lnTo>
                    <a:pt x="978" y="660"/>
                  </a:lnTo>
                  <a:lnTo>
                    <a:pt x="978" y="658"/>
                  </a:lnTo>
                  <a:lnTo>
                    <a:pt x="978" y="657"/>
                  </a:lnTo>
                  <a:lnTo>
                    <a:pt x="978" y="655"/>
                  </a:lnTo>
                  <a:lnTo>
                    <a:pt x="978" y="653"/>
                  </a:lnTo>
                  <a:lnTo>
                    <a:pt x="978" y="652"/>
                  </a:lnTo>
                  <a:lnTo>
                    <a:pt x="978" y="650"/>
                  </a:lnTo>
                  <a:lnTo>
                    <a:pt x="978" y="649"/>
                  </a:lnTo>
                  <a:lnTo>
                    <a:pt x="978" y="647"/>
                  </a:lnTo>
                  <a:lnTo>
                    <a:pt x="978" y="646"/>
                  </a:lnTo>
                  <a:lnTo>
                    <a:pt x="977" y="644"/>
                  </a:lnTo>
                  <a:lnTo>
                    <a:pt x="977" y="643"/>
                  </a:lnTo>
                  <a:lnTo>
                    <a:pt x="977" y="641"/>
                  </a:lnTo>
                  <a:lnTo>
                    <a:pt x="949" y="644"/>
                  </a:lnTo>
                  <a:lnTo>
                    <a:pt x="949" y="645"/>
                  </a:lnTo>
                  <a:lnTo>
                    <a:pt x="949" y="647"/>
                  </a:lnTo>
                  <a:lnTo>
                    <a:pt x="950" y="648"/>
                  </a:lnTo>
                  <a:lnTo>
                    <a:pt x="950" y="649"/>
                  </a:lnTo>
                  <a:lnTo>
                    <a:pt x="950" y="651"/>
                  </a:lnTo>
                  <a:lnTo>
                    <a:pt x="950" y="652"/>
                  </a:lnTo>
                  <a:lnTo>
                    <a:pt x="950" y="654"/>
                  </a:lnTo>
                  <a:lnTo>
                    <a:pt x="950" y="655"/>
                  </a:lnTo>
                  <a:lnTo>
                    <a:pt x="950" y="656"/>
                  </a:lnTo>
                  <a:lnTo>
                    <a:pt x="950" y="658"/>
                  </a:lnTo>
                  <a:lnTo>
                    <a:pt x="950" y="659"/>
                  </a:lnTo>
                  <a:lnTo>
                    <a:pt x="950" y="661"/>
                  </a:lnTo>
                  <a:lnTo>
                    <a:pt x="950" y="662"/>
                  </a:lnTo>
                  <a:lnTo>
                    <a:pt x="950" y="663"/>
                  </a:lnTo>
                  <a:lnTo>
                    <a:pt x="950" y="665"/>
                  </a:lnTo>
                  <a:lnTo>
                    <a:pt x="950" y="666"/>
                  </a:lnTo>
                  <a:lnTo>
                    <a:pt x="950" y="668"/>
                  </a:lnTo>
                  <a:lnTo>
                    <a:pt x="950" y="669"/>
                  </a:lnTo>
                  <a:lnTo>
                    <a:pt x="950" y="670"/>
                  </a:lnTo>
                  <a:lnTo>
                    <a:pt x="950" y="671"/>
                  </a:lnTo>
                  <a:lnTo>
                    <a:pt x="978" y="671"/>
                  </a:lnTo>
                  <a:close/>
                  <a:moveTo>
                    <a:pt x="964" y="583"/>
                  </a:moveTo>
                  <a:lnTo>
                    <a:pt x="964" y="583"/>
                  </a:lnTo>
                  <a:lnTo>
                    <a:pt x="963" y="582"/>
                  </a:lnTo>
                  <a:lnTo>
                    <a:pt x="963" y="580"/>
                  </a:lnTo>
                  <a:lnTo>
                    <a:pt x="962" y="579"/>
                  </a:lnTo>
                  <a:lnTo>
                    <a:pt x="962" y="578"/>
                  </a:lnTo>
                  <a:lnTo>
                    <a:pt x="961" y="576"/>
                  </a:lnTo>
                  <a:lnTo>
                    <a:pt x="960" y="575"/>
                  </a:lnTo>
                  <a:lnTo>
                    <a:pt x="960" y="573"/>
                  </a:lnTo>
                  <a:lnTo>
                    <a:pt x="959" y="572"/>
                  </a:lnTo>
                  <a:lnTo>
                    <a:pt x="959" y="571"/>
                  </a:lnTo>
                  <a:lnTo>
                    <a:pt x="958" y="569"/>
                  </a:lnTo>
                  <a:lnTo>
                    <a:pt x="957" y="568"/>
                  </a:lnTo>
                  <a:lnTo>
                    <a:pt x="957" y="567"/>
                  </a:lnTo>
                  <a:lnTo>
                    <a:pt x="956" y="565"/>
                  </a:lnTo>
                  <a:lnTo>
                    <a:pt x="956" y="564"/>
                  </a:lnTo>
                  <a:lnTo>
                    <a:pt x="955" y="563"/>
                  </a:lnTo>
                  <a:lnTo>
                    <a:pt x="954" y="561"/>
                  </a:lnTo>
                  <a:lnTo>
                    <a:pt x="954" y="560"/>
                  </a:lnTo>
                  <a:lnTo>
                    <a:pt x="953" y="559"/>
                  </a:lnTo>
                  <a:lnTo>
                    <a:pt x="952" y="557"/>
                  </a:lnTo>
                  <a:lnTo>
                    <a:pt x="952" y="556"/>
                  </a:lnTo>
                  <a:lnTo>
                    <a:pt x="952" y="556"/>
                  </a:lnTo>
                  <a:lnTo>
                    <a:pt x="927" y="569"/>
                  </a:lnTo>
                  <a:lnTo>
                    <a:pt x="927" y="569"/>
                  </a:lnTo>
                  <a:lnTo>
                    <a:pt x="927" y="570"/>
                  </a:lnTo>
                  <a:lnTo>
                    <a:pt x="928" y="571"/>
                  </a:lnTo>
                  <a:lnTo>
                    <a:pt x="928" y="572"/>
                  </a:lnTo>
                  <a:lnTo>
                    <a:pt x="929" y="573"/>
                  </a:lnTo>
                  <a:lnTo>
                    <a:pt x="930" y="575"/>
                  </a:lnTo>
                  <a:lnTo>
                    <a:pt x="930" y="576"/>
                  </a:lnTo>
                  <a:lnTo>
                    <a:pt x="931" y="577"/>
                  </a:lnTo>
                  <a:lnTo>
                    <a:pt x="931" y="578"/>
                  </a:lnTo>
                  <a:lnTo>
                    <a:pt x="932" y="579"/>
                  </a:lnTo>
                  <a:lnTo>
                    <a:pt x="932" y="581"/>
                  </a:lnTo>
                  <a:lnTo>
                    <a:pt x="933" y="582"/>
                  </a:lnTo>
                  <a:lnTo>
                    <a:pt x="933" y="583"/>
                  </a:lnTo>
                  <a:lnTo>
                    <a:pt x="934" y="584"/>
                  </a:lnTo>
                  <a:lnTo>
                    <a:pt x="934" y="585"/>
                  </a:lnTo>
                  <a:lnTo>
                    <a:pt x="935" y="587"/>
                  </a:lnTo>
                  <a:lnTo>
                    <a:pt x="935" y="588"/>
                  </a:lnTo>
                  <a:lnTo>
                    <a:pt x="936" y="589"/>
                  </a:lnTo>
                  <a:lnTo>
                    <a:pt x="936" y="590"/>
                  </a:lnTo>
                  <a:lnTo>
                    <a:pt x="937" y="592"/>
                  </a:lnTo>
                  <a:lnTo>
                    <a:pt x="937" y="593"/>
                  </a:lnTo>
                  <a:lnTo>
                    <a:pt x="964" y="583"/>
                  </a:lnTo>
                  <a:close/>
                  <a:moveTo>
                    <a:pt x="918" y="506"/>
                  </a:moveTo>
                  <a:lnTo>
                    <a:pt x="918" y="506"/>
                  </a:lnTo>
                  <a:lnTo>
                    <a:pt x="918" y="506"/>
                  </a:lnTo>
                  <a:lnTo>
                    <a:pt x="917" y="505"/>
                  </a:lnTo>
                  <a:lnTo>
                    <a:pt x="916" y="504"/>
                  </a:lnTo>
                  <a:lnTo>
                    <a:pt x="915" y="503"/>
                  </a:lnTo>
                  <a:lnTo>
                    <a:pt x="914" y="501"/>
                  </a:lnTo>
                  <a:lnTo>
                    <a:pt x="913" y="500"/>
                  </a:lnTo>
                  <a:lnTo>
                    <a:pt x="912" y="499"/>
                  </a:lnTo>
                  <a:lnTo>
                    <a:pt x="911" y="498"/>
                  </a:lnTo>
                  <a:lnTo>
                    <a:pt x="910" y="497"/>
                  </a:lnTo>
                  <a:lnTo>
                    <a:pt x="909" y="496"/>
                  </a:lnTo>
                  <a:lnTo>
                    <a:pt x="908" y="495"/>
                  </a:lnTo>
                  <a:lnTo>
                    <a:pt x="907" y="494"/>
                  </a:lnTo>
                  <a:lnTo>
                    <a:pt x="906" y="493"/>
                  </a:lnTo>
                  <a:lnTo>
                    <a:pt x="905" y="492"/>
                  </a:lnTo>
                  <a:lnTo>
                    <a:pt x="904" y="491"/>
                  </a:lnTo>
                  <a:lnTo>
                    <a:pt x="902" y="490"/>
                  </a:lnTo>
                  <a:lnTo>
                    <a:pt x="901" y="489"/>
                  </a:lnTo>
                  <a:lnTo>
                    <a:pt x="900" y="488"/>
                  </a:lnTo>
                  <a:lnTo>
                    <a:pt x="899" y="487"/>
                  </a:lnTo>
                  <a:lnTo>
                    <a:pt x="898" y="486"/>
                  </a:lnTo>
                  <a:lnTo>
                    <a:pt x="897" y="485"/>
                  </a:lnTo>
                  <a:lnTo>
                    <a:pt x="878" y="506"/>
                  </a:lnTo>
                  <a:lnTo>
                    <a:pt x="879" y="507"/>
                  </a:lnTo>
                  <a:lnTo>
                    <a:pt x="880" y="508"/>
                  </a:lnTo>
                  <a:lnTo>
                    <a:pt x="881" y="509"/>
                  </a:lnTo>
                  <a:lnTo>
                    <a:pt x="882" y="509"/>
                  </a:lnTo>
                  <a:lnTo>
                    <a:pt x="883" y="510"/>
                  </a:lnTo>
                  <a:lnTo>
                    <a:pt x="884" y="511"/>
                  </a:lnTo>
                  <a:lnTo>
                    <a:pt x="885" y="512"/>
                  </a:lnTo>
                  <a:lnTo>
                    <a:pt x="886" y="513"/>
                  </a:lnTo>
                  <a:lnTo>
                    <a:pt x="887" y="514"/>
                  </a:lnTo>
                  <a:lnTo>
                    <a:pt x="888" y="515"/>
                  </a:lnTo>
                  <a:lnTo>
                    <a:pt x="889" y="516"/>
                  </a:lnTo>
                  <a:lnTo>
                    <a:pt x="889" y="517"/>
                  </a:lnTo>
                  <a:lnTo>
                    <a:pt x="890" y="518"/>
                  </a:lnTo>
                  <a:lnTo>
                    <a:pt x="891" y="519"/>
                  </a:lnTo>
                  <a:lnTo>
                    <a:pt x="892" y="520"/>
                  </a:lnTo>
                  <a:lnTo>
                    <a:pt x="893" y="521"/>
                  </a:lnTo>
                  <a:lnTo>
                    <a:pt x="894" y="522"/>
                  </a:lnTo>
                  <a:lnTo>
                    <a:pt x="895" y="523"/>
                  </a:lnTo>
                  <a:lnTo>
                    <a:pt x="896" y="523"/>
                  </a:lnTo>
                  <a:lnTo>
                    <a:pt x="897" y="524"/>
                  </a:lnTo>
                  <a:lnTo>
                    <a:pt x="897" y="525"/>
                  </a:lnTo>
                  <a:lnTo>
                    <a:pt x="918" y="506"/>
                  </a:lnTo>
                  <a:close/>
                  <a:moveTo>
                    <a:pt x="848" y="451"/>
                  </a:moveTo>
                  <a:lnTo>
                    <a:pt x="848" y="451"/>
                  </a:lnTo>
                  <a:lnTo>
                    <a:pt x="847" y="450"/>
                  </a:lnTo>
                  <a:lnTo>
                    <a:pt x="846" y="450"/>
                  </a:lnTo>
                  <a:lnTo>
                    <a:pt x="845" y="449"/>
                  </a:lnTo>
                  <a:lnTo>
                    <a:pt x="844" y="448"/>
                  </a:lnTo>
                  <a:lnTo>
                    <a:pt x="842" y="448"/>
                  </a:lnTo>
                  <a:lnTo>
                    <a:pt x="841" y="447"/>
                  </a:lnTo>
                  <a:lnTo>
                    <a:pt x="840" y="446"/>
                  </a:lnTo>
                  <a:lnTo>
                    <a:pt x="838" y="446"/>
                  </a:lnTo>
                  <a:lnTo>
                    <a:pt x="837" y="445"/>
                  </a:lnTo>
                  <a:lnTo>
                    <a:pt x="835" y="445"/>
                  </a:lnTo>
                  <a:lnTo>
                    <a:pt x="834" y="444"/>
                  </a:lnTo>
                  <a:lnTo>
                    <a:pt x="833" y="443"/>
                  </a:lnTo>
                  <a:lnTo>
                    <a:pt x="831" y="443"/>
                  </a:lnTo>
                  <a:lnTo>
                    <a:pt x="830" y="442"/>
                  </a:lnTo>
                  <a:lnTo>
                    <a:pt x="829" y="441"/>
                  </a:lnTo>
                  <a:lnTo>
                    <a:pt x="827" y="441"/>
                  </a:lnTo>
                  <a:lnTo>
                    <a:pt x="826" y="440"/>
                  </a:lnTo>
                  <a:lnTo>
                    <a:pt x="825" y="440"/>
                  </a:lnTo>
                  <a:lnTo>
                    <a:pt x="823" y="439"/>
                  </a:lnTo>
                  <a:lnTo>
                    <a:pt x="822" y="439"/>
                  </a:lnTo>
                  <a:lnTo>
                    <a:pt x="821" y="438"/>
                  </a:lnTo>
                  <a:lnTo>
                    <a:pt x="811" y="465"/>
                  </a:lnTo>
                  <a:lnTo>
                    <a:pt x="812" y="465"/>
                  </a:lnTo>
                  <a:lnTo>
                    <a:pt x="813" y="465"/>
                  </a:lnTo>
                  <a:lnTo>
                    <a:pt x="814" y="466"/>
                  </a:lnTo>
                  <a:lnTo>
                    <a:pt x="815" y="466"/>
                  </a:lnTo>
                  <a:lnTo>
                    <a:pt x="816" y="467"/>
                  </a:lnTo>
                  <a:lnTo>
                    <a:pt x="818" y="467"/>
                  </a:lnTo>
                  <a:lnTo>
                    <a:pt x="819" y="468"/>
                  </a:lnTo>
                  <a:lnTo>
                    <a:pt x="820" y="468"/>
                  </a:lnTo>
                  <a:lnTo>
                    <a:pt x="821" y="469"/>
                  </a:lnTo>
                  <a:lnTo>
                    <a:pt x="823" y="470"/>
                  </a:lnTo>
                  <a:lnTo>
                    <a:pt x="824" y="470"/>
                  </a:lnTo>
                  <a:lnTo>
                    <a:pt x="825" y="471"/>
                  </a:lnTo>
                  <a:lnTo>
                    <a:pt x="826" y="471"/>
                  </a:lnTo>
                  <a:lnTo>
                    <a:pt x="827" y="472"/>
                  </a:lnTo>
                  <a:lnTo>
                    <a:pt x="828" y="472"/>
                  </a:lnTo>
                  <a:lnTo>
                    <a:pt x="830" y="473"/>
                  </a:lnTo>
                  <a:lnTo>
                    <a:pt x="831" y="474"/>
                  </a:lnTo>
                  <a:lnTo>
                    <a:pt x="832" y="474"/>
                  </a:lnTo>
                  <a:lnTo>
                    <a:pt x="833" y="475"/>
                  </a:lnTo>
                  <a:lnTo>
                    <a:pt x="834" y="475"/>
                  </a:lnTo>
                  <a:lnTo>
                    <a:pt x="835" y="476"/>
                  </a:lnTo>
                  <a:lnTo>
                    <a:pt x="848" y="451"/>
                  </a:lnTo>
                  <a:close/>
                  <a:moveTo>
                    <a:pt x="733" y="369"/>
                  </a:moveTo>
                  <a:lnTo>
                    <a:pt x="733" y="369"/>
                  </a:lnTo>
                  <a:cubicBezTo>
                    <a:pt x="568" y="369"/>
                    <a:pt x="435" y="503"/>
                    <a:pt x="435" y="668"/>
                  </a:cubicBezTo>
                  <a:cubicBezTo>
                    <a:pt x="435" y="832"/>
                    <a:pt x="568" y="966"/>
                    <a:pt x="733" y="966"/>
                  </a:cubicBezTo>
                  <a:cubicBezTo>
                    <a:pt x="898" y="966"/>
                    <a:pt x="1031" y="832"/>
                    <a:pt x="1031" y="668"/>
                  </a:cubicBezTo>
                  <a:cubicBezTo>
                    <a:pt x="1031" y="503"/>
                    <a:pt x="898" y="369"/>
                    <a:pt x="733" y="369"/>
                  </a:cubicBezTo>
                  <a:close/>
                  <a:moveTo>
                    <a:pt x="48" y="245"/>
                  </a:moveTo>
                  <a:lnTo>
                    <a:pt x="48" y="245"/>
                  </a:lnTo>
                  <a:cubicBezTo>
                    <a:pt x="106" y="240"/>
                    <a:pt x="164" y="236"/>
                    <a:pt x="222" y="235"/>
                  </a:cubicBezTo>
                  <a:cubicBezTo>
                    <a:pt x="183" y="233"/>
                    <a:pt x="144" y="230"/>
                    <a:pt x="105" y="225"/>
                  </a:cubicBezTo>
                  <a:cubicBezTo>
                    <a:pt x="78" y="223"/>
                    <a:pt x="57" y="204"/>
                    <a:pt x="57" y="178"/>
                  </a:cubicBezTo>
                  <a:cubicBezTo>
                    <a:pt x="57" y="139"/>
                    <a:pt x="57" y="101"/>
                    <a:pt x="57" y="62"/>
                  </a:cubicBezTo>
                  <a:cubicBezTo>
                    <a:pt x="57" y="36"/>
                    <a:pt x="78" y="17"/>
                    <a:pt x="105" y="15"/>
                  </a:cubicBezTo>
                  <a:cubicBezTo>
                    <a:pt x="261" y="0"/>
                    <a:pt x="418" y="0"/>
                    <a:pt x="574" y="15"/>
                  </a:cubicBezTo>
                  <a:cubicBezTo>
                    <a:pt x="600" y="17"/>
                    <a:pt x="622" y="36"/>
                    <a:pt x="622" y="62"/>
                  </a:cubicBezTo>
                  <a:cubicBezTo>
                    <a:pt x="622" y="101"/>
                    <a:pt x="622" y="139"/>
                    <a:pt x="622" y="178"/>
                  </a:cubicBezTo>
                  <a:cubicBezTo>
                    <a:pt x="622" y="204"/>
                    <a:pt x="600" y="223"/>
                    <a:pt x="574" y="225"/>
                  </a:cubicBezTo>
                  <a:cubicBezTo>
                    <a:pt x="518" y="232"/>
                    <a:pt x="461" y="236"/>
                    <a:pt x="404" y="237"/>
                  </a:cubicBezTo>
                  <a:cubicBezTo>
                    <a:pt x="442" y="239"/>
                    <a:pt x="480" y="242"/>
                    <a:pt x="518" y="245"/>
                  </a:cubicBezTo>
                  <a:cubicBezTo>
                    <a:pt x="544" y="248"/>
                    <a:pt x="566" y="267"/>
                    <a:pt x="566" y="293"/>
                  </a:cubicBezTo>
                  <a:lnTo>
                    <a:pt x="566" y="349"/>
                  </a:lnTo>
                  <a:cubicBezTo>
                    <a:pt x="534" y="366"/>
                    <a:pt x="504" y="388"/>
                    <a:pt x="479" y="413"/>
                  </a:cubicBezTo>
                  <a:cubicBezTo>
                    <a:pt x="463" y="429"/>
                    <a:pt x="449" y="446"/>
                    <a:pt x="437" y="464"/>
                  </a:cubicBezTo>
                  <a:cubicBezTo>
                    <a:pt x="307" y="473"/>
                    <a:pt x="178" y="470"/>
                    <a:pt x="48" y="456"/>
                  </a:cubicBezTo>
                  <a:cubicBezTo>
                    <a:pt x="22" y="453"/>
                    <a:pt x="0" y="435"/>
                    <a:pt x="0" y="409"/>
                  </a:cubicBezTo>
                  <a:cubicBezTo>
                    <a:pt x="0" y="370"/>
                    <a:pt x="0" y="332"/>
                    <a:pt x="0" y="293"/>
                  </a:cubicBezTo>
                  <a:cubicBezTo>
                    <a:pt x="0" y="267"/>
                    <a:pt x="22" y="248"/>
                    <a:pt x="48" y="24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55" name="TextBox 54"/>
          <p:cNvSpPr txBox="1"/>
          <p:nvPr/>
        </p:nvSpPr>
        <p:spPr>
          <a:xfrm>
            <a:off x="406400" y="3751903"/>
            <a:ext cx="2659148" cy="523220"/>
          </a:xfrm>
          <a:prstGeom prst="rect">
            <a:avLst/>
          </a:prstGeom>
          <a:noFill/>
        </p:spPr>
        <p:txBody>
          <a:bodyPr wrap="square" rtlCol="0">
            <a:spAutoFit/>
          </a:bodyPr>
          <a:lstStyle/>
          <a:p>
            <a:pPr algn="ctr"/>
            <a:r>
              <a:rPr lang="zh-CN" altLang="en-US" sz="2800" b="1" dirty="0" smtClean="0">
                <a:solidFill>
                  <a:schemeClr val="accent1"/>
                </a:solidFill>
                <a:latin typeface="微软雅黑"/>
                <a:ea typeface="微软雅黑"/>
              </a:rPr>
              <a:t>公司</a:t>
            </a:r>
            <a:r>
              <a:rPr lang="en-US" altLang="zh-CN" sz="2800" b="1" dirty="0" smtClean="0">
                <a:solidFill>
                  <a:schemeClr val="accent1"/>
                </a:solidFill>
                <a:latin typeface="微软雅黑"/>
                <a:ea typeface="微软雅黑"/>
              </a:rPr>
              <a:t>/</a:t>
            </a:r>
            <a:r>
              <a:rPr lang="zh-CN" altLang="en-US" sz="2800" b="1" dirty="0" smtClean="0">
                <a:solidFill>
                  <a:schemeClr val="accent1"/>
                </a:solidFill>
                <a:latin typeface="微软雅黑"/>
                <a:ea typeface="微软雅黑"/>
              </a:rPr>
              <a:t>团队介绍</a:t>
            </a:r>
            <a:endParaRPr lang="zh-CN" altLang="en-US" sz="2800" b="1" dirty="0">
              <a:solidFill>
                <a:schemeClr val="accent1"/>
              </a:solidFill>
              <a:latin typeface="微软雅黑"/>
              <a:ea typeface="微软雅黑"/>
            </a:endParaRPr>
          </a:p>
        </p:txBody>
      </p:sp>
      <p:sp>
        <p:nvSpPr>
          <p:cNvPr id="61" name="TextBox 60"/>
          <p:cNvSpPr txBox="1"/>
          <p:nvPr/>
        </p:nvSpPr>
        <p:spPr>
          <a:xfrm>
            <a:off x="3053239" y="3751903"/>
            <a:ext cx="1784276" cy="523220"/>
          </a:xfrm>
          <a:prstGeom prst="rect">
            <a:avLst/>
          </a:prstGeom>
          <a:noFill/>
        </p:spPr>
        <p:txBody>
          <a:bodyPr wrap="square" rtlCol="0">
            <a:spAutoFit/>
          </a:bodyPr>
          <a:lstStyle>
            <a:defPPr>
              <a:defRPr lang="zh-CN"/>
            </a:defPPr>
            <a:lvl1pPr algn="ctr">
              <a:defRPr sz="2800" b="1">
                <a:solidFill>
                  <a:schemeClr val="accent1"/>
                </a:solidFill>
                <a:latin typeface="微软雅黑"/>
                <a:ea typeface="微软雅黑"/>
              </a:defRPr>
            </a:lvl1pPr>
          </a:lstStyle>
          <a:p>
            <a:r>
              <a:rPr lang="zh-CN" altLang="en-US" dirty="0" smtClean="0"/>
              <a:t>项目简介</a:t>
            </a:r>
            <a:endParaRPr lang="zh-CN" altLang="en-US" dirty="0"/>
          </a:p>
        </p:txBody>
      </p:sp>
      <p:sp>
        <p:nvSpPr>
          <p:cNvPr id="62" name="TextBox 61"/>
          <p:cNvSpPr txBox="1"/>
          <p:nvPr/>
        </p:nvSpPr>
        <p:spPr>
          <a:xfrm>
            <a:off x="5092483" y="3751903"/>
            <a:ext cx="2158026" cy="523220"/>
          </a:xfrm>
          <a:prstGeom prst="rect">
            <a:avLst/>
          </a:prstGeom>
          <a:noFill/>
        </p:spPr>
        <p:txBody>
          <a:bodyPr wrap="square" rtlCol="0">
            <a:spAutoFit/>
          </a:bodyPr>
          <a:lstStyle>
            <a:defPPr>
              <a:defRPr lang="zh-CN"/>
            </a:defPPr>
            <a:lvl1pPr algn="ctr">
              <a:defRPr sz="2800" b="1">
                <a:solidFill>
                  <a:schemeClr val="accent1"/>
                </a:solidFill>
                <a:latin typeface="微软雅黑"/>
                <a:ea typeface="微软雅黑"/>
              </a:defRPr>
            </a:lvl1pPr>
          </a:lstStyle>
          <a:p>
            <a:r>
              <a:rPr lang="zh-CN" altLang="en-US" dirty="0" smtClean="0"/>
              <a:t>产品和运营</a:t>
            </a:r>
            <a:endParaRPr lang="zh-CN" altLang="en-US" dirty="0"/>
          </a:p>
        </p:txBody>
      </p:sp>
      <p:sp>
        <p:nvSpPr>
          <p:cNvPr id="63" name="TextBox 62"/>
          <p:cNvSpPr txBox="1"/>
          <p:nvPr/>
        </p:nvSpPr>
        <p:spPr>
          <a:xfrm>
            <a:off x="7276125" y="3751903"/>
            <a:ext cx="2158026" cy="523220"/>
          </a:xfrm>
          <a:prstGeom prst="rect">
            <a:avLst/>
          </a:prstGeom>
          <a:noFill/>
        </p:spPr>
        <p:txBody>
          <a:bodyPr wrap="square" rtlCol="0">
            <a:spAutoFit/>
          </a:bodyPr>
          <a:lstStyle>
            <a:defPPr>
              <a:defRPr lang="zh-CN"/>
            </a:defPPr>
            <a:lvl1pPr algn="ctr">
              <a:defRPr sz="2800" b="1">
                <a:solidFill>
                  <a:schemeClr val="accent1"/>
                </a:solidFill>
                <a:latin typeface="微软雅黑"/>
                <a:ea typeface="微软雅黑"/>
              </a:defRPr>
            </a:lvl1pPr>
          </a:lstStyle>
          <a:p>
            <a:r>
              <a:rPr lang="zh-CN" altLang="en-US" dirty="0" smtClean="0"/>
              <a:t>发展计划</a:t>
            </a:r>
            <a:endParaRPr lang="zh-CN" altLang="en-US" dirty="0"/>
          </a:p>
        </p:txBody>
      </p:sp>
      <p:sp>
        <p:nvSpPr>
          <p:cNvPr id="64" name="TextBox 63"/>
          <p:cNvSpPr txBox="1"/>
          <p:nvPr/>
        </p:nvSpPr>
        <p:spPr>
          <a:xfrm>
            <a:off x="9459767" y="3751903"/>
            <a:ext cx="2158026" cy="523220"/>
          </a:xfrm>
          <a:prstGeom prst="rect">
            <a:avLst/>
          </a:prstGeom>
          <a:noFill/>
        </p:spPr>
        <p:txBody>
          <a:bodyPr wrap="square" rtlCol="0">
            <a:spAutoFit/>
          </a:bodyPr>
          <a:lstStyle>
            <a:defPPr>
              <a:defRPr lang="zh-CN"/>
            </a:defPPr>
            <a:lvl1pPr algn="ctr">
              <a:defRPr sz="2800" b="1">
                <a:solidFill>
                  <a:schemeClr val="accent1"/>
                </a:solidFill>
                <a:latin typeface="微软雅黑"/>
                <a:ea typeface="微软雅黑"/>
              </a:defRPr>
            </a:lvl1pPr>
          </a:lstStyle>
          <a:p>
            <a:r>
              <a:rPr lang="zh-CN" altLang="en-US" dirty="0" smtClean="0"/>
              <a:t>财务和融资</a:t>
            </a:r>
            <a:endParaRPr lang="zh-CN" altLang="en-US" dirty="0"/>
          </a:p>
        </p:txBody>
      </p:sp>
      <p:sp>
        <p:nvSpPr>
          <p:cNvPr id="21" name="TextBox 20"/>
          <p:cNvSpPr txBox="1"/>
          <p:nvPr/>
        </p:nvSpPr>
        <p:spPr>
          <a:xfrm>
            <a:off x="1093919" y="4221088"/>
            <a:ext cx="1261884" cy="369332"/>
          </a:xfrm>
          <a:prstGeom prst="rect">
            <a:avLst/>
          </a:prstGeom>
          <a:noFill/>
        </p:spPr>
        <p:txBody>
          <a:bodyPr wrap="none" rtlCol="0">
            <a:spAutoFit/>
          </a:bodyPr>
          <a:lstStyle/>
          <a:p>
            <a:r>
              <a:rPr lang="en-US" altLang="zh-CN" dirty="0" smtClean="0">
                <a:solidFill>
                  <a:schemeClr val="accent1"/>
                </a:solidFill>
                <a:latin typeface="+mn-ea"/>
                <a:ea typeface="+mn-ea"/>
              </a:rPr>
              <a:t>(</a:t>
            </a:r>
            <a:r>
              <a:rPr lang="zh-CN" altLang="en-US" dirty="0" smtClean="0">
                <a:solidFill>
                  <a:schemeClr val="accent1"/>
                </a:solidFill>
                <a:latin typeface="+mn-ea"/>
                <a:ea typeface="+mn-ea"/>
              </a:rPr>
              <a:t>我们是谁</a:t>
            </a:r>
            <a:r>
              <a:rPr lang="en-US" altLang="zh-CN" dirty="0" smtClean="0">
                <a:solidFill>
                  <a:schemeClr val="accent1"/>
                </a:solidFill>
                <a:latin typeface="+mn-ea"/>
                <a:ea typeface="+mn-ea"/>
              </a:rPr>
              <a:t>)</a:t>
            </a:r>
            <a:endParaRPr lang="zh-CN" altLang="en-US" dirty="0">
              <a:solidFill>
                <a:schemeClr val="accent1"/>
              </a:solidFill>
              <a:latin typeface="+mn-ea"/>
              <a:ea typeface="+mn-ea"/>
            </a:endParaRPr>
          </a:p>
        </p:txBody>
      </p:sp>
      <p:sp>
        <p:nvSpPr>
          <p:cNvPr id="82" name="TextBox 81"/>
          <p:cNvSpPr txBox="1"/>
          <p:nvPr/>
        </p:nvSpPr>
        <p:spPr>
          <a:xfrm>
            <a:off x="3053239" y="4221088"/>
            <a:ext cx="1723549" cy="369332"/>
          </a:xfrm>
          <a:prstGeom prst="rect">
            <a:avLst/>
          </a:prstGeom>
          <a:noFill/>
        </p:spPr>
        <p:txBody>
          <a:bodyPr wrap="none" rtlCol="0">
            <a:spAutoFit/>
          </a:bodyPr>
          <a:lstStyle/>
          <a:p>
            <a:r>
              <a:rPr lang="en-US" altLang="zh-CN" dirty="0" smtClean="0">
                <a:solidFill>
                  <a:schemeClr val="accent1"/>
                </a:solidFill>
                <a:latin typeface="+mn-ea"/>
                <a:ea typeface="+mn-ea"/>
              </a:rPr>
              <a:t>(</a:t>
            </a:r>
            <a:r>
              <a:rPr lang="zh-CN" altLang="en-US" dirty="0" smtClean="0">
                <a:solidFill>
                  <a:schemeClr val="accent1"/>
                </a:solidFill>
                <a:latin typeface="+mn-ea"/>
                <a:ea typeface="+mn-ea"/>
              </a:rPr>
              <a:t>我们要干什么</a:t>
            </a:r>
            <a:r>
              <a:rPr lang="en-US" altLang="zh-CN" dirty="0" smtClean="0">
                <a:solidFill>
                  <a:schemeClr val="accent1"/>
                </a:solidFill>
                <a:latin typeface="+mn-ea"/>
                <a:ea typeface="+mn-ea"/>
              </a:rPr>
              <a:t>)</a:t>
            </a:r>
            <a:endParaRPr lang="zh-CN" altLang="en-US" dirty="0">
              <a:solidFill>
                <a:schemeClr val="accent1"/>
              </a:solidFill>
              <a:latin typeface="+mn-ea"/>
              <a:ea typeface="+mn-ea"/>
            </a:endParaRPr>
          </a:p>
        </p:txBody>
      </p:sp>
      <p:sp>
        <p:nvSpPr>
          <p:cNvPr id="83" name="TextBox 82"/>
          <p:cNvSpPr txBox="1"/>
          <p:nvPr/>
        </p:nvSpPr>
        <p:spPr>
          <a:xfrm>
            <a:off x="5406039" y="4221088"/>
            <a:ext cx="1492716" cy="369332"/>
          </a:xfrm>
          <a:prstGeom prst="rect">
            <a:avLst/>
          </a:prstGeom>
          <a:noFill/>
        </p:spPr>
        <p:txBody>
          <a:bodyPr wrap="none" rtlCol="0">
            <a:spAutoFit/>
          </a:bodyPr>
          <a:lstStyle/>
          <a:p>
            <a:r>
              <a:rPr lang="en-US" altLang="zh-CN" dirty="0" smtClean="0">
                <a:solidFill>
                  <a:schemeClr val="accent1"/>
                </a:solidFill>
                <a:latin typeface="+mn-ea"/>
                <a:ea typeface="+mn-ea"/>
              </a:rPr>
              <a:t>(</a:t>
            </a:r>
            <a:r>
              <a:rPr lang="zh-CN" altLang="en-US" dirty="0" smtClean="0">
                <a:solidFill>
                  <a:schemeClr val="accent1"/>
                </a:solidFill>
                <a:latin typeface="+mn-ea"/>
                <a:ea typeface="+mn-ea"/>
              </a:rPr>
              <a:t>打算怎么做</a:t>
            </a:r>
            <a:r>
              <a:rPr lang="en-US" altLang="zh-CN" dirty="0" smtClean="0">
                <a:solidFill>
                  <a:schemeClr val="accent1"/>
                </a:solidFill>
                <a:latin typeface="+mn-ea"/>
                <a:ea typeface="+mn-ea"/>
              </a:rPr>
              <a:t>)</a:t>
            </a:r>
            <a:endParaRPr lang="zh-CN" altLang="en-US" dirty="0">
              <a:solidFill>
                <a:schemeClr val="accent1"/>
              </a:solidFill>
              <a:latin typeface="+mn-ea"/>
              <a:ea typeface="+mn-ea"/>
            </a:endParaRPr>
          </a:p>
        </p:txBody>
      </p:sp>
      <p:sp>
        <p:nvSpPr>
          <p:cNvPr id="84" name="TextBox 83"/>
          <p:cNvSpPr txBox="1"/>
          <p:nvPr/>
        </p:nvSpPr>
        <p:spPr>
          <a:xfrm>
            <a:off x="7406042" y="4221088"/>
            <a:ext cx="1954381" cy="369332"/>
          </a:xfrm>
          <a:prstGeom prst="rect">
            <a:avLst/>
          </a:prstGeom>
          <a:noFill/>
        </p:spPr>
        <p:txBody>
          <a:bodyPr wrap="none" rtlCol="0">
            <a:spAutoFit/>
          </a:bodyPr>
          <a:lstStyle/>
          <a:p>
            <a:r>
              <a:rPr lang="en-US" altLang="zh-CN" dirty="0" smtClean="0">
                <a:solidFill>
                  <a:schemeClr val="accent1"/>
                </a:solidFill>
                <a:latin typeface="+mn-ea"/>
                <a:ea typeface="+mn-ea"/>
              </a:rPr>
              <a:t>(</a:t>
            </a:r>
            <a:r>
              <a:rPr lang="zh-CN" altLang="en-US" dirty="0" smtClean="0">
                <a:solidFill>
                  <a:schemeClr val="accent1"/>
                </a:solidFill>
                <a:latin typeface="+mn-ea"/>
                <a:ea typeface="+mn-ea"/>
              </a:rPr>
              <a:t>长远打算是什么</a:t>
            </a:r>
            <a:r>
              <a:rPr lang="en-US" altLang="zh-CN" dirty="0" smtClean="0">
                <a:solidFill>
                  <a:schemeClr val="accent1"/>
                </a:solidFill>
                <a:latin typeface="+mn-ea"/>
                <a:ea typeface="+mn-ea"/>
              </a:rPr>
              <a:t>)</a:t>
            </a:r>
            <a:endParaRPr lang="zh-CN" altLang="en-US" dirty="0">
              <a:solidFill>
                <a:schemeClr val="accent1"/>
              </a:solidFill>
              <a:latin typeface="+mn-ea"/>
              <a:ea typeface="+mn-ea"/>
            </a:endParaRPr>
          </a:p>
        </p:txBody>
      </p:sp>
      <p:sp>
        <p:nvSpPr>
          <p:cNvPr id="85" name="TextBox 84"/>
          <p:cNvSpPr txBox="1"/>
          <p:nvPr/>
        </p:nvSpPr>
        <p:spPr>
          <a:xfrm>
            <a:off x="9895715" y="4221088"/>
            <a:ext cx="1492716" cy="369332"/>
          </a:xfrm>
          <a:prstGeom prst="rect">
            <a:avLst/>
          </a:prstGeom>
          <a:noFill/>
        </p:spPr>
        <p:txBody>
          <a:bodyPr wrap="none" rtlCol="0">
            <a:spAutoFit/>
          </a:bodyPr>
          <a:lstStyle/>
          <a:p>
            <a:r>
              <a:rPr lang="en-US" altLang="zh-CN" dirty="0" smtClean="0">
                <a:solidFill>
                  <a:schemeClr val="accent1"/>
                </a:solidFill>
                <a:latin typeface="+mn-ea"/>
                <a:ea typeface="+mn-ea"/>
              </a:rPr>
              <a:t>(</a:t>
            </a:r>
            <a:r>
              <a:rPr lang="zh-CN" altLang="en-US" dirty="0" smtClean="0">
                <a:solidFill>
                  <a:schemeClr val="accent1"/>
                </a:solidFill>
                <a:latin typeface="+mn-ea"/>
                <a:ea typeface="+mn-ea"/>
              </a:rPr>
              <a:t>花钱与找钱</a:t>
            </a:r>
            <a:r>
              <a:rPr lang="en-US" altLang="zh-CN" dirty="0" smtClean="0">
                <a:solidFill>
                  <a:schemeClr val="accent1"/>
                </a:solidFill>
                <a:latin typeface="+mn-ea"/>
                <a:ea typeface="+mn-ea"/>
              </a:rPr>
              <a:t>)</a:t>
            </a:r>
            <a:endParaRPr lang="zh-CN" altLang="en-US" dirty="0">
              <a:solidFill>
                <a:schemeClr val="accent1"/>
              </a:solidFill>
              <a:latin typeface="+mn-ea"/>
              <a:ea typeface="+mn-ea"/>
            </a:endParaRPr>
          </a:p>
        </p:txBody>
      </p:sp>
      <p:sp>
        <p:nvSpPr>
          <p:cNvPr id="32" name="TextBox 31"/>
          <p:cNvSpPr txBox="1"/>
          <p:nvPr/>
        </p:nvSpPr>
        <p:spPr>
          <a:xfrm>
            <a:off x="2415364" y="6165304"/>
            <a:ext cx="7802136" cy="369332"/>
          </a:xfrm>
          <a:prstGeom prst="rect">
            <a:avLst/>
          </a:prstGeom>
          <a:noFill/>
        </p:spPr>
        <p:txBody>
          <a:bodyPr wrap="none" rtlCol="0">
            <a:spAutoFit/>
          </a:bodyPr>
          <a:lstStyle/>
          <a:p>
            <a:r>
              <a:rPr lang="zh-CN" altLang="en-US" dirty="0" smtClean="0">
                <a:solidFill>
                  <a:schemeClr val="accent1"/>
                </a:solidFill>
                <a:latin typeface="+mn-ea"/>
                <a:ea typeface="+mn-ea"/>
              </a:rPr>
              <a:t>以上图标可以更换，文件内有附带</a:t>
            </a:r>
            <a:r>
              <a:rPr lang="zh-CN" altLang="en-US" smtClean="0">
                <a:solidFill>
                  <a:schemeClr val="accent1"/>
                </a:solidFill>
                <a:latin typeface="+mn-ea"/>
                <a:ea typeface="+mn-ea"/>
              </a:rPr>
              <a:t>更多图标供使用，以便表达</a:t>
            </a:r>
            <a:r>
              <a:rPr lang="zh-CN" altLang="en-US" dirty="0" smtClean="0">
                <a:solidFill>
                  <a:schemeClr val="accent1"/>
                </a:solidFill>
                <a:latin typeface="+mn-ea"/>
                <a:ea typeface="+mn-ea"/>
              </a:rPr>
              <a:t>不同的主题。</a:t>
            </a:r>
            <a:endParaRPr lang="zh-CN" altLang="en-US" dirty="0">
              <a:solidFill>
                <a:schemeClr val="accent1"/>
              </a:solidFill>
              <a:latin typeface="+mn-ea"/>
              <a:ea typeface="+mn-ea"/>
            </a:endParaRPr>
          </a:p>
        </p:txBody>
      </p:sp>
    </p:spTree>
    <p:extLst>
      <p:ext uri="{BB962C8B-B14F-4D97-AF65-F5344CB8AC3E}">
        <p14:creationId xmlns:p14="http://schemas.microsoft.com/office/powerpoint/2010/main" val="3271003766"/>
      </p:ext>
    </p:extLst>
  </p:cSld>
  <p:clrMapOvr>
    <a:masterClrMapping/>
  </p:clrMapOvr>
  <p:transition spd="slow" advTm="14932">
    <p:push dir="u"/>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4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40000">
                                          <p:cBhvr additive="base">
                                            <p:cTn id="7" dur="1000" fill="hold"/>
                                            <p:tgtEl>
                                              <p:spTgt spid="3"/>
                                            </p:tgtEl>
                                            <p:attrNameLst>
                                              <p:attrName>ppt_x</p:attrName>
                                            </p:attrNameLst>
                                          </p:cBhvr>
                                          <p:tavLst>
                                            <p:tav tm="0">
                                              <p:val>
                                                <p:strVal val="#ppt_x"/>
                                              </p:val>
                                            </p:tav>
                                            <p:tav tm="100000">
                                              <p:val>
                                                <p:strVal val="#ppt_x"/>
                                              </p:val>
                                            </p:tav>
                                          </p:tavLst>
                                        </p:anim>
                                        <p:anim calcmode="lin" valueType="num" p14:bounceEnd="40000">
                                          <p:cBhvr additive="base">
                                            <p:cTn id="8" dur="1000" fill="hold"/>
                                            <p:tgtEl>
                                              <p:spTgt spid="3"/>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8" fill="hold" grpId="0" nodeType="afterEffect">
                                      <p:stCondLst>
                                        <p:cond delay="0"/>
                                      </p:stCondLst>
                                      <p:childTnLst>
                                        <p:set>
                                          <p:cBhvr>
                                            <p:cTn id="11" dur="1" fill="hold">
                                              <p:stCondLst>
                                                <p:cond delay="0"/>
                                              </p:stCondLst>
                                            </p:cTn>
                                            <p:tgtEl>
                                              <p:spTgt spid="112"/>
                                            </p:tgtEl>
                                            <p:attrNameLst>
                                              <p:attrName>style.visibility</p:attrName>
                                            </p:attrNameLst>
                                          </p:cBhvr>
                                          <p:to>
                                            <p:strVal val="visible"/>
                                          </p:to>
                                        </p:set>
                                        <p:anim calcmode="lin" valueType="num">
                                          <p:cBhvr additive="base">
                                            <p:cTn id="12" dur="500" fill="hold"/>
                                            <p:tgtEl>
                                              <p:spTgt spid="112"/>
                                            </p:tgtEl>
                                            <p:attrNameLst>
                                              <p:attrName>ppt_x</p:attrName>
                                            </p:attrNameLst>
                                          </p:cBhvr>
                                          <p:tavLst>
                                            <p:tav tm="0">
                                              <p:val>
                                                <p:strVal val="0-#ppt_w/2"/>
                                              </p:val>
                                            </p:tav>
                                            <p:tav tm="100000">
                                              <p:val>
                                                <p:strVal val="#ppt_x"/>
                                              </p:val>
                                            </p:tav>
                                          </p:tavLst>
                                        </p:anim>
                                        <p:anim calcmode="lin" valueType="num">
                                          <p:cBhvr additive="base">
                                            <p:cTn id="13" dur="500" fill="hold"/>
                                            <p:tgtEl>
                                              <p:spTgt spid="112"/>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31" presetClass="entr" presetSubtype="0" fill="hold" grpId="0" nodeType="afterEffect">
                                      <p:stCondLst>
                                        <p:cond delay="0"/>
                                      </p:stCondLst>
                                      <p:childTnLst>
                                        <p:set>
                                          <p:cBhvr>
                                            <p:cTn id="16" dur="1" fill="hold">
                                              <p:stCondLst>
                                                <p:cond delay="0"/>
                                              </p:stCondLst>
                                            </p:cTn>
                                            <p:tgtEl>
                                              <p:spTgt spid="113"/>
                                            </p:tgtEl>
                                            <p:attrNameLst>
                                              <p:attrName>style.visibility</p:attrName>
                                            </p:attrNameLst>
                                          </p:cBhvr>
                                          <p:to>
                                            <p:strVal val="visible"/>
                                          </p:to>
                                        </p:set>
                                        <p:anim calcmode="lin" valueType="num">
                                          <p:cBhvr>
                                            <p:cTn id="17" dur="400" fill="hold"/>
                                            <p:tgtEl>
                                              <p:spTgt spid="113"/>
                                            </p:tgtEl>
                                            <p:attrNameLst>
                                              <p:attrName>ppt_w</p:attrName>
                                            </p:attrNameLst>
                                          </p:cBhvr>
                                          <p:tavLst>
                                            <p:tav tm="0">
                                              <p:val>
                                                <p:fltVal val="0"/>
                                              </p:val>
                                            </p:tav>
                                            <p:tav tm="100000">
                                              <p:val>
                                                <p:strVal val="#ppt_w"/>
                                              </p:val>
                                            </p:tav>
                                          </p:tavLst>
                                        </p:anim>
                                        <p:anim calcmode="lin" valueType="num">
                                          <p:cBhvr>
                                            <p:cTn id="18" dur="400" fill="hold"/>
                                            <p:tgtEl>
                                              <p:spTgt spid="113"/>
                                            </p:tgtEl>
                                            <p:attrNameLst>
                                              <p:attrName>ppt_h</p:attrName>
                                            </p:attrNameLst>
                                          </p:cBhvr>
                                          <p:tavLst>
                                            <p:tav tm="0">
                                              <p:val>
                                                <p:fltVal val="0"/>
                                              </p:val>
                                            </p:tav>
                                            <p:tav tm="100000">
                                              <p:val>
                                                <p:strVal val="#ppt_h"/>
                                              </p:val>
                                            </p:tav>
                                          </p:tavLst>
                                        </p:anim>
                                        <p:anim calcmode="lin" valueType="num">
                                          <p:cBhvr>
                                            <p:cTn id="19" dur="400" fill="hold"/>
                                            <p:tgtEl>
                                              <p:spTgt spid="113"/>
                                            </p:tgtEl>
                                            <p:attrNameLst>
                                              <p:attrName>style.rotation</p:attrName>
                                            </p:attrNameLst>
                                          </p:cBhvr>
                                          <p:tavLst>
                                            <p:tav tm="0">
                                              <p:val>
                                                <p:fltVal val="90"/>
                                              </p:val>
                                            </p:tav>
                                            <p:tav tm="100000">
                                              <p:val>
                                                <p:fltVal val="0"/>
                                              </p:val>
                                            </p:tav>
                                          </p:tavLst>
                                        </p:anim>
                                        <p:animEffect transition="in" filter="fade">
                                          <p:cBhvr>
                                            <p:cTn id="20" dur="400"/>
                                            <p:tgtEl>
                                              <p:spTgt spid="113"/>
                                            </p:tgtEl>
                                          </p:cBhvr>
                                        </p:animEffect>
                                      </p:childTnLst>
                                    </p:cTn>
                                  </p:par>
                                </p:childTnLst>
                              </p:cTn>
                            </p:par>
                            <p:par>
                              <p:cTn id="21" fill="hold">
                                <p:stCondLst>
                                  <p:cond delay="1900"/>
                                </p:stCondLst>
                                <p:childTnLst>
                                  <p:par>
                                    <p:cTn id="22" presetID="22" presetClass="entr" presetSubtype="8" fill="hold" grpId="0" nodeType="afterEffect">
                                      <p:stCondLst>
                                        <p:cond delay="0"/>
                                      </p:stCondLst>
                                      <p:childTnLst>
                                        <p:set>
                                          <p:cBhvr>
                                            <p:cTn id="23" dur="1" fill="hold">
                                              <p:stCondLst>
                                                <p:cond delay="0"/>
                                              </p:stCondLst>
                                            </p:cTn>
                                            <p:tgtEl>
                                              <p:spTgt spid="115"/>
                                            </p:tgtEl>
                                            <p:attrNameLst>
                                              <p:attrName>style.visibility</p:attrName>
                                            </p:attrNameLst>
                                          </p:cBhvr>
                                          <p:to>
                                            <p:strVal val="visible"/>
                                          </p:to>
                                        </p:set>
                                        <p:animEffect transition="in" filter="wipe(left)">
                                          <p:cBhvr>
                                            <p:cTn id="24" dur="500"/>
                                            <p:tgtEl>
                                              <p:spTgt spid="115"/>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114"/>
                                            </p:tgtEl>
                                            <p:attrNameLst>
                                              <p:attrName>style.visibility</p:attrName>
                                            </p:attrNameLst>
                                          </p:cBhvr>
                                          <p:to>
                                            <p:strVal val="visible"/>
                                          </p:to>
                                        </p:set>
                                        <p:animEffect transition="in" filter="wipe(left)">
                                          <p:cBhvr>
                                            <p:cTn id="27" dur="500"/>
                                            <p:tgtEl>
                                              <p:spTgt spid="114"/>
                                            </p:tgtEl>
                                          </p:cBhvr>
                                        </p:animEffect>
                                      </p:childTnLst>
                                    </p:cTn>
                                  </p:par>
                                </p:childTnLst>
                              </p:cTn>
                            </p:par>
                            <p:par>
                              <p:cTn id="28" fill="hold">
                                <p:stCondLst>
                                  <p:cond delay="2400"/>
                                </p:stCondLst>
                                <p:childTnLst>
                                  <p:par>
                                    <p:cTn id="29" presetID="47" presetClass="entr" presetSubtype="0" fill="hold"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1000"/>
                                            <p:tgtEl>
                                              <p:spTgt spid="16"/>
                                            </p:tgtEl>
                                          </p:cBhvr>
                                        </p:animEffect>
                                        <p:anim calcmode="lin" valueType="num">
                                          <p:cBhvr>
                                            <p:cTn id="32" dur="1000" fill="hold"/>
                                            <p:tgtEl>
                                              <p:spTgt spid="16"/>
                                            </p:tgtEl>
                                            <p:attrNameLst>
                                              <p:attrName>ppt_x</p:attrName>
                                            </p:attrNameLst>
                                          </p:cBhvr>
                                          <p:tavLst>
                                            <p:tav tm="0">
                                              <p:val>
                                                <p:strVal val="#ppt_x"/>
                                              </p:val>
                                            </p:tav>
                                            <p:tav tm="100000">
                                              <p:val>
                                                <p:strVal val="#ppt_x"/>
                                              </p:val>
                                            </p:tav>
                                          </p:tavLst>
                                        </p:anim>
                                        <p:anim calcmode="lin" valueType="num">
                                          <p:cBhvr>
                                            <p:cTn id="33" dur="1000" fill="hold"/>
                                            <p:tgtEl>
                                              <p:spTgt spid="16"/>
                                            </p:tgtEl>
                                            <p:attrNameLst>
                                              <p:attrName>ppt_y</p:attrName>
                                            </p:attrNameLst>
                                          </p:cBhvr>
                                          <p:tavLst>
                                            <p:tav tm="0">
                                              <p:val>
                                                <p:strVal val="#ppt_y-.1"/>
                                              </p:val>
                                            </p:tav>
                                            <p:tav tm="100000">
                                              <p:val>
                                                <p:strVal val="#ppt_y"/>
                                              </p:val>
                                            </p:tav>
                                          </p:tavLst>
                                        </p:anim>
                                      </p:childTnLst>
                                    </p:cTn>
                                  </p:par>
                                </p:childTnLst>
                              </p:cTn>
                            </p:par>
                            <p:par>
                              <p:cTn id="34" fill="hold">
                                <p:stCondLst>
                                  <p:cond delay="3400"/>
                                </p:stCondLst>
                                <p:childTnLst>
                                  <p:par>
                                    <p:cTn id="35" presetID="56" presetClass="entr" presetSubtype="0" fill="hold" grpId="0" nodeType="afterEffect">
                                      <p:stCondLst>
                                        <p:cond delay="0"/>
                                      </p:stCondLst>
                                      <p:iterate type="lt">
                                        <p:tmPct val="10000"/>
                                      </p:iterate>
                                      <p:childTnLst>
                                        <p:set>
                                          <p:cBhvr>
                                            <p:cTn id="36" dur="1" fill="hold">
                                              <p:stCondLst>
                                                <p:cond delay="0"/>
                                              </p:stCondLst>
                                            </p:cTn>
                                            <p:tgtEl>
                                              <p:spTgt spid="55"/>
                                            </p:tgtEl>
                                            <p:attrNameLst>
                                              <p:attrName>style.visibility</p:attrName>
                                            </p:attrNameLst>
                                          </p:cBhvr>
                                          <p:to>
                                            <p:strVal val="visible"/>
                                          </p:to>
                                        </p:set>
                                        <p:anim by="(-#ppt_w*2)" calcmode="lin" valueType="num">
                                          <p:cBhvr rctx="PPT">
                                            <p:cTn id="37" dur="250" autoRev="1" fill="hold">
                                              <p:stCondLst>
                                                <p:cond delay="0"/>
                                              </p:stCondLst>
                                            </p:cTn>
                                            <p:tgtEl>
                                              <p:spTgt spid="55"/>
                                            </p:tgtEl>
                                            <p:attrNameLst>
                                              <p:attrName>ppt_w</p:attrName>
                                            </p:attrNameLst>
                                          </p:cBhvr>
                                        </p:anim>
                                        <p:anim by="(#ppt_w*0.50)" calcmode="lin" valueType="num">
                                          <p:cBhvr>
                                            <p:cTn id="38" dur="250" decel="50000" autoRev="1" fill="hold">
                                              <p:stCondLst>
                                                <p:cond delay="0"/>
                                              </p:stCondLst>
                                            </p:cTn>
                                            <p:tgtEl>
                                              <p:spTgt spid="55"/>
                                            </p:tgtEl>
                                            <p:attrNameLst>
                                              <p:attrName>ppt_x</p:attrName>
                                            </p:attrNameLst>
                                          </p:cBhvr>
                                        </p:anim>
                                        <p:anim from="(-#ppt_h/2)" to="(#ppt_y)" calcmode="lin" valueType="num">
                                          <p:cBhvr>
                                            <p:cTn id="39" dur="500" fill="hold">
                                              <p:stCondLst>
                                                <p:cond delay="0"/>
                                              </p:stCondLst>
                                            </p:cTn>
                                            <p:tgtEl>
                                              <p:spTgt spid="55"/>
                                            </p:tgtEl>
                                            <p:attrNameLst>
                                              <p:attrName>ppt_y</p:attrName>
                                            </p:attrNameLst>
                                          </p:cBhvr>
                                        </p:anim>
                                        <p:animRot by="21600000">
                                          <p:cBhvr>
                                            <p:cTn id="40" dur="500" fill="hold">
                                              <p:stCondLst>
                                                <p:cond delay="0"/>
                                              </p:stCondLst>
                                            </p:cTn>
                                            <p:tgtEl>
                                              <p:spTgt spid="55"/>
                                            </p:tgtEl>
                                            <p:attrNameLst>
                                              <p:attrName>r</p:attrName>
                                            </p:attrNameLst>
                                          </p:cBhvr>
                                        </p:animRot>
                                      </p:childTnLst>
                                    </p:cTn>
                                  </p:par>
                                </p:childTnLst>
                              </p:cTn>
                            </p:par>
                            <p:par>
                              <p:cTn id="41" fill="hold">
                                <p:stCondLst>
                                  <p:cond delay="4200"/>
                                </p:stCondLst>
                                <p:childTnLst>
                                  <p:par>
                                    <p:cTn id="42" presetID="42" presetClass="entr" presetSubtype="0" fill="hold" grpId="0" nodeType="afterEffect">
                                      <p:stCondLst>
                                        <p:cond delay="0"/>
                                      </p:stCondLst>
                                      <p:childTnLst>
                                        <p:set>
                                          <p:cBhvr>
                                            <p:cTn id="43" dur="1" fill="hold">
                                              <p:stCondLst>
                                                <p:cond delay="0"/>
                                              </p:stCondLst>
                                            </p:cTn>
                                            <p:tgtEl>
                                              <p:spTgt spid="21"/>
                                            </p:tgtEl>
                                            <p:attrNameLst>
                                              <p:attrName>style.visibility</p:attrName>
                                            </p:attrNameLst>
                                          </p:cBhvr>
                                          <p:to>
                                            <p:strVal val="visible"/>
                                          </p:to>
                                        </p:set>
                                        <p:animEffect transition="in" filter="fade">
                                          <p:cBhvr>
                                            <p:cTn id="44" dur="500"/>
                                            <p:tgtEl>
                                              <p:spTgt spid="21"/>
                                            </p:tgtEl>
                                          </p:cBhvr>
                                        </p:animEffect>
                                        <p:anim calcmode="lin" valueType="num">
                                          <p:cBhvr>
                                            <p:cTn id="45" dur="500" fill="hold"/>
                                            <p:tgtEl>
                                              <p:spTgt spid="21"/>
                                            </p:tgtEl>
                                            <p:attrNameLst>
                                              <p:attrName>ppt_x</p:attrName>
                                            </p:attrNameLst>
                                          </p:cBhvr>
                                          <p:tavLst>
                                            <p:tav tm="0">
                                              <p:val>
                                                <p:strVal val="#ppt_x"/>
                                              </p:val>
                                            </p:tav>
                                            <p:tav tm="100000">
                                              <p:val>
                                                <p:strVal val="#ppt_x"/>
                                              </p:val>
                                            </p:tav>
                                          </p:tavLst>
                                        </p:anim>
                                        <p:anim calcmode="lin" valueType="num">
                                          <p:cBhvr>
                                            <p:cTn id="46" dur="500" fill="hold"/>
                                            <p:tgtEl>
                                              <p:spTgt spid="21"/>
                                            </p:tgtEl>
                                            <p:attrNameLst>
                                              <p:attrName>ppt_y</p:attrName>
                                            </p:attrNameLst>
                                          </p:cBhvr>
                                          <p:tavLst>
                                            <p:tav tm="0">
                                              <p:val>
                                                <p:strVal val="#ppt_y+.1"/>
                                              </p:val>
                                            </p:tav>
                                            <p:tav tm="100000">
                                              <p:val>
                                                <p:strVal val="#ppt_y"/>
                                              </p:val>
                                            </p:tav>
                                          </p:tavLst>
                                        </p:anim>
                                      </p:childTnLst>
                                    </p:cTn>
                                  </p:par>
                                </p:childTnLst>
                              </p:cTn>
                            </p:par>
                            <p:par>
                              <p:cTn id="47" fill="hold">
                                <p:stCondLst>
                                  <p:cond delay="4700"/>
                                </p:stCondLst>
                                <p:childTnLst>
                                  <p:par>
                                    <p:cTn id="48" presetID="47" presetClass="entr" presetSubtype="0" fill="hold" nodeType="afterEffect">
                                      <p:stCondLst>
                                        <p:cond delay="0"/>
                                      </p:stCondLst>
                                      <p:childTnLst>
                                        <p:set>
                                          <p:cBhvr>
                                            <p:cTn id="49" dur="1" fill="hold">
                                              <p:stCondLst>
                                                <p:cond delay="0"/>
                                              </p:stCondLst>
                                            </p:cTn>
                                            <p:tgtEl>
                                              <p:spTgt spid="17"/>
                                            </p:tgtEl>
                                            <p:attrNameLst>
                                              <p:attrName>style.visibility</p:attrName>
                                            </p:attrNameLst>
                                          </p:cBhvr>
                                          <p:to>
                                            <p:strVal val="visible"/>
                                          </p:to>
                                        </p:set>
                                        <p:animEffect transition="in" filter="fade">
                                          <p:cBhvr>
                                            <p:cTn id="50" dur="1000"/>
                                            <p:tgtEl>
                                              <p:spTgt spid="17"/>
                                            </p:tgtEl>
                                          </p:cBhvr>
                                        </p:animEffect>
                                        <p:anim calcmode="lin" valueType="num">
                                          <p:cBhvr>
                                            <p:cTn id="51" dur="1000" fill="hold"/>
                                            <p:tgtEl>
                                              <p:spTgt spid="17"/>
                                            </p:tgtEl>
                                            <p:attrNameLst>
                                              <p:attrName>ppt_x</p:attrName>
                                            </p:attrNameLst>
                                          </p:cBhvr>
                                          <p:tavLst>
                                            <p:tav tm="0">
                                              <p:val>
                                                <p:strVal val="#ppt_x"/>
                                              </p:val>
                                            </p:tav>
                                            <p:tav tm="100000">
                                              <p:val>
                                                <p:strVal val="#ppt_x"/>
                                              </p:val>
                                            </p:tav>
                                          </p:tavLst>
                                        </p:anim>
                                        <p:anim calcmode="lin" valueType="num">
                                          <p:cBhvr>
                                            <p:cTn id="52" dur="1000" fill="hold"/>
                                            <p:tgtEl>
                                              <p:spTgt spid="17"/>
                                            </p:tgtEl>
                                            <p:attrNameLst>
                                              <p:attrName>ppt_y</p:attrName>
                                            </p:attrNameLst>
                                          </p:cBhvr>
                                          <p:tavLst>
                                            <p:tav tm="0">
                                              <p:val>
                                                <p:strVal val="#ppt_y-.1"/>
                                              </p:val>
                                            </p:tav>
                                            <p:tav tm="100000">
                                              <p:val>
                                                <p:strVal val="#ppt_y"/>
                                              </p:val>
                                            </p:tav>
                                          </p:tavLst>
                                        </p:anim>
                                      </p:childTnLst>
                                    </p:cTn>
                                  </p:par>
                                </p:childTnLst>
                              </p:cTn>
                            </p:par>
                            <p:par>
                              <p:cTn id="53" fill="hold">
                                <p:stCondLst>
                                  <p:cond delay="5700"/>
                                </p:stCondLst>
                                <p:childTnLst>
                                  <p:par>
                                    <p:cTn id="54" presetID="56" presetClass="entr" presetSubtype="0" fill="hold" grpId="0" nodeType="afterEffect">
                                      <p:stCondLst>
                                        <p:cond delay="0"/>
                                      </p:stCondLst>
                                      <p:iterate type="lt">
                                        <p:tmPct val="10000"/>
                                      </p:iterate>
                                      <p:childTnLst>
                                        <p:set>
                                          <p:cBhvr>
                                            <p:cTn id="55" dur="1" fill="hold">
                                              <p:stCondLst>
                                                <p:cond delay="0"/>
                                              </p:stCondLst>
                                            </p:cTn>
                                            <p:tgtEl>
                                              <p:spTgt spid="61"/>
                                            </p:tgtEl>
                                            <p:attrNameLst>
                                              <p:attrName>style.visibility</p:attrName>
                                            </p:attrNameLst>
                                          </p:cBhvr>
                                          <p:to>
                                            <p:strVal val="visible"/>
                                          </p:to>
                                        </p:set>
                                        <p:anim by="(-#ppt_w*2)" calcmode="lin" valueType="num">
                                          <p:cBhvr rctx="PPT">
                                            <p:cTn id="56" dur="250" autoRev="1" fill="hold">
                                              <p:stCondLst>
                                                <p:cond delay="0"/>
                                              </p:stCondLst>
                                            </p:cTn>
                                            <p:tgtEl>
                                              <p:spTgt spid="61"/>
                                            </p:tgtEl>
                                            <p:attrNameLst>
                                              <p:attrName>ppt_w</p:attrName>
                                            </p:attrNameLst>
                                          </p:cBhvr>
                                        </p:anim>
                                        <p:anim by="(#ppt_w*0.50)" calcmode="lin" valueType="num">
                                          <p:cBhvr>
                                            <p:cTn id="57" dur="250" decel="50000" autoRev="1" fill="hold">
                                              <p:stCondLst>
                                                <p:cond delay="0"/>
                                              </p:stCondLst>
                                            </p:cTn>
                                            <p:tgtEl>
                                              <p:spTgt spid="61"/>
                                            </p:tgtEl>
                                            <p:attrNameLst>
                                              <p:attrName>ppt_x</p:attrName>
                                            </p:attrNameLst>
                                          </p:cBhvr>
                                        </p:anim>
                                        <p:anim from="(-#ppt_h/2)" to="(#ppt_y)" calcmode="lin" valueType="num">
                                          <p:cBhvr>
                                            <p:cTn id="58" dur="500" fill="hold">
                                              <p:stCondLst>
                                                <p:cond delay="0"/>
                                              </p:stCondLst>
                                            </p:cTn>
                                            <p:tgtEl>
                                              <p:spTgt spid="61"/>
                                            </p:tgtEl>
                                            <p:attrNameLst>
                                              <p:attrName>ppt_y</p:attrName>
                                            </p:attrNameLst>
                                          </p:cBhvr>
                                        </p:anim>
                                        <p:animRot by="21600000">
                                          <p:cBhvr>
                                            <p:cTn id="59" dur="500" fill="hold">
                                              <p:stCondLst>
                                                <p:cond delay="0"/>
                                              </p:stCondLst>
                                            </p:cTn>
                                            <p:tgtEl>
                                              <p:spTgt spid="61"/>
                                            </p:tgtEl>
                                            <p:attrNameLst>
                                              <p:attrName>r</p:attrName>
                                            </p:attrNameLst>
                                          </p:cBhvr>
                                        </p:animRot>
                                      </p:childTnLst>
                                    </p:cTn>
                                  </p:par>
                                </p:childTnLst>
                              </p:cTn>
                            </p:par>
                            <p:par>
                              <p:cTn id="60" fill="hold">
                                <p:stCondLst>
                                  <p:cond delay="6350"/>
                                </p:stCondLst>
                                <p:childTnLst>
                                  <p:par>
                                    <p:cTn id="61" presetID="42" presetClass="entr" presetSubtype="0" fill="hold" grpId="0" nodeType="afterEffect">
                                      <p:stCondLst>
                                        <p:cond delay="0"/>
                                      </p:stCondLst>
                                      <p:childTnLst>
                                        <p:set>
                                          <p:cBhvr>
                                            <p:cTn id="62" dur="1" fill="hold">
                                              <p:stCondLst>
                                                <p:cond delay="0"/>
                                              </p:stCondLst>
                                            </p:cTn>
                                            <p:tgtEl>
                                              <p:spTgt spid="82"/>
                                            </p:tgtEl>
                                            <p:attrNameLst>
                                              <p:attrName>style.visibility</p:attrName>
                                            </p:attrNameLst>
                                          </p:cBhvr>
                                          <p:to>
                                            <p:strVal val="visible"/>
                                          </p:to>
                                        </p:set>
                                        <p:animEffect transition="in" filter="fade">
                                          <p:cBhvr>
                                            <p:cTn id="63" dur="500"/>
                                            <p:tgtEl>
                                              <p:spTgt spid="82"/>
                                            </p:tgtEl>
                                          </p:cBhvr>
                                        </p:animEffect>
                                        <p:anim calcmode="lin" valueType="num">
                                          <p:cBhvr>
                                            <p:cTn id="64" dur="500" fill="hold"/>
                                            <p:tgtEl>
                                              <p:spTgt spid="82"/>
                                            </p:tgtEl>
                                            <p:attrNameLst>
                                              <p:attrName>ppt_x</p:attrName>
                                            </p:attrNameLst>
                                          </p:cBhvr>
                                          <p:tavLst>
                                            <p:tav tm="0">
                                              <p:val>
                                                <p:strVal val="#ppt_x"/>
                                              </p:val>
                                            </p:tav>
                                            <p:tav tm="100000">
                                              <p:val>
                                                <p:strVal val="#ppt_x"/>
                                              </p:val>
                                            </p:tav>
                                          </p:tavLst>
                                        </p:anim>
                                        <p:anim calcmode="lin" valueType="num">
                                          <p:cBhvr>
                                            <p:cTn id="65" dur="500" fill="hold"/>
                                            <p:tgtEl>
                                              <p:spTgt spid="82"/>
                                            </p:tgtEl>
                                            <p:attrNameLst>
                                              <p:attrName>ppt_y</p:attrName>
                                            </p:attrNameLst>
                                          </p:cBhvr>
                                          <p:tavLst>
                                            <p:tav tm="0">
                                              <p:val>
                                                <p:strVal val="#ppt_y+.1"/>
                                              </p:val>
                                            </p:tav>
                                            <p:tav tm="100000">
                                              <p:val>
                                                <p:strVal val="#ppt_y"/>
                                              </p:val>
                                            </p:tav>
                                          </p:tavLst>
                                        </p:anim>
                                      </p:childTnLst>
                                    </p:cTn>
                                  </p:par>
                                </p:childTnLst>
                              </p:cTn>
                            </p:par>
                            <p:par>
                              <p:cTn id="66" fill="hold">
                                <p:stCondLst>
                                  <p:cond delay="6850"/>
                                </p:stCondLst>
                                <p:childTnLst>
                                  <p:par>
                                    <p:cTn id="67" presetID="47" presetClass="entr" presetSubtype="0" fill="hold" nodeType="afterEffect">
                                      <p:stCondLst>
                                        <p:cond delay="0"/>
                                      </p:stCondLst>
                                      <p:childTnLst>
                                        <p:set>
                                          <p:cBhvr>
                                            <p:cTn id="68" dur="1" fill="hold">
                                              <p:stCondLst>
                                                <p:cond delay="0"/>
                                              </p:stCondLst>
                                            </p:cTn>
                                            <p:tgtEl>
                                              <p:spTgt spid="18"/>
                                            </p:tgtEl>
                                            <p:attrNameLst>
                                              <p:attrName>style.visibility</p:attrName>
                                            </p:attrNameLst>
                                          </p:cBhvr>
                                          <p:to>
                                            <p:strVal val="visible"/>
                                          </p:to>
                                        </p:set>
                                        <p:animEffect transition="in" filter="fade">
                                          <p:cBhvr>
                                            <p:cTn id="69" dur="1000"/>
                                            <p:tgtEl>
                                              <p:spTgt spid="18"/>
                                            </p:tgtEl>
                                          </p:cBhvr>
                                        </p:animEffect>
                                        <p:anim calcmode="lin" valueType="num">
                                          <p:cBhvr>
                                            <p:cTn id="70" dur="1000" fill="hold"/>
                                            <p:tgtEl>
                                              <p:spTgt spid="18"/>
                                            </p:tgtEl>
                                            <p:attrNameLst>
                                              <p:attrName>ppt_x</p:attrName>
                                            </p:attrNameLst>
                                          </p:cBhvr>
                                          <p:tavLst>
                                            <p:tav tm="0">
                                              <p:val>
                                                <p:strVal val="#ppt_x"/>
                                              </p:val>
                                            </p:tav>
                                            <p:tav tm="100000">
                                              <p:val>
                                                <p:strVal val="#ppt_x"/>
                                              </p:val>
                                            </p:tav>
                                          </p:tavLst>
                                        </p:anim>
                                        <p:anim calcmode="lin" valueType="num">
                                          <p:cBhvr>
                                            <p:cTn id="71" dur="1000" fill="hold"/>
                                            <p:tgtEl>
                                              <p:spTgt spid="18"/>
                                            </p:tgtEl>
                                            <p:attrNameLst>
                                              <p:attrName>ppt_y</p:attrName>
                                            </p:attrNameLst>
                                          </p:cBhvr>
                                          <p:tavLst>
                                            <p:tav tm="0">
                                              <p:val>
                                                <p:strVal val="#ppt_y-.1"/>
                                              </p:val>
                                            </p:tav>
                                            <p:tav tm="100000">
                                              <p:val>
                                                <p:strVal val="#ppt_y"/>
                                              </p:val>
                                            </p:tav>
                                          </p:tavLst>
                                        </p:anim>
                                      </p:childTnLst>
                                    </p:cTn>
                                  </p:par>
                                </p:childTnLst>
                              </p:cTn>
                            </p:par>
                            <p:par>
                              <p:cTn id="72" fill="hold">
                                <p:stCondLst>
                                  <p:cond delay="7850"/>
                                </p:stCondLst>
                                <p:childTnLst>
                                  <p:par>
                                    <p:cTn id="73" presetID="56" presetClass="entr" presetSubtype="0" fill="hold" grpId="0" nodeType="afterEffect">
                                      <p:stCondLst>
                                        <p:cond delay="0"/>
                                      </p:stCondLst>
                                      <p:iterate type="lt">
                                        <p:tmPct val="10000"/>
                                      </p:iterate>
                                      <p:childTnLst>
                                        <p:set>
                                          <p:cBhvr>
                                            <p:cTn id="74" dur="1" fill="hold">
                                              <p:stCondLst>
                                                <p:cond delay="0"/>
                                              </p:stCondLst>
                                            </p:cTn>
                                            <p:tgtEl>
                                              <p:spTgt spid="62"/>
                                            </p:tgtEl>
                                            <p:attrNameLst>
                                              <p:attrName>style.visibility</p:attrName>
                                            </p:attrNameLst>
                                          </p:cBhvr>
                                          <p:to>
                                            <p:strVal val="visible"/>
                                          </p:to>
                                        </p:set>
                                        <p:anim by="(-#ppt_w*2)" calcmode="lin" valueType="num">
                                          <p:cBhvr rctx="PPT">
                                            <p:cTn id="75" dur="250" autoRev="1" fill="hold">
                                              <p:stCondLst>
                                                <p:cond delay="0"/>
                                              </p:stCondLst>
                                            </p:cTn>
                                            <p:tgtEl>
                                              <p:spTgt spid="62"/>
                                            </p:tgtEl>
                                            <p:attrNameLst>
                                              <p:attrName>ppt_w</p:attrName>
                                            </p:attrNameLst>
                                          </p:cBhvr>
                                        </p:anim>
                                        <p:anim by="(#ppt_w*0.50)" calcmode="lin" valueType="num">
                                          <p:cBhvr>
                                            <p:cTn id="76" dur="250" decel="50000" autoRev="1" fill="hold">
                                              <p:stCondLst>
                                                <p:cond delay="0"/>
                                              </p:stCondLst>
                                            </p:cTn>
                                            <p:tgtEl>
                                              <p:spTgt spid="62"/>
                                            </p:tgtEl>
                                            <p:attrNameLst>
                                              <p:attrName>ppt_x</p:attrName>
                                            </p:attrNameLst>
                                          </p:cBhvr>
                                        </p:anim>
                                        <p:anim from="(-#ppt_h/2)" to="(#ppt_y)" calcmode="lin" valueType="num">
                                          <p:cBhvr>
                                            <p:cTn id="77" dur="500" fill="hold">
                                              <p:stCondLst>
                                                <p:cond delay="0"/>
                                              </p:stCondLst>
                                            </p:cTn>
                                            <p:tgtEl>
                                              <p:spTgt spid="62"/>
                                            </p:tgtEl>
                                            <p:attrNameLst>
                                              <p:attrName>ppt_y</p:attrName>
                                            </p:attrNameLst>
                                          </p:cBhvr>
                                        </p:anim>
                                        <p:animRot by="21600000">
                                          <p:cBhvr>
                                            <p:cTn id="78" dur="500" fill="hold">
                                              <p:stCondLst>
                                                <p:cond delay="0"/>
                                              </p:stCondLst>
                                            </p:cTn>
                                            <p:tgtEl>
                                              <p:spTgt spid="62"/>
                                            </p:tgtEl>
                                            <p:attrNameLst>
                                              <p:attrName>r</p:attrName>
                                            </p:attrNameLst>
                                          </p:cBhvr>
                                        </p:animRot>
                                      </p:childTnLst>
                                    </p:cTn>
                                  </p:par>
                                </p:childTnLst>
                              </p:cTn>
                            </p:par>
                            <p:par>
                              <p:cTn id="79" fill="hold">
                                <p:stCondLst>
                                  <p:cond delay="8550"/>
                                </p:stCondLst>
                                <p:childTnLst>
                                  <p:par>
                                    <p:cTn id="80" presetID="42" presetClass="entr" presetSubtype="0" fill="hold" grpId="0" nodeType="afterEffect">
                                      <p:stCondLst>
                                        <p:cond delay="0"/>
                                      </p:stCondLst>
                                      <p:childTnLst>
                                        <p:set>
                                          <p:cBhvr>
                                            <p:cTn id="81" dur="1" fill="hold">
                                              <p:stCondLst>
                                                <p:cond delay="0"/>
                                              </p:stCondLst>
                                            </p:cTn>
                                            <p:tgtEl>
                                              <p:spTgt spid="83"/>
                                            </p:tgtEl>
                                            <p:attrNameLst>
                                              <p:attrName>style.visibility</p:attrName>
                                            </p:attrNameLst>
                                          </p:cBhvr>
                                          <p:to>
                                            <p:strVal val="visible"/>
                                          </p:to>
                                        </p:set>
                                        <p:animEffect transition="in" filter="fade">
                                          <p:cBhvr>
                                            <p:cTn id="82" dur="500"/>
                                            <p:tgtEl>
                                              <p:spTgt spid="83"/>
                                            </p:tgtEl>
                                          </p:cBhvr>
                                        </p:animEffect>
                                        <p:anim calcmode="lin" valueType="num">
                                          <p:cBhvr>
                                            <p:cTn id="83" dur="500" fill="hold"/>
                                            <p:tgtEl>
                                              <p:spTgt spid="83"/>
                                            </p:tgtEl>
                                            <p:attrNameLst>
                                              <p:attrName>ppt_x</p:attrName>
                                            </p:attrNameLst>
                                          </p:cBhvr>
                                          <p:tavLst>
                                            <p:tav tm="0">
                                              <p:val>
                                                <p:strVal val="#ppt_x"/>
                                              </p:val>
                                            </p:tav>
                                            <p:tav tm="100000">
                                              <p:val>
                                                <p:strVal val="#ppt_x"/>
                                              </p:val>
                                            </p:tav>
                                          </p:tavLst>
                                        </p:anim>
                                        <p:anim calcmode="lin" valueType="num">
                                          <p:cBhvr>
                                            <p:cTn id="84" dur="500" fill="hold"/>
                                            <p:tgtEl>
                                              <p:spTgt spid="83"/>
                                            </p:tgtEl>
                                            <p:attrNameLst>
                                              <p:attrName>ppt_y</p:attrName>
                                            </p:attrNameLst>
                                          </p:cBhvr>
                                          <p:tavLst>
                                            <p:tav tm="0">
                                              <p:val>
                                                <p:strVal val="#ppt_y+.1"/>
                                              </p:val>
                                            </p:tav>
                                            <p:tav tm="100000">
                                              <p:val>
                                                <p:strVal val="#ppt_y"/>
                                              </p:val>
                                            </p:tav>
                                          </p:tavLst>
                                        </p:anim>
                                      </p:childTnLst>
                                    </p:cTn>
                                  </p:par>
                                </p:childTnLst>
                              </p:cTn>
                            </p:par>
                            <p:par>
                              <p:cTn id="85" fill="hold">
                                <p:stCondLst>
                                  <p:cond delay="9050"/>
                                </p:stCondLst>
                                <p:childTnLst>
                                  <p:par>
                                    <p:cTn id="86" presetID="47" presetClass="entr" presetSubtype="0" fill="hold" nodeType="afterEffect">
                                      <p:stCondLst>
                                        <p:cond delay="0"/>
                                      </p:stCondLst>
                                      <p:childTnLst>
                                        <p:set>
                                          <p:cBhvr>
                                            <p:cTn id="87" dur="1" fill="hold">
                                              <p:stCondLst>
                                                <p:cond delay="0"/>
                                              </p:stCondLst>
                                            </p:cTn>
                                            <p:tgtEl>
                                              <p:spTgt spid="19"/>
                                            </p:tgtEl>
                                            <p:attrNameLst>
                                              <p:attrName>style.visibility</p:attrName>
                                            </p:attrNameLst>
                                          </p:cBhvr>
                                          <p:to>
                                            <p:strVal val="visible"/>
                                          </p:to>
                                        </p:set>
                                        <p:animEffect transition="in" filter="fade">
                                          <p:cBhvr>
                                            <p:cTn id="88" dur="1000"/>
                                            <p:tgtEl>
                                              <p:spTgt spid="19"/>
                                            </p:tgtEl>
                                          </p:cBhvr>
                                        </p:animEffect>
                                        <p:anim calcmode="lin" valueType="num">
                                          <p:cBhvr>
                                            <p:cTn id="89" dur="1000" fill="hold"/>
                                            <p:tgtEl>
                                              <p:spTgt spid="19"/>
                                            </p:tgtEl>
                                            <p:attrNameLst>
                                              <p:attrName>ppt_x</p:attrName>
                                            </p:attrNameLst>
                                          </p:cBhvr>
                                          <p:tavLst>
                                            <p:tav tm="0">
                                              <p:val>
                                                <p:strVal val="#ppt_x"/>
                                              </p:val>
                                            </p:tav>
                                            <p:tav tm="100000">
                                              <p:val>
                                                <p:strVal val="#ppt_x"/>
                                              </p:val>
                                            </p:tav>
                                          </p:tavLst>
                                        </p:anim>
                                        <p:anim calcmode="lin" valueType="num">
                                          <p:cBhvr>
                                            <p:cTn id="90" dur="1000" fill="hold"/>
                                            <p:tgtEl>
                                              <p:spTgt spid="19"/>
                                            </p:tgtEl>
                                            <p:attrNameLst>
                                              <p:attrName>ppt_y</p:attrName>
                                            </p:attrNameLst>
                                          </p:cBhvr>
                                          <p:tavLst>
                                            <p:tav tm="0">
                                              <p:val>
                                                <p:strVal val="#ppt_y-.1"/>
                                              </p:val>
                                            </p:tav>
                                            <p:tav tm="100000">
                                              <p:val>
                                                <p:strVal val="#ppt_y"/>
                                              </p:val>
                                            </p:tav>
                                          </p:tavLst>
                                        </p:anim>
                                      </p:childTnLst>
                                    </p:cTn>
                                  </p:par>
                                </p:childTnLst>
                              </p:cTn>
                            </p:par>
                            <p:par>
                              <p:cTn id="91" fill="hold">
                                <p:stCondLst>
                                  <p:cond delay="10050"/>
                                </p:stCondLst>
                                <p:childTnLst>
                                  <p:par>
                                    <p:cTn id="92" presetID="56" presetClass="entr" presetSubtype="0" fill="hold" grpId="0" nodeType="afterEffect">
                                      <p:stCondLst>
                                        <p:cond delay="0"/>
                                      </p:stCondLst>
                                      <p:iterate type="lt">
                                        <p:tmPct val="10000"/>
                                      </p:iterate>
                                      <p:childTnLst>
                                        <p:set>
                                          <p:cBhvr>
                                            <p:cTn id="93" dur="1" fill="hold">
                                              <p:stCondLst>
                                                <p:cond delay="0"/>
                                              </p:stCondLst>
                                            </p:cTn>
                                            <p:tgtEl>
                                              <p:spTgt spid="63"/>
                                            </p:tgtEl>
                                            <p:attrNameLst>
                                              <p:attrName>style.visibility</p:attrName>
                                            </p:attrNameLst>
                                          </p:cBhvr>
                                          <p:to>
                                            <p:strVal val="visible"/>
                                          </p:to>
                                        </p:set>
                                        <p:anim by="(-#ppt_w*2)" calcmode="lin" valueType="num">
                                          <p:cBhvr rctx="PPT">
                                            <p:cTn id="94" dur="250" autoRev="1" fill="hold">
                                              <p:stCondLst>
                                                <p:cond delay="0"/>
                                              </p:stCondLst>
                                            </p:cTn>
                                            <p:tgtEl>
                                              <p:spTgt spid="63"/>
                                            </p:tgtEl>
                                            <p:attrNameLst>
                                              <p:attrName>ppt_w</p:attrName>
                                            </p:attrNameLst>
                                          </p:cBhvr>
                                        </p:anim>
                                        <p:anim by="(#ppt_w*0.50)" calcmode="lin" valueType="num">
                                          <p:cBhvr>
                                            <p:cTn id="95" dur="250" decel="50000" autoRev="1" fill="hold">
                                              <p:stCondLst>
                                                <p:cond delay="0"/>
                                              </p:stCondLst>
                                            </p:cTn>
                                            <p:tgtEl>
                                              <p:spTgt spid="63"/>
                                            </p:tgtEl>
                                            <p:attrNameLst>
                                              <p:attrName>ppt_x</p:attrName>
                                            </p:attrNameLst>
                                          </p:cBhvr>
                                        </p:anim>
                                        <p:anim from="(-#ppt_h/2)" to="(#ppt_y)" calcmode="lin" valueType="num">
                                          <p:cBhvr>
                                            <p:cTn id="96" dur="500" fill="hold">
                                              <p:stCondLst>
                                                <p:cond delay="0"/>
                                              </p:stCondLst>
                                            </p:cTn>
                                            <p:tgtEl>
                                              <p:spTgt spid="63"/>
                                            </p:tgtEl>
                                            <p:attrNameLst>
                                              <p:attrName>ppt_y</p:attrName>
                                            </p:attrNameLst>
                                          </p:cBhvr>
                                        </p:anim>
                                        <p:animRot by="21600000">
                                          <p:cBhvr>
                                            <p:cTn id="97" dur="500" fill="hold">
                                              <p:stCondLst>
                                                <p:cond delay="0"/>
                                              </p:stCondLst>
                                            </p:cTn>
                                            <p:tgtEl>
                                              <p:spTgt spid="63"/>
                                            </p:tgtEl>
                                            <p:attrNameLst>
                                              <p:attrName>r</p:attrName>
                                            </p:attrNameLst>
                                          </p:cBhvr>
                                        </p:animRot>
                                      </p:childTnLst>
                                    </p:cTn>
                                  </p:par>
                                </p:childTnLst>
                              </p:cTn>
                            </p:par>
                            <p:par>
                              <p:cTn id="98" fill="hold">
                                <p:stCondLst>
                                  <p:cond delay="10700"/>
                                </p:stCondLst>
                                <p:childTnLst>
                                  <p:par>
                                    <p:cTn id="99" presetID="42" presetClass="entr" presetSubtype="0" fill="hold" grpId="0" nodeType="afterEffect">
                                      <p:stCondLst>
                                        <p:cond delay="0"/>
                                      </p:stCondLst>
                                      <p:childTnLst>
                                        <p:set>
                                          <p:cBhvr>
                                            <p:cTn id="100" dur="1" fill="hold">
                                              <p:stCondLst>
                                                <p:cond delay="0"/>
                                              </p:stCondLst>
                                            </p:cTn>
                                            <p:tgtEl>
                                              <p:spTgt spid="84"/>
                                            </p:tgtEl>
                                            <p:attrNameLst>
                                              <p:attrName>style.visibility</p:attrName>
                                            </p:attrNameLst>
                                          </p:cBhvr>
                                          <p:to>
                                            <p:strVal val="visible"/>
                                          </p:to>
                                        </p:set>
                                        <p:animEffect transition="in" filter="fade">
                                          <p:cBhvr>
                                            <p:cTn id="101" dur="500"/>
                                            <p:tgtEl>
                                              <p:spTgt spid="84"/>
                                            </p:tgtEl>
                                          </p:cBhvr>
                                        </p:animEffect>
                                        <p:anim calcmode="lin" valueType="num">
                                          <p:cBhvr>
                                            <p:cTn id="102" dur="500" fill="hold"/>
                                            <p:tgtEl>
                                              <p:spTgt spid="84"/>
                                            </p:tgtEl>
                                            <p:attrNameLst>
                                              <p:attrName>ppt_x</p:attrName>
                                            </p:attrNameLst>
                                          </p:cBhvr>
                                          <p:tavLst>
                                            <p:tav tm="0">
                                              <p:val>
                                                <p:strVal val="#ppt_x"/>
                                              </p:val>
                                            </p:tav>
                                            <p:tav tm="100000">
                                              <p:val>
                                                <p:strVal val="#ppt_x"/>
                                              </p:val>
                                            </p:tav>
                                          </p:tavLst>
                                        </p:anim>
                                        <p:anim calcmode="lin" valueType="num">
                                          <p:cBhvr>
                                            <p:cTn id="103" dur="500" fill="hold"/>
                                            <p:tgtEl>
                                              <p:spTgt spid="84"/>
                                            </p:tgtEl>
                                            <p:attrNameLst>
                                              <p:attrName>ppt_y</p:attrName>
                                            </p:attrNameLst>
                                          </p:cBhvr>
                                          <p:tavLst>
                                            <p:tav tm="0">
                                              <p:val>
                                                <p:strVal val="#ppt_y+.1"/>
                                              </p:val>
                                            </p:tav>
                                            <p:tav tm="100000">
                                              <p:val>
                                                <p:strVal val="#ppt_y"/>
                                              </p:val>
                                            </p:tav>
                                          </p:tavLst>
                                        </p:anim>
                                      </p:childTnLst>
                                    </p:cTn>
                                  </p:par>
                                </p:childTnLst>
                              </p:cTn>
                            </p:par>
                            <p:par>
                              <p:cTn id="104" fill="hold">
                                <p:stCondLst>
                                  <p:cond delay="11200"/>
                                </p:stCondLst>
                                <p:childTnLst>
                                  <p:par>
                                    <p:cTn id="105" presetID="47" presetClass="entr" presetSubtype="0" fill="hold" nodeType="afterEffect">
                                      <p:stCondLst>
                                        <p:cond delay="0"/>
                                      </p:stCondLst>
                                      <p:childTnLst>
                                        <p:set>
                                          <p:cBhvr>
                                            <p:cTn id="106" dur="1" fill="hold">
                                              <p:stCondLst>
                                                <p:cond delay="0"/>
                                              </p:stCondLst>
                                            </p:cTn>
                                            <p:tgtEl>
                                              <p:spTgt spid="20"/>
                                            </p:tgtEl>
                                            <p:attrNameLst>
                                              <p:attrName>style.visibility</p:attrName>
                                            </p:attrNameLst>
                                          </p:cBhvr>
                                          <p:to>
                                            <p:strVal val="visible"/>
                                          </p:to>
                                        </p:set>
                                        <p:animEffect transition="in" filter="fade">
                                          <p:cBhvr>
                                            <p:cTn id="107" dur="1000"/>
                                            <p:tgtEl>
                                              <p:spTgt spid="20"/>
                                            </p:tgtEl>
                                          </p:cBhvr>
                                        </p:animEffect>
                                        <p:anim calcmode="lin" valueType="num">
                                          <p:cBhvr>
                                            <p:cTn id="108" dur="1000" fill="hold"/>
                                            <p:tgtEl>
                                              <p:spTgt spid="20"/>
                                            </p:tgtEl>
                                            <p:attrNameLst>
                                              <p:attrName>ppt_x</p:attrName>
                                            </p:attrNameLst>
                                          </p:cBhvr>
                                          <p:tavLst>
                                            <p:tav tm="0">
                                              <p:val>
                                                <p:strVal val="#ppt_x"/>
                                              </p:val>
                                            </p:tav>
                                            <p:tav tm="100000">
                                              <p:val>
                                                <p:strVal val="#ppt_x"/>
                                              </p:val>
                                            </p:tav>
                                          </p:tavLst>
                                        </p:anim>
                                        <p:anim calcmode="lin" valueType="num">
                                          <p:cBhvr>
                                            <p:cTn id="109" dur="1000" fill="hold"/>
                                            <p:tgtEl>
                                              <p:spTgt spid="20"/>
                                            </p:tgtEl>
                                            <p:attrNameLst>
                                              <p:attrName>ppt_y</p:attrName>
                                            </p:attrNameLst>
                                          </p:cBhvr>
                                          <p:tavLst>
                                            <p:tav tm="0">
                                              <p:val>
                                                <p:strVal val="#ppt_y-.1"/>
                                              </p:val>
                                            </p:tav>
                                            <p:tav tm="100000">
                                              <p:val>
                                                <p:strVal val="#ppt_y"/>
                                              </p:val>
                                            </p:tav>
                                          </p:tavLst>
                                        </p:anim>
                                      </p:childTnLst>
                                    </p:cTn>
                                  </p:par>
                                </p:childTnLst>
                              </p:cTn>
                            </p:par>
                            <p:par>
                              <p:cTn id="110" fill="hold">
                                <p:stCondLst>
                                  <p:cond delay="12200"/>
                                </p:stCondLst>
                                <p:childTnLst>
                                  <p:par>
                                    <p:cTn id="111" presetID="56" presetClass="entr" presetSubtype="0" fill="hold" grpId="0" nodeType="afterEffect">
                                      <p:stCondLst>
                                        <p:cond delay="0"/>
                                      </p:stCondLst>
                                      <p:iterate type="lt">
                                        <p:tmPct val="10000"/>
                                      </p:iterate>
                                      <p:childTnLst>
                                        <p:set>
                                          <p:cBhvr>
                                            <p:cTn id="112" dur="1" fill="hold">
                                              <p:stCondLst>
                                                <p:cond delay="0"/>
                                              </p:stCondLst>
                                            </p:cTn>
                                            <p:tgtEl>
                                              <p:spTgt spid="64"/>
                                            </p:tgtEl>
                                            <p:attrNameLst>
                                              <p:attrName>style.visibility</p:attrName>
                                            </p:attrNameLst>
                                          </p:cBhvr>
                                          <p:to>
                                            <p:strVal val="visible"/>
                                          </p:to>
                                        </p:set>
                                        <p:anim by="(-#ppt_w*2)" calcmode="lin" valueType="num">
                                          <p:cBhvr rctx="PPT">
                                            <p:cTn id="113" dur="250" autoRev="1" fill="hold">
                                              <p:stCondLst>
                                                <p:cond delay="0"/>
                                              </p:stCondLst>
                                            </p:cTn>
                                            <p:tgtEl>
                                              <p:spTgt spid="64"/>
                                            </p:tgtEl>
                                            <p:attrNameLst>
                                              <p:attrName>ppt_w</p:attrName>
                                            </p:attrNameLst>
                                          </p:cBhvr>
                                        </p:anim>
                                        <p:anim by="(#ppt_w*0.50)" calcmode="lin" valueType="num">
                                          <p:cBhvr>
                                            <p:cTn id="114" dur="250" decel="50000" autoRev="1" fill="hold">
                                              <p:stCondLst>
                                                <p:cond delay="0"/>
                                              </p:stCondLst>
                                            </p:cTn>
                                            <p:tgtEl>
                                              <p:spTgt spid="64"/>
                                            </p:tgtEl>
                                            <p:attrNameLst>
                                              <p:attrName>ppt_x</p:attrName>
                                            </p:attrNameLst>
                                          </p:cBhvr>
                                        </p:anim>
                                        <p:anim from="(-#ppt_h/2)" to="(#ppt_y)" calcmode="lin" valueType="num">
                                          <p:cBhvr>
                                            <p:cTn id="115" dur="500" fill="hold">
                                              <p:stCondLst>
                                                <p:cond delay="0"/>
                                              </p:stCondLst>
                                            </p:cTn>
                                            <p:tgtEl>
                                              <p:spTgt spid="64"/>
                                            </p:tgtEl>
                                            <p:attrNameLst>
                                              <p:attrName>ppt_y</p:attrName>
                                            </p:attrNameLst>
                                          </p:cBhvr>
                                        </p:anim>
                                        <p:animRot by="21600000">
                                          <p:cBhvr>
                                            <p:cTn id="116" dur="500" fill="hold">
                                              <p:stCondLst>
                                                <p:cond delay="0"/>
                                              </p:stCondLst>
                                            </p:cTn>
                                            <p:tgtEl>
                                              <p:spTgt spid="64"/>
                                            </p:tgtEl>
                                            <p:attrNameLst>
                                              <p:attrName>r</p:attrName>
                                            </p:attrNameLst>
                                          </p:cBhvr>
                                        </p:animRot>
                                      </p:childTnLst>
                                    </p:cTn>
                                  </p:par>
                                </p:childTnLst>
                              </p:cTn>
                            </p:par>
                            <p:par>
                              <p:cTn id="117" fill="hold">
                                <p:stCondLst>
                                  <p:cond delay="12900"/>
                                </p:stCondLst>
                                <p:childTnLst>
                                  <p:par>
                                    <p:cTn id="118" presetID="42" presetClass="entr" presetSubtype="0" fill="hold" grpId="0" nodeType="afterEffect">
                                      <p:stCondLst>
                                        <p:cond delay="0"/>
                                      </p:stCondLst>
                                      <p:childTnLst>
                                        <p:set>
                                          <p:cBhvr>
                                            <p:cTn id="119" dur="1" fill="hold">
                                              <p:stCondLst>
                                                <p:cond delay="0"/>
                                              </p:stCondLst>
                                            </p:cTn>
                                            <p:tgtEl>
                                              <p:spTgt spid="85"/>
                                            </p:tgtEl>
                                            <p:attrNameLst>
                                              <p:attrName>style.visibility</p:attrName>
                                            </p:attrNameLst>
                                          </p:cBhvr>
                                          <p:to>
                                            <p:strVal val="visible"/>
                                          </p:to>
                                        </p:set>
                                        <p:animEffect transition="in" filter="fade">
                                          <p:cBhvr>
                                            <p:cTn id="120" dur="500"/>
                                            <p:tgtEl>
                                              <p:spTgt spid="85"/>
                                            </p:tgtEl>
                                          </p:cBhvr>
                                        </p:animEffect>
                                        <p:anim calcmode="lin" valueType="num">
                                          <p:cBhvr>
                                            <p:cTn id="121" dur="500" fill="hold"/>
                                            <p:tgtEl>
                                              <p:spTgt spid="85"/>
                                            </p:tgtEl>
                                            <p:attrNameLst>
                                              <p:attrName>ppt_x</p:attrName>
                                            </p:attrNameLst>
                                          </p:cBhvr>
                                          <p:tavLst>
                                            <p:tav tm="0">
                                              <p:val>
                                                <p:strVal val="#ppt_x"/>
                                              </p:val>
                                            </p:tav>
                                            <p:tav tm="100000">
                                              <p:val>
                                                <p:strVal val="#ppt_x"/>
                                              </p:val>
                                            </p:tav>
                                          </p:tavLst>
                                        </p:anim>
                                        <p:anim calcmode="lin" valueType="num">
                                          <p:cBhvr>
                                            <p:cTn id="122" dur="500" fill="hold"/>
                                            <p:tgtEl>
                                              <p:spTgt spid="85"/>
                                            </p:tgtEl>
                                            <p:attrNameLst>
                                              <p:attrName>ppt_y</p:attrName>
                                            </p:attrNameLst>
                                          </p:cBhvr>
                                          <p:tavLst>
                                            <p:tav tm="0">
                                              <p:val>
                                                <p:strVal val="#ppt_y+.1"/>
                                              </p:val>
                                            </p:tav>
                                            <p:tav tm="100000">
                                              <p:val>
                                                <p:strVal val="#ppt_y"/>
                                              </p:val>
                                            </p:tav>
                                          </p:tavLst>
                                        </p:anim>
                                      </p:childTnLst>
                                    </p:cTn>
                                  </p:par>
                                </p:childTnLst>
                              </p:cTn>
                            </p:par>
                            <p:par>
                              <p:cTn id="123" fill="hold">
                                <p:stCondLst>
                                  <p:cond delay="13400"/>
                                </p:stCondLst>
                                <p:childTnLst>
                                  <p:par>
                                    <p:cTn id="124" presetID="42" presetClass="entr" presetSubtype="0" fill="hold" grpId="0" nodeType="afterEffect">
                                      <p:stCondLst>
                                        <p:cond delay="0"/>
                                      </p:stCondLst>
                                      <p:childTnLst>
                                        <p:set>
                                          <p:cBhvr>
                                            <p:cTn id="125" dur="1" fill="hold">
                                              <p:stCondLst>
                                                <p:cond delay="0"/>
                                              </p:stCondLst>
                                            </p:cTn>
                                            <p:tgtEl>
                                              <p:spTgt spid="32"/>
                                            </p:tgtEl>
                                            <p:attrNameLst>
                                              <p:attrName>style.visibility</p:attrName>
                                            </p:attrNameLst>
                                          </p:cBhvr>
                                          <p:to>
                                            <p:strVal val="visible"/>
                                          </p:to>
                                        </p:set>
                                        <p:animEffect transition="in" filter="fade">
                                          <p:cBhvr>
                                            <p:cTn id="126" dur="500"/>
                                            <p:tgtEl>
                                              <p:spTgt spid="32"/>
                                            </p:tgtEl>
                                          </p:cBhvr>
                                        </p:animEffect>
                                        <p:anim calcmode="lin" valueType="num">
                                          <p:cBhvr>
                                            <p:cTn id="127" dur="500" fill="hold"/>
                                            <p:tgtEl>
                                              <p:spTgt spid="32"/>
                                            </p:tgtEl>
                                            <p:attrNameLst>
                                              <p:attrName>ppt_x</p:attrName>
                                            </p:attrNameLst>
                                          </p:cBhvr>
                                          <p:tavLst>
                                            <p:tav tm="0">
                                              <p:val>
                                                <p:strVal val="#ppt_x"/>
                                              </p:val>
                                            </p:tav>
                                            <p:tav tm="100000">
                                              <p:val>
                                                <p:strVal val="#ppt_x"/>
                                              </p:val>
                                            </p:tav>
                                          </p:tavLst>
                                        </p:anim>
                                        <p:anim calcmode="lin" valueType="num">
                                          <p:cBhvr>
                                            <p:cTn id="128" dur="5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12" grpId="0" animBg="1"/>
          <p:bldP spid="113" grpId="0" animBg="1"/>
          <p:bldP spid="114" grpId="0" animBg="1"/>
          <p:bldP spid="115" grpId="0" animBg="1"/>
          <p:bldP spid="55" grpId="0"/>
          <p:bldP spid="61" grpId="0"/>
          <p:bldP spid="62" grpId="0"/>
          <p:bldP spid="63" grpId="0"/>
          <p:bldP spid="64" grpId="0"/>
          <p:bldP spid="21" grpId="0"/>
          <p:bldP spid="82" grpId="0"/>
          <p:bldP spid="83" grpId="0"/>
          <p:bldP spid="84" grpId="0"/>
          <p:bldP spid="85" grpId="0"/>
          <p:bldP spid="32"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8" fill="hold" grpId="0" nodeType="afterEffect">
                                      <p:stCondLst>
                                        <p:cond delay="0"/>
                                      </p:stCondLst>
                                      <p:childTnLst>
                                        <p:set>
                                          <p:cBhvr>
                                            <p:cTn id="11" dur="1" fill="hold">
                                              <p:stCondLst>
                                                <p:cond delay="0"/>
                                              </p:stCondLst>
                                            </p:cTn>
                                            <p:tgtEl>
                                              <p:spTgt spid="112"/>
                                            </p:tgtEl>
                                            <p:attrNameLst>
                                              <p:attrName>style.visibility</p:attrName>
                                            </p:attrNameLst>
                                          </p:cBhvr>
                                          <p:to>
                                            <p:strVal val="visible"/>
                                          </p:to>
                                        </p:set>
                                        <p:anim calcmode="lin" valueType="num">
                                          <p:cBhvr additive="base">
                                            <p:cTn id="12" dur="500" fill="hold"/>
                                            <p:tgtEl>
                                              <p:spTgt spid="112"/>
                                            </p:tgtEl>
                                            <p:attrNameLst>
                                              <p:attrName>ppt_x</p:attrName>
                                            </p:attrNameLst>
                                          </p:cBhvr>
                                          <p:tavLst>
                                            <p:tav tm="0">
                                              <p:val>
                                                <p:strVal val="0-#ppt_w/2"/>
                                              </p:val>
                                            </p:tav>
                                            <p:tav tm="100000">
                                              <p:val>
                                                <p:strVal val="#ppt_x"/>
                                              </p:val>
                                            </p:tav>
                                          </p:tavLst>
                                        </p:anim>
                                        <p:anim calcmode="lin" valueType="num">
                                          <p:cBhvr additive="base">
                                            <p:cTn id="13" dur="500" fill="hold"/>
                                            <p:tgtEl>
                                              <p:spTgt spid="112"/>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31" presetClass="entr" presetSubtype="0" fill="hold" grpId="0" nodeType="afterEffect">
                                      <p:stCondLst>
                                        <p:cond delay="0"/>
                                      </p:stCondLst>
                                      <p:childTnLst>
                                        <p:set>
                                          <p:cBhvr>
                                            <p:cTn id="16" dur="1" fill="hold">
                                              <p:stCondLst>
                                                <p:cond delay="0"/>
                                              </p:stCondLst>
                                            </p:cTn>
                                            <p:tgtEl>
                                              <p:spTgt spid="113"/>
                                            </p:tgtEl>
                                            <p:attrNameLst>
                                              <p:attrName>style.visibility</p:attrName>
                                            </p:attrNameLst>
                                          </p:cBhvr>
                                          <p:to>
                                            <p:strVal val="visible"/>
                                          </p:to>
                                        </p:set>
                                        <p:anim calcmode="lin" valueType="num">
                                          <p:cBhvr>
                                            <p:cTn id="17" dur="400" fill="hold"/>
                                            <p:tgtEl>
                                              <p:spTgt spid="113"/>
                                            </p:tgtEl>
                                            <p:attrNameLst>
                                              <p:attrName>ppt_w</p:attrName>
                                            </p:attrNameLst>
                                          </p:cBhvr>
                                          <p:tavLst>
                                            <p:tav tm="0">
                                              <p:val>
                                                <p:fltVal val="0"/>
                                              </p:val>
                                            </p:tav>
                                            <p:tav tm="100000">
                                              <p:val>
                                                <p:strVal val="#ppt_w"/>
                                              </p:val>
                                            </p:tav>
                                          </p:tavLst>
                                        </p:anim>
                                        <p:anim calcmode="lin" valueType="num">
                                          <p:cBhvr>
                                            <p:cTn id="18" dur="400" fill="hold"/>
                                            <p:tgtEl>
                                              <p:spTgt spid="113"/>
                                            </p:tgtEl>
                                            <p:attrNameLst>
                                              <p:attrName>ppt_h</p:attrName>
                                            </p:attrNameLst>
                                          </p:cBhvr>
                                          <p:tavLst>
                                            <p:tav tm="0">
                                              <p:val>
                                                <p:fltVal val="0"/>
                                              </p:val>
                                            </p:tav>
                                            <p:tav tm="100000">
                                              <p:val>
                                                <p:strVal val="#ppt_h"/>
                                              </p:val>
                                            </p:tav>
                                          </p:tavLst>
                                        </p:anim>
                                        <p:anim calcmode="lin" valueType="num">
                                          <p:cBhvr>
                                            <p:cTn id="19" dur="400" fill="hold"/>
                                            <p:tgtEl>
                                              <p:spTgt spid="113"/>
                                            </p:tgtEl>
                                            <p:attrNameLst>
                                              <p:attrName>style.rotation</p:attrName>
                                            </p:attrNameLst>
                                          </p:cBhvr>
                                          <p:tavLst>
                                            <p:tav tm="0">
                                              <p:val>
                                                <p:fltVal val="90"/>
                                              </p:val>
                                            </p:tav>
                                            <p:tav tm="100000">
                                              <p:val>
                                                <p:fltVal val="0"/>
                                              </p:val>
                                            </p:tav>
                                          </p:tavLst>
                                        </p:anim>
                                        <p:animEffect transition="in" filter="fade">
                                          <p:cBhvr>
                                            <p:cTn id="20" dur="400"/>
                                            <p:tgtEl>
                                              <p:spTgt spid="113"/>
                                            </p:tgtEl>
                                          </p:cBhvr>
                                        </p:animEffect>
                                      </p:childTnLst>
                                    </p:cTn>
                                  </p:par>
                                </p:childTnLst>
                              </p:cTn>
                            </p:par>
                            <p:par>
                              <p:cTn id="21" fill="hold">
                                <p:stCondLst>
                                  <p:cond delay="1900"/>
                                </p:stCondLst>
                                <p:childTnLst>
                                  <p:par>
                                    <p:cTn id="22" presetID="22" presetClass="entr" presetSubtype="8" fill="hold" grpId="0" nodeType="afterEffect">
                                      <p:stCondLst>
                                        <p:cond delay="0"/>
                                      </p:stCondLst>
                                      <p:childTnLst>
                                        <p:set>
                                          <p:cBhvr>
                                            <p:cTn id="23" dur="1" fill="hold">
                                              <p:stCondLst>
                                                <p:cond delay="0"/>
                                              </p:stCondLst>
                                            </p:cTn>
                                            <p:tgtEl>
                                              <p:spTgt spid="115"/>
                                            </p:tgtEl>
                                            <p:attrNameLst>
                                              <p:attrName>style.visibility</p:attrName>
                                            </p:attrNameLst>
                                          </p:cBhvr>
                                          <p:to>
                                            <p:strVal val="visible"/>
                                          </p:to>
                                        </p:set>
                                        <p:animEffect transition="in" filter="wipe(left)">
                                          <p:cBhvr>
                                            <p:cTn id="24" dur="500"/>
                                            <p:tgtEl>
                                              <p:spTgt spid="115"/>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114"/>
                                            </p:tgtEl>
                                            <p:attrNameLst>
                                              <p:attrName>style.visibility</p:attrName>
                                            </p:attrNameLst>
                                          </p:cBhvr>
                                          <p:to>
                                            <p:strVal val="visible"/>
                                          </p:to>
                                        </p:set>
                                        <p:animEffect transition="in" filter="wipe(left)">
                                          <p:cBhvr>
                                            <p:cTn id="27" dur="500"/>
                                            <p:tgtEl>
                                              <p:spTgt spid="114"/>
                                            </p:tgtEl>
                                          </p:cBhvr>
                                        </p:animEffect>
                                      </p:childTnLst>
                                    </p:cTn>
                                  </p:par>
                                </p:childTnLst>
                              </p:cTn>
                            </p:par>
                            <p:par>
                              <p:cTn id="28" fill="hold">
                                <p:stCondLst>
                                  <p:cond delay="2400"/>
                                </p:stCondLst>
                                <p:childTnLst>
                                  <p:par>
                                    <p:cTn id="29" presetID="47" presetClass="entr" presetSubtype="0" fill="hold"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1000"/>
                                            <p:tgtEl>
                                              <p:spTgt spid="16"/>
                                            </p:tgtEl>
                                          </p:cBhvr>
                                        </p:animEffect>
                                        <p:anim calcmode="lin" valueType="num">
                                          <p:cBhvr>
                                            <p:cTn id="32" dur="1000" fill="hold"/>
                                            <p:tgtEl>
                                              <p:spTgt spid="16"/>
                                            </p:tgtEl>
                                            <p:attrNameLst>
                                              <p:attrName>ppt_x</p:attrName>
                                            </p:attrNameLst>
                                          </p:cBhvr>
                                          <p:tavLst>
                                            <p:tav tm="0">
                                              <p:val>
                                                <p:strVal val="#ppt_x"/>
                                              </p:val>
                                            </p:tav>
                                            <p:tav tm="100000">
                                              <p:val>
                                                <p:strVal val="#ppt_x"/>
                                              </p:val>
                                            </p:tav>
                                          </p:tavLst>
                                        </p:anim>
                                        <p:anim calcmode="lin" valueType="num">
                                          <p:cBhvr>
                                            <p:cTn id="33" dur="1000" fill="hold"/>
                                            <p:tgtEl>
                                              <p:spTgt spid="16"/>
                                            </p:tgtEl>
                                            <p:attrNameLst>
                                              <p:attrName>ppt_y</p:attrName>
                                            </p:attrNameLst>
                                          </p:cBhvr>
                                          <p:tavLst>
                                            <p:tav tm="0">
                                              <p:val>
                                                <p:strVal val="#ppt_y-.1"/>
                                              </p:val>
                                            </p:tav>
                                            <p:tav tm="100000">
                                              <p:val>
                                                <p:strVal val="#ppt_y"/>
                                              </p:val>
                                            </p:tav>
                                          </p:tavLst>
                                        </p:anim>
                                      </p:childTnLst>
                                    </p:cTn>
                                  </p:par>
                                </p:childTnLst>
                              </p:cTn>
                            </p:par>
                            <p:par>
                              <p:cTn id="34" fill="hold">
                                <p:stCondLst>
                                  <p:cond delay="3400"/>
                                </p:stCondLst>
                                <p:childTnLst>
                                  <p:par>
                                    <p:cTn id="35" presetID="56" presetClass="entr" presetSubtype="0" fill="hold" grpId="0" nodeType="afterEffect">
                                      <p:stCondLst>
                                        <p:cond delay="0"/>
                                      </p:stCondLst>
                                      <p:iterate type="lt">
                                        <p:tmPct val="10000"/>
                                      </p:iterate>
                                      <p:childTnLst>
                                        <p:set>
                                          <p:cBhvr>
                                            <p:cTn id="36" dur="1" fill="hold">
                                              <p:stCondLst>
                                                <p:cond delay="0"/>
                                              </p:stCondLst>
                                            </p:cTn>
                                            <p:tgtEl>
                                              <p:spTgt spid="55"/>
                                            </p:tgtEl>
                                            <p:attrNameLst>
                                              <p:attrName>style.visibility</p:attrName>
                                            </p:attrNameLst>
                                          </p:cBhvr>
                                          <p:to>
                                            <p:strVal val="visible"/>
                                          </p:to>
                                        </p:set>
                                        <p:anim by="(-#ppt_w*2)" calcmode="lin" valueType="num">
                                          <p:cBhvr rctx="PPT">
                                            <p:cTn id="37" dur="250" autoRev="1" fill="hold">
                                              <p:stCondLst>
                                                <p:cond delay="0"/>
                                              </p:stCondLst>
                                            </p:cTn>
                                            <p:tgtEl>
                                              <p:spTgt spid="55"/>
                                            </p:tgtEl>
                                            <p:attrNameLst>
                                              <p:attrName>ppt_w</p:attrName>
                                            </p:attrNameLst>
                                          </p:cBhvr>
                                        </p:anim>
                                        <p:anim by="(#ppt_w*0.50)" calcmode="lin" valueType="num">
                                          <p:cBhvr>
                                            <p:cTn id="38" dur="250" decel="50000" autoRev="1" fill="hold">
                                              <p:stCondLst>
                                                <p:cond delay="0"/>
                                              </p:stCondLst>
                                            </p:cTn>
                                            <p:tgtEl>
                                              <p:spTgt spid="55"/>
                                            </p:tgtEl>
                                            <p:attrNameLst>
                                              <p:attrName>ppt_x</p:attrName>
                                            </p:attrNameLst>
                                          </p:cBhvr>
                                        </p:anim>
                                        <p:anim from="(-#ppt_h/2)" to="(#ppt_y)" calcmode="lin" valueType="num">
                                          <p:cBhvr>
                                            <p:cTn id="39" dur="500" fill="hold">
                                              <p:stCondLst>
                                                <p:cond delay="0"/>
                                              </p:stCondLst>
                                            </p:cTn>
                                            <p:tgtEl>
                                              <p:spTgt spid="55"/>
                                            </p:tgtEl>
                                            <p:attrNameLst>
                                              <p:attrName>ppt_y</p:attrName>
                                            </p:attrNameLst>
                                          </p:cBhvr>
                                        </p:anim>
                                        <p:animRot by="21600000">
                                          <p:cBhvr>
                                            <p:cTn id="40" dur="500" fill="hold">
                                              <p:stCondLst>
                                                <p:cond delay="0"/>
                                              </p:stCondLst>
                                            </p:cTn>
                                            <p:tgtEl>
                                              <p:spTgt spid="55"/>
                                            </p:tgtEl>
                                            <p:attrNameLst>
                                              <p:attrName>r</p:attrName>
                                            </p:attrNameLst>
                                          </p:cBhvr>
                                        </p:animRot>
                                      </p:childTnLst>
                                    </p:cTn>
                                  </p:par>
                                </p:childTnLst>
                              </p:cTn>
                            </p:par>
                            <p:par>
                              <p:cTn id="41" fill="hold">
                                <p:stCondLst>
                                  <p:cond delay="4200"/>
                                </p:stCondLst>
                                <p:childTnLst>
                                  <p:par>
                                    <p:cTn id="42" presetID="42" presetClass="entr" presetSubtype="0" fill="hold" grpId="0" nodeType="afterEffect">
                                      <p:stCondLst>
                                        <p:cond delay="0"/>
                                      </p:stCondLst>
                                      <p:childTnLst>
                                        <p:set>
                                          <p:cBhvr>
                                            <p:cTn id="43" dur="1" fill="hold">
                                              <p:stCondLst>
                                                <p:cond delay="0"/>
                                              </p:stCondLst>
                                            </p:cTn>
                                            <p:tgtEl>
                                              <p:spTgt spid="21"/>
                                            </p:tgtEl>
                                            <p:attrNameLst>
                                              <p:attrName>style.visibility</p:attrName>
                                            </p:attrNameLst>
                                          </p:cBhvr>
                                          <p:to>
                                            <p:strVal val="visible"/>
                                          </p:to>
                                        </p:set>
                                        <p:animEffect transition="in" filter="fade">
                                          <p:cBhvr>
                                            <p:cTn id="44" dur="500"/>
                                            <p:tgtEl>
                                              <p:spTgt spid="21"/>
                                            </p:tgtEl>
                                          </p:cBhvr>
                                        </p:animEffect>
                                        <p:anim calcmode="lin" valueType="num">
                                          <p:cBhvr>
                                            <p:cTn id="45" dur="500" fill="hold"/>
                                            <p:tgtEl>
                                              <p:spTgt spid="21"/>
                                            </p:tgtEl>
                                            <p:attrNameLst>
                                              <p:attrName>ppt_x</p:attrName>
                                            </p:attrNameLst>
                                          </p:cBhvr>
                                          <p:tavLst>
                                            <p:tav tm="0">
                                              <p:val>
                                                <p:strVal val="#ppt_x"/>
                                              </p:val>
                                            </p:tav>
                                            <p:tav tm="100000">
                                              <p:val>
                                                <p:strVal val="#ppt_x"/>
                                              </p:val>
                                            </p:tav>
                                          </p:tavLst>
                                        </p:anim>
                                        <p:anim calcmode="lin" valueType="num">
                                          <p:cBhvr>
                                            <p:cTn id="46" dur="500" fill="hold"/>
                                            <p:tgtEl>
                                              <p:spTgt spid="21"/>
                                            </p:tgtEl>
                                            <p:attrNameLst>
                                              <p:attrName>ppt_y</p:attrName>
                                            </p:attrNameLst>
                                          </p:cBhvr>
                                          <p:tavLst>
                                            <p:tav tm="0">
                                              <p:val>
                                                <p:strVal val="#ppt_y+.1"/>
                                              </p:val>
                                            </p:tav>
                                            <p:tav tm="100000">
                                              <p:val>
                                                <p:strVal val="#ppt_y"/>
                                              </p:val>
                                            </p:tav>
                                          </p:tavLst>
                                        </p:anim>
                                      </p:childTnLst>
                                    </p:cTn>
                                  </p:par>
                                </p:childTnLst>
                              </p:cTn>
                            </p:par>
                            <p:par>
                              <p:cTn id="47" fill="hold">
                                <p:stCondLst>
                                  <p:cond delay="4700"/>
                                </p:stCondLst>
                                <p:childTnLst>
                                  <p:par>
                                    <p:cTn id="48" presetID="47" presetClass="entr" presetSubtype="0" fill="hold" nodeType="afterEffect">
                                      <p:stCondLst>
                                        <p:cond delay="0"/>
                                      </p:stCondLst>
                                      <p:childTnLst>
                                        <p:set>
                                          <p:cBhvr>
                                            <p:cTn id="49" dur="1" fill="hold">
                                              <p:stCondLst>
                                                <p:cond delay="0"/>
                                              </p:stCondLst>
                                            </p:cTn>
                                            <p:tgtEl>
                                              <p:spTgt spid="17"/>
                                            </p:tgtEl>
                                            <p:attrNameLst>
                                              <p:attrName>style.visibility</p:attrName>
                                            </p:attrNameLst>
                                          </p:cBhvr>
                                          <p:to>
                                            <p:strVal val="visible"/>
                                          </p:to>
                                        </p:set>
                                        <p:animEffect transition="in" filter="fade">
                                          <p:cBhvr>
                                            <p:cTn id="50" dur="1000"/>
                                            <p:tgtEl>
                                              <p:spTgt spid="17"/>
                                            </p:tgtEl>
                                          </p:cBhvr>
                                        </p:animEffect>
                                        <p:anim calcmode="lin" valueType="num">
                                          <p:cBhvr>
                                            <p:cTn id="51" dur="1000" fill="hold"/>
                                            <p:tgtEl>
                                              <p:spTgt spid="17"/>
                                            </p:tgtEl>
                                            <p:attrNameLst>
                                              <p:attrName>ppt_x</p:attrName>
                                            </p:attrNameLst>
                                          </p:cBhvr>
                                          <p:tavLst>
                                            <p:tav tm="0">
                                              <p:val>
                                                <p:strVal val="#ppt_x"/>
                                              </p:val>
                                            </p:tav>
                                            <p:tav tm="100000">
                                              <p:val>
                                                <p:strVal val="#ppt_x"/>
                                              </p:val>
                                            </p:tav>
                                          </p:tavLst>
                                        </p:anim>
                                        <p:anim calcmode="lin" valueType="num">
                                          <p:cBhvr>
                                            <p:cTn id="52" dur="1000" fill="hold"/>
                                            <p:tgtEl>
                                              <p:spTgt spid="17"/>
                                            </p:tgtEl>
                                            <p:attrNameLst>
                                              <p:attrName>ppt_y</p:attrName>
                                            </p:attrNameLst>
                                          </p:cBhvr>
                                          <p:tavLst>
                                            <p:tav tm="0">
                                              <p:val>
                                                <p:strVal val="#ppt_y-.1"/>
                                              </p:val>
                                            </p:tav>
                                            <p:tav tm="100000">
                                              <p:val>
                                                <p:strVal val="#ppt_y"/>
                                              </p:val>
                                            </p:tav>
                                          </p:tavLst>
                                        </p:anim>
                                      </p:childTnLst>
                                    </p:cTn>
                                  </p:par>
                                </p:childTnLst>
                              </p:cTn>
                            </p:par>
                            <p:par>
                              <p:cTn id="53" fill="hold">
                                <p:stCondLst>
                                  <p:cond delay="5700"/>
                                </p:stCondLst>
                                <p:childTnLst>
                                  <p:par>
                                    <p:cTn id="54" presetID="56" presetClass="entr" presetSubtype="0" fill="hold" grpId="0" nodeType="afterEffect">
                                      <p:stCondLst>
                                        <p:cond delay="0"/>
                                      </p:stCondLst>
                                      <p:iterate type="lt">
                                        <p:tmPct val="10000"/>
                                      </p:iterate>
                                      <p:childTnLst>
                                        <p:set>
                                          <p:cBhvr>
                                            <p:cTn id="55" dur="1" fill="hold">
                                              <p:stCondLst>
                                                <p:cond delay="0"/>
                                              </p:stCondLst>
                                            </p:cTn>
                                            <p:tgtEl>
                                              <p:spTgt spid="61"/>
                                            </p:tgtEl>
                                            <p:attrNameLst>
                                              <p:attrName>style.visibility</p:attrName>
                                            </p:attrNameLst>
                                          </p:cBhvr>
                                          <p:to>
                                            <p:strVal val="visible"/>
                                          </p:to>
                                        </p:set>
                                        <p:anim by="(-#ppt_w*2)" calcmode="lin" valueType="num">
                                          <p:cBhvr rctx="PPT">
                                            <p:cTn id="56" dur="250" autoRev="1" fill="hold">
                                              <p:stCondLst>
                                                <p:cond delay="0"/>
                                              </p:stCondLst>
                                            </p:cTn>
                                            <p:tgtEl>
                                              <p:spTgt spid="61"/>
                                            </p:tgtEl>
                                            <p:attrNameLst>
                                              <p:attrName>ppt_w</p:attrName>
                                            </p:attrNameLst>
                                          </p:cBhvr>
                                        </p:anim>
                                        <p:anim by="(#ppt_w*0.50)" calcmode="lin" valueType="num">
                                          <p:cBhvr>
                                            <p:cTn id="57" dur="250" decel="50000" autoRev="1" fill="hold">
                                              <p:stCondLst>
                                                <p:cond delay="0"/>
                                              </p:stCondLst>
                                            </p:cTn>
                                            <p:tgtEl>
                                              <p:spTgt spid="61"/>
                                            </p:tgtEl>
                                            <p:attrNameLst>
                                              <p:attrName>ppt_x</p:attrName>
                                            </p:attrNameLst>
                                          </p:cBhvr>
                                        </p:anim>
                                        <p:anim from="(-#ppt_h/2)" to="(#ppt_y)" calcmode="lin" valueType="num">
                                          <p:cBhvr>
                                            <p:cTn id="58" dur="500" fill="hold">
                                              <p:stCondLst>
                                                <p:cond delay="0"/>
                                              </p:stCondLst>
                                            </p:cTn>
                                            <p:tgtEl>
                                              <p:spTgt spid="61"/>
                                            </p:tgtEl>
                                            <p:attrNameLst>
                                              <p:attrName>ppt_y</p:attrName>
                                            </p:attrNameLst>
                                          </p:cBhvr>
                                        </p:anim>
                                        <p:animRot by="21600000">
                                          <p:cBhvr>
                                            <p:cTn id="59" dur="500" fill="hold">
                                              <p:stCondLst>
                                                <p:cond delay="0"/>
                                              </p:stCondLst>
                                            </p:cTn>
                                            <p:tgtEl>
                                              <p:spTgt spid="61"/>
                                            </p:tgtEl>
                                            <p:attrNameLst>
                                              <p:attrName>r</p:attrName>
                                            </p:attrNameLst>
                                          </p:cBhvr>
                                        </p:animRot>
                                      </p:childTnLst>
                                    </p:cTn>
                                  </p:par>
                                </p:childTnLst>
                              </p:cTn>
                            </p:par>
                            <p:par>
                              <p:cTn id="60" fill="hold">
                                <p:stCondLst>
                                  <p:cond delay="6350"/>
                                </p:stCondLst>
                                <p:childTnLst>
                                  <p:par>
                                    <p:cTn id="61" presetID="42" presetClass="entr" presetSubtype="0" fill="hold" grpId="0" nodeType="afterEffect">
                                      <p:stCondLst>
                                        <p:cond delay="0"/>
                                      </p:stCondLst>
                                      <p:childTnLst>
                                        <p:set>
                                          <p:cBhvr>
                                            <p:cTn id="62" dur="1" fill="hold">
                                              <p:stCondLst>
                                                <p:cond delay="0"/>
                                              </p:stCondLst>
                                            </p:cTn>
                                            <p:tgtEl>
                                              <p:spTgt spid="82"/>
                                            </p:tgtEl>
                                            <p:attrNameLst>
                                              <p:attrName>style.visibility</p:attrName>
                                            </p:attrNameLst>
                                          </p:cBhvr>
                                          <p:to>
                                            <p:strVal val="visible"/>
                                          </p:to>
                                        </p:set>
                                        <p:animEffect transition="in" filter="fade">
                                          <p:cBhvr>
                                            <p:cTn id="63" dur="500"/>
                                            <p:tgtEl>
                                              <p:spTgt spid="82"/>
                                            </p:tgtEl>
                                          </p:cBhvr>
                                        </p:animEffect>
                                        <p:anim calcmode="lin" valueType="num">
                                          <p:cBhvr>
                                            <p:cTn id="64" dur="500" fill="hold"/>
                                            <p:tgtEl>
                                              <p:spTgt spid="82"/>
                                            </p:tgtEl>
                                            <p:attrNameLst>
                                              <p:attrName>ppt_x</p:attrName>
                                            </p:attrNameLst>
                                          </p:cBhvr>
                                          <p:tavLst>
                                            <p:tav tm="0">
                                              <p:val>
                                                <p:strVal val="#ppt_x"/>
                                              </p:val>
                                            </p:tav>
                                            <p:tav tm="100000">
                                              <p:val>
                                                <p:strVal val="#ppt_x"/>
                                              </p:val>
                                            </p:tav>
                                          </p:tavLst>
                                        </p:anim>
                                        <p:anim calcmode="lin" valueType="num">
                                          <p:cBhvr>
                                            <p:cTn id="65" dur="500" fill="hold"/>
                                            <p:tgtEl>
                                              <p:spTgt spid="82"/>
                                            </p:tgtEl>
                                            <p:attrNameLst>
                                              <p:attrName>ppt_y</p:attrName>
                                            </p:attrNameLst>
                                          </p:cBhvr>
                                          <p:tavLst>
                                            <p:tav tm="0">
                                              <p:val>
                                                <p:strVal val="#ppt_y+.1"/>
                                              </p:val>
                                            </p:tav>
                                            <p:tav tm="100000">
                                              <p:val>
                                                <p:strVal val="#ppt_y"/>
                                              </p:val>
                                            </p:tav>
                                          </p:tavLst>
                                        </p:anim>
                                      </p:childTnLst>
                                    </p:cTn>
                                  </p:par>
                                </p:childTnLst>
                              </p:cTn>
                            </p:par>
                            <p:par>
                              <p:cTn id="66" fill="hold">
                                <p:stCondLst>
                                  <p:cond delay="6850"/>
                                </p:stCondLst>
                                <p:childTnLst>
                                  <p:par>
                                    <p:cTn id="67" presetID="47" presetClass="entr" presetSubtype="0" fill="hold" nodeType="afterEffect">
                                      <p:stCondLst>
                                        <p:cond delay="0"/>
                                      </p:stCondLst>
                                      <p:childTnLst>
                                        <p:set>
                                          <p:cBhvr>
                                            <p:cTn id="68" dur="1" fill="hold">
                                              <p:stCondLst>
                                                <p:cond delay="0"/>
                                              </p:stCondLst>
                                            </p:cTn>
                                            <p:tgtEl>
                                              <p:spTgt spid="18"/>
                                            </p:tgtEl>
                                            <p:attrNameLst>
                                              <p:attrName>style.visibility</p:attrName>
                                            </p:attrNameLst>
                                          </p:cBhvr>
                                          <p:to>
                                            <p:strVal val="visible"/>
                                          </p:to>
                                        </p:set>
                                        <p:animEffect transition="in" filter="fade">
                                          <p:cBhvr>
                                            <p:cTn id="69" dur="1000"/>
                                            <p:tgtEl>
                                              <p:spTgt spid="18"/>
                                            </p:tgtEl>
                                          </p:cBhvr>
                                        </p:animEffect>
                                        <p:anim calcmode="lin" valueType="num">
                                          <p:cBhvr>
                                            <p:cTn id="70" dur="1000" fill="hold"/>
                                            <p:tgtEl>
                                              <p:spTgt spid="18"/>
                                            </p:tgtEl>
                                            <p:attrNameLst>
                                              <p:attrName>ppt_x</p:attrName>
                                            </p:attrNameLst>
                                          </p:cBhvr>
                                          <p:tavLst>
                                            <p:tav tm="0">
                                              <p:val>
                                                <p:strVal val="#ppt_x"/>
                                              </p:val>
                                            </p:tav>
                                            <p:tav tm="100000">
                                              <p:val>
                                                <p:strVal val="#ppt_x"/>
                                              </p:val>
                                            </p:tav>
                                          </p:tavLst>
                                        </p:anim>
                                        <p:anim calcmode="lin" valueType="num">
                                          <p:cBhvr>
                                            <p:cTn id="71" dur="1000" fill="hold"/>
                                            <p:tgtEl>
                                              <p:spTgt spid="18"/>
                                            </p:tgtEl>
                                            <p:attrNameLst>
                                              <p:attrName>ppt_y</p:attrName>
                                            </p:attrNameLst>
                                          </p:cBhvr>
                                          <p:tavLst>
                                            <p:tav tm="0">
                                              <p:val>
                                                <p:strVal val="#ppt_y-.1"/>
                                              </p:val>
                                            </p:tav>
                                            <p:tav tm="100000">
                                              <p:val>
                                                <p:strVal val="#ppt_y"/>
                                              </p:val>
                                            </p:tav>
                                          </p:tavLst>
                                        </p:anim>
                                      </p:childTnLst>
                                    </p:cTn>
                                  </p:par>
                                </p:childTnLst>
                              </p:cTn>
                            </p:par>
                            <p:par>
                              <p:cTn id="72" fill="hold">
                                <p:stCondLst>
                                  <p:cond delay="7850"/>
                                </p:stCondLst>
                                <p:childTnLst>
                                  <p:par>
                                    <p:cTn id="73" presetID="56" presetClass="entr" presetSubtype="0" fill="hold" grpId="0" nodeType="afterEffect">
                                      <p:stCondLst>
                                        <p:cond delay="0"/>
                                      </p:stCondLst>
                                      <p:iterate type="lt">
                                        <p:tmPct val="10000"/>
                                      </p:iterate>
                                      <p:childTnLst>
                                        <p:set>
                                          <p:cBhvr>
                                            <p:cTn id="74" dur="1" fill="hold">
                                              <p:stCondLst>
                                                <p:cond delay="0"/>
                                              </p:stCondLst>
                                            </p:cTn>
                                            <p:tgtEl>
                                              <p:spTgt spid="62"/>
                                            </p:tgtEl>
                                            <p:attrNameLst>
                                              <p:attrName>style.visibility</p:attrName>
                                            </p:attrNameLst>
                                          </p:cBhvr>
                                          <p:to>
                                            <p:strVal val="visible"/>
                                          </p:to>
                                        </p:set>
                                        <p:anim by="(-#ppt_w*2)" calcmode="lin" valueType="num">
                                          <p:cBhvr rctx="PPT">
                                            <p:cTn id="75" dur="250" autoRev="1" fill="hold">
                                              <p:stCondLst>
                                                <p:cond delay="0"/>
                                              </p:stCondLst>
                                            </p:cTn>
                                            <p:tgtEl>
                                              <p:spTgt spid="62"/>
                                            </p:tgtEl>
                                            <p:attrNameLst>
                                              <p:attrName>ppt_w</p:attrName>
                                            </p:attrNameLst>
                                          </p:cBhvr>
                                        </p:anim>
                                        <p:anim by="(#ppt_w*0.50)" calcmode="lin" valueType="num">
                                          <p:cBhvr>
                                            <p:cTn id="76" dur="250" decel="50000" autoRev="1" fill="hold">
                                              <p:stCondLst>
                                                <p:cond delay="0"/>
                                              </p:stCondLst>
                                            </p:cTn>
                                            <p:tgtEl>
                                              <p:spTgt spid="62"/>
                                            </p:tgtEl>
                                            <p:attrNameLst>
                                              <p:attrName>ppt_x</p:attrName>
                                            </p:attrNameLst>
                                          </p:cBhvr>
                                        </p:anim>
                                        <p:anim from="(-#ppt_h/2)" to="(#ppt_y)" calcmode="lin" valueType="num">
                                          <p:cBhvr>
                                            <p:cTn id="77" dur="500" fill="hold">
                                              <p:stCondLst>
                                                <p:cond delay="0"/>
                                              </p:stCondLst>
                                            </p:cTn>
                                            <p:tgtEl>
                                              <p:spTgt spid="62"/>
                                            </p:tgtEl>
                                            <p:attrNameLst>
                                              <p:attrName>ppt_y</p:attrName>
                                            </p:attrNameLst>
                                          </p:cBhvr>
                                        </p:anim>
                                        <p:animRot by="21600000">
                                          <p:cBhvr>
                                            <p:cTn id="78" dur="500" fill="hold">
                                              <p:stCondLst>
                                                <p:cond delay="0"/>
                                              </p:stCondLst>
                                            </p:cTn>
                                            <p:tgtEl>
                                              <p:spTgt spid="62"/>
                                            </p:tgtEl>
                                            <p:attrNameLst>
                                              <p:attrName>r</p:attrName>
                                            </p:attrNameLst>
                                          </p:cBhvr>
                                        </p:animRot>
                                      </p:childTnLst>
                                    </p:cTn>
                                  </p:par>
                                </p:childTnLst>
                              </p:cTn>
                            </p:par>
                            <p:par>
                              <p:cTn id="79" fill="hold">
                                <p:stCondLst>
                                  <p:cond delay="8550"/>
                                </p:stCondLst>
                                <p:childTnLst>
                                  <p:par>
                                    <p:cTn id="80" presetID="42" presetClass="entr" presetSubtype="0" fill="hold" grpId="0" nodeType="afterEffect">
                                      <p:stCondLst>
                                        <p:cond delay="0"/>
                                      </p:stCondLst>
                                      <p:childTnLst>
                                        <p:set>
                                          <p:cBhvr>
                                            <p:cTn id="81" dur="1" fill="hold">
                                              <p:stCondLst>
                                                <p:cond delay="0"/>
                                              </p:stCondLst>
                                            </p:cTn>
                                            <p:tgtEl>
                                              <p:spTgt spid="83"/>
                                            </p:tgtEl>
                                            <p:attrNameLst>
                                              <p:attrName>style.visibility</p:attrName>
                                            </p:attrNameLst>
                                          </p:cBhvr>
                                          <p:to>
                                            <p:strVal val="visible"/>
                                          </p:to>
                                        </p:set>
                                        <p:animEffect transition="in" filter="fade">
                                          <p:cBhvr>
                                            <p:cTn id="82" dur="500"/>
                                            <p:tgtEl>
                                              <p:spTgt spid="83"/>
                                            </p:tgtEl>
                                          </p:cBhvr>
                                        </p:animEffect>
                                        <p:anim calcmode="lin" valueType="num">
                                          <p:cBhvr>
                                            <p:cTn id="83" dur="500" fill="hold"/>
                                            <p:tgtEl>
                                              <p:spTgt spid="83"/>
                                            </p:tgtEl>
                                            <p:attrNameLst>
                                              <p:attrName>ppt_x</p:attrName>
                                            </p:attrNameLst>
                                          </p:cBhvr>
                                          <p:tavLst>
                                            <p:tav tm="0">
                                              <p:val>
                                                <p:strVal val="#ppt_x"/>
                                              </p:val>
                                            </p:tav>
                                            <p:tav tm="100000">
                                              <p:val>
                                                <p:strVal val="#ppt_x"/>
                                              </p:val>
                                            </p:tav>
                                          </p:tavLst>
                                        </p:anim>
                                        <p:anim calcmode="lin" valueType="num">
                                          <p:cBhvr>
                                            <p:cTn id="84" dur="500" fill="hold"/>
                                            <p:tgtEl>
                                              <p:spTgt spid="83"/>
                                            </p:tgtEl>
                                            <p:attrNameLst>
                                              <p:attrName>ppt_y</p:attrName>
                                            </p:attrNameLst>
                                          </p:cBhvr>
                                          <p:tavLst>
                                            <p:tav tm="0">
                                              <p:val>
                                                <p:strVal val="#ppt_y+.1"/>
                                              </p:val>
                                            </p:tav>
                                            <p:tav tm="100000">
                                              <p:val>
                                                <p:strVal val="#ppt_y"/>
                                              </p:val>
                                            </p:tav>
                                          </p:tavLst>
                                        </p:anim>
                                      </p:childTnLst>
                                    </p:cTn>
                                  </p:par>
                                </p:childTnLst>
                              </p:cTn>
                            </p:par>
                            <p:par>
                              <p:cTn id="85" fill="hold">
                                <p:stCondLst>
                                  <p:cond delay="9050"/>
                                </p:stCondLst>
                                <p:childTnLst>
                                  <p:par>
                                    <p:cTn id="86" presetID="47" presetClass="entr" presetSubtype="0" fill="hold" nodeType="afterEffect">
                                      <p:stCondLst>
                                        <p:cond delay="0"/>
                                      </p:stCondLst>
                                      <p:childTnLst>
                                        <p:set>
                                          <p:cBhvr>
                                            <p:cTn id="87" dur="1" fill="hold">
                                              <p:stCondLst>
                                                <p:cond delay="0"/>
                                              </p:stCondLst>
                                            </p:cTn>
                                            <p:tgtEl>
                                              <p:spTgt spid="19"/>
                                            </p:tgtEl>
                                            <p:attrNameLst>
                                              <p:attrName>style.visibility</p:attrName>
                                            </p:attrNameLst>
                                          </p:cBhvr>
                                          <p:to>
                                            <p:strVal val="visible"/>
                                          </p:to>
                                        </p:set>
                                        <p:animEffect transition="in" filter="fade">
                                          <p:cBhvr>
                                            <p:cTn id="88" dur="1000"/>
                                            <p:tgtEl>
                                              <p:spTgt spid="19"/>
                                            </p:tgtEl>
                                          </p:cBhvr>
                                        </p:animEffect>
                                        <p:anim calcmode="lin" valueType="num">
                                          <p:cBhvr>
                                            <p:cTn id="89" dur="1000" fill="hold"/>
                                            <p:tgtEl>
                                              <p:spTgt spid="19"/>
                                            </p:tgtEl>
                                            <p:attrNameLst>
                                              <p:attrName>ppt_x</p:attrName>
                                            </p:attrNameLst>
                                          </p:cBhvr>
                                          <p:tavLst>
                                            <p:tav tm="0">
                                              <p:val>
                                                <p:strVal val="#ppt_x"/>
                                              </p:val>
                                            </p:tav>
                                            <p:tav tm="100000">
                                              <p:val>
                                                <p:strVal val="#ppt_x"/>
                                              </p:val>
                                            </p:tav>
                                          </p:tavLst>
                                        </p:anim>
                                        <p:anim calcmode="lin" valueType="num">
                                          <p:cBhvr>
                                            <p:cTn id="90" dur="1000" fill="hold"/>
                                            <p:tgtEl>
                                              <p:spTgt spid="19"/>
                                            </p:tgtEl>
                                            <p:attrNameLst>
                                              <p:attrName>ppt_y</p:attrName>
                                            </p:attrNameLst>
                                          </p:cBhvr>
                                          <p:tavLst>
                                            <p:tav tm="0">
                                              <p:val>
                                                <p:strVal val="#ppt_y-.1"/>
                                              </p:val>
                                            </p:tav>
                                            <p:tav tm="100000">
                                              <p:val>
                                                <p:strVal val="#ppt_y"/>
                                              </p:val>
                                            </p:tav>
                                          </p:tavLst>
                                        </p:anim>
                                      </p:childTnLst>
                                    </p:cTn>
                                  </p:par>
                                </p:childTnLst>
                              </p:cTn>
                            </p:par>
                            <p:par>
                              <p:cTn id="91" fill="hold">
                                <p:stCondLst>
                                  <p:cond delay="10050"/>
                                </p:stCondLst>
                                <p:childTnLst>
                                  <p:par>
                                    <p:cTn id="92" presetID="56" presetClass="entr" presetSubtype="0" fill="hold" grpId="0" nodeType="afterEffect">
                                      <p:stCondLst>
                                        <p:cond delay="0"/>
                                      </p:stCondLst>
                                      <p:iterate type="lt">
                                        <p:tmPct val="10000"/>
                                      </p:iterate>
                                      <p:childTnLst>
                                        <p:set>
                                          <p:cBhvr>
                                            <p:cTn id="93" dur="1" fill="hold">
                                              <p:stCondLst>
                                                <p:cond delay="0"/>
                                              </p:stCondLst>
                                            </p:cTn>
                                            <p:tgtEl>
                                              <p:spTgt spid="63"/>
                                            </p:tgtEl>
                                            <p:attrNameLst>
                                              <p:attrName>style.visibility</p:attrName>
                                            </p:attrNameLst>
                                          </p:cBhvr>
                                          <p:to>
                                            <p:strVal val="visible"/>
                                          </p:to>
                                        </p:set>
                                        <p:anim by="(-#ppt_w*2)" calcmode="lin" valueType="num">
                                          <p:cBhvr rctx="PPT">
                                            <p:cTn id="94" dur="250" autoRev="1" fill="hold">
                                              <p:stCondLst>
                                                <p:cond delay="0"/>
                                              </p:stCondLst>
                                            </p:cTn>
                                            <p:tgtEl>
                                              <p:spTgt spid="63"/>
                                            </p:tgtEl>
                                            <p:attrNameLst>
                                              <p:attrName>ppt_w</p:attrName>
                                            </p:attrNameLst>
                                          </p:cBhvr>
                                        </p:anim>
                                        <p:anim by="(#ppt_w*0.50)" calcmode="lin" valueType="num">
                                          <p:cBhvr>
                                            <p:cTn id="95" dur="250" decel="50000" autoRev="1" fill="hold">
                                              <p:stCondLst>
                                                <p:cond delay="0"/>
                                              </p:stCondLst>
                                            </p:cTn>
                                            <p:tgtEl>
                                              <p:spTgt spid="63"/>
                                            </p:tgtEl>
                                            <p:attrNameLst>
                                              <p:attrName>ppt_x</p:attrName>
                                            </p:attrNameLst>
                                          </p:cBhvr>
                                        </p:anim>
                                        <p:anim from="(-#ppt_h/2)" to="(#ppt_y)" calcmode="lin" valueType="num">
                                          <p:cBhvr>
                                            <p:cTn id="96" dur="500" fill="hold">
                                              <p:stCondLst>
                                                <p:cond delay="0"/>
                                              </p:stCondLst>
                                            </p:cTn>
                                            <p:tgtEl>
                                              <p:spTgt spid="63"/>
                                            </p:tgtEl>
                                            <p:attrNameLst>
                                              <p:attrName>ppt_y</p:attrName>
                                            </p:attrNameLst>
                                          </p:cBhvr>
                                        </p:anim>
                                        <p:animRot by="21600000">
                                          <p:cBhvr>
                                            <p:cTn id="97" dur="500" fill="hold">
                                              <p:stCondLst>
                                                <p:cond delay="0"/>
                                              </p:stCondLst>
                                            </p:cTn>
                                            <p:tgtEl>
                                              <p:spTgt spid="63"/>
                                            </p:tgtEl>
                                            <p:attrNameLst>
                                              <p:attrName>r</p:attrName>
                                            </p:attrNameLst>
                                          </p:cBhvr>
                                        </p:animRot>
                                      </p:childTnLst>
                                    </p:cTn>
                                  </p:par>
                                </p:childTnLst>
                              </p:cTn>
                            </p:par>
                            <p:par>
                              <p:cTn id="98" fill="hold">
                                <p:stCondLst>
                                  <p:cond delay="10700"/>
                                </p:stCondLst>
                                <p:childTnLst>
                                  <p:par>
                                    <p:cTn id="99" presetID="42" presetClass="entr" presetSubtype="0" fill="hold" grpId="0" nodeType="afterEffect">
                                      <p:stCondLst>
                                        <p:cond delay="0"/>
                                      </p:stCondLst>
                                      <p:childTnLst>
                                        <p:set>
                                          <p:cBhvr>
                                            <p:cTn id="100" dur="1" fill="hold">
                                              <p:stCondLst>
                                                <p:cond delay="0"/>
                                              </p:stCondLst>
                                            </p:cTn>
                                            <p:tgtEl>
                                              <p:spTgt spid="84"/>
                                            </p:tgtEl>
                                            <p:attrNameLst>
                                              <p:attrName>style.visibility</p:attrName>
                                            </p:attrNameLst>
                                          </p:cBhvr>
                                          <p:to>
                                            <p:strVal val="visible"/>
                                          </p:to>
                                        </p:set>
                                        <p:animEffect transition="in" filter="fade">
                                          <p:cBhvr>
                                            <p:cTn id="101" dur="500"/>
                                            <p:tgtEl>
                                              <p:spTgt spid="84"/>
                                            </p:tgtEl>
                                          </p:cBhvr>
                                        </p:animEffect>
                                        <p:anim calcmode="lin" valueType="num">
                                          <p:cBhvr>
                                            <p:cTn id="102" dur="500" fill="hold"/>
                                            <p:tgtEl>
                                              <p:spTgt spid="84"/>
                                            </p:tgtEl>
                                            <p:attrNameLst>
                                              <p:attrName>ppt_x</p:attrName>
                                            </p:attrNameLst>
                                          </p:cBhvr>
                                          <p:tavLst>
                                            <p:tav tm="0">
                                              <p:val>
                                                <p:strVal val="#ppt_x"/>
                                              </p:val>
                                            </p:tav>
                                            <p:tav tm="100000">
                                              <p:val>
                                                <p:strVal val="#ppt_x"/>
                                              </p:val>
                                            </p:tav>
                                          </p:tavLst>
                                        </p:anim>
                                        <p:anim calcmode="lin" valueType="num">
                                          <p:cBhvr>
                                            <p:cTn id="103" dur="500" fill="hold"/>
                                            <p:tgtEl>
                                              <p:spTgt spid="84"/>
                                            </p:tgtEl>
                                            <p:attrNameLst>
                                              <p:attrName>ppt_y</p:attrName>
                                            </p:attrNameLst>
                                          </p:cBhvr>
                                          <p:tavLst>
                                            <p:tav tm="0">
                                              <p:val>
                                                <p:strVal val="#ppt_y+.1"/>
                                              </p:val>
                                            </p:tav>
                                            <p:tav tm="100000">
                                              <p:val>
                                                <p:strVal val="#ppt_y"/>
                                              </p:val>
                                            </p:tav>
                                          </p:tavLst>
                                        </p:anim>
                                      </p:childTnLst>
                                    </p:cTn>
                                  </p:par>
                                </p:childTnLst>
                              </p:cTn>
                            </p:par>
                            <p:par>
                              <p:cTn id="104" fill="hold">
                                <p:stCondLst>
                                  <p:cond delay="11200"/>
                                </p:stCondLst>
                                <p:childTnLst>
                                  <p:par>
                                    <p:cTn id="105" presetID="47" presetClass="entr" presetSubtype="0" fill="hold" nodeType="afterEffect">
                                      <p:stCondLst>
                                        <p:cond delay="0"/>
                                      </p:stCondLst>
                                      <p:childTnLst>
                                        <p:set>
                                          <p:cBhvr>
                                            <p:cTn id="106" dur="1" fill="hold">
                                              <p:stCondLst>
                                                <p:cond delay="0"/>
                                              </p:stCondLst>
                                            </p:cTn>
                                            <p:tgtEl>
                                              <p:spTgt spid="20"/>
                                            </p:tgtEl>
                                            <p:attrNameLst>
                                              <p:attrName>style.visibility</p:attrName>
                                            </p:attrNameLst>
                                          </p:cBhvr>
                                          <p:to>
                                            <p:strVal val="visible"/>
                                          </p:to>
                                        </p:set>
                                        <p:animEffect transition="in" filter="fade">
                                          <p:cBhvr>
                                            <p:cTn id="107" dur="1000"/>
                                            <p:tgtEl>
                                              <p:spTgt spid="20"/>
                                            </p:tgtEl>
                                          </p:cBhvr>
                                        </p:animEffect>
                                        <p:anim calcmode="lin" valueType="num">
                                          <p:cBhvr>
                                            <p:cTn id="108" dur="1000" fill="hold"/>
                                            <p:tgtEl>
                                              <p:spTgt spid="20"/>
                                            </p:tgtEl>
                                            <p:attrNameLst>
                                              <p:attrName>ppt_x</p:attrName>
                                            </p:attrNameLst>
                                          </p:cBhvr>
                                          <p:tavLst>
                                            <p:tav tm="0">
                                              <p:val>
                                                <p:strVal val="#ppt_x"/>
                                              </p:val>
                                            </p:tav>
                                            <p:tav tm="100000">
                                              <p:val>
                                                <p:strVal val="#ppt_x"/>
                                              </p:val>
                                            </p:tav>
                                          </p:tavLst>
                                        </p:anim>
                                        <p:anim calcmode="lin" valueType="num">
                                          <p:cBhvr>
                                            <p:cTn id="109" dur="1000" fill="hold"/>
                                            <p:tgtEl>
                                              <p:spTgt spid="20"/>
                                            </p:tgtEl>
                                            <p:attrNameLst>
                                              <p:attrName>ppt_y</p:attrName>
                                            </p:attrNameLst>
                                          </p:cBhvr>
                                          <p:tavLst>
                                            <p:tav tm="0">
                                              <p:val>
                                                <p:strVal val="#ppt_y-.1"/>
                                              </p:val>
                                            </p:tav>
                                            <p:tav tm="100000">
                                              <p:val>
                                                <p:strVal val="#ppt_y"/>
                                              </p:val>
                                            </p:tav>
                                          </p:tavLst>
                                        </p:anim>
                                      </p:childTnLst>
                                    </p:cTn>
                                  </p:par>
                                </p:childTnLst>
                              </p:cTn>
                            </p:par>
                            <p:par>
                              <p:cTn id="110" fill="hold">
                                <p:stCondLst>
                                  <p:cond delay="12200"/>
                                </p:stCondLst>
                                <p:childTnLst>
                                  <p:par>
                                    <p:cTn id="111" presetID="56" presetClass="entr" presetSubtype="0" fill="hold" grpId="0" nodeType="afterEffect">
                                      <p:stCondLst>
                                        <p:cond delay="0"/>
                                      </p:stCondLst>
                                      <p:iterate type="lt">
                                        <p:tmPct val="10000"/>
                                      </p:iterate>
                                      <p:childTnLst>
                                        <p:set>
                                          <p:cBhvr>
                                            <p:cTn id="112" dur="1" fill="hold">
                                              <p:stCondLst>
                                                <p:cond delay="0"/>
                                              </p:stCondLst>
                                            </p:cTn>
                                            <p:tgtEl>
                                              <p:spTgt spid="64"/>
                                            </p:tgtEl>
                                            <p:attrNameLst>
                                              <p:attrName>style.visibility</p:attrName>
                                            </p:attrNameLst>
                                          </p:cBhvr>
                                          <p:to>
                                            <p:strVal val="visible"/>
                                          </p:to>
                                        </p:set>
                                        <p:anim by="(-#ppt_w*2)" calcmode="lin" valueType="num">
                                          <p:cBhvr rctx="PPT">
                                            <p:cTn id="113" dur="250" autoRev="1" fill="hold">
                                              <p:stCondLst>
                                                <p:cond delay="0"/>
                                              </p:stCondLst>
                                            </p:cTn>
                                            <p:tgtEl>
                                              <p:spTgt spid="64"/>
                                            </p:tgtEl>
                                            <p:attrNameLst>
                                              <p:attrName>ppt_w</p:attrName>
                                            </p:attrNameLst>
                                          </p:cBhvr>
                                        </p:anim>
                                        <p:anim by="(#ppt_w*0.50)" calcmode="lin" valueType="num">
                                          <p:cBhvr>
                                            <p:cTn id="114" dur="250" decel="50000" autoRev="1" fill="hold">
                                              <p:stCondLst>
                                                <p:cond delay="0"/>
                                              </p:stCondLst>
                                            </p:cTn>
                                            <p:tgtEl>
                                              <p:spTgt spid="64"/>
                                            </p:tgtEl>
                                            <p:attrNameLst>
                                              <p:attrName>ppt_x</p:attrName>
                                            </p:attrNameLst>
                                          </p:cBhvr>
                                        </p:anim>
                                        <p:anim from="(-#ppt_h/2)" to="(#ppt_y)" calcmode="lin" valueType="num">
                                          <p:cBhvr>
                                            <p:cTn id="115" dur="500" fill="hold">
                                              <p:stCondLst>
                                                <p:cond delay="0"/>
                                              </p:stCondLst>
                                            </p:cTn>
                                            <p:tgtEl>
                                              <p:spTgt spid="64"/>
                                            </p:tgtEl>
                                            <p:attrNameLst>
                                              <p:attrName>ppt_y</p:attrName>
                                            </p:attrNameLst>
                                          </p:cBhvr>
                                        </p:anim>
                                        <p:animRot by="21600000">
                                          <p:cBhvr>
                                            <p:cTn id="116" dur="500" fill="hold">
                                              <p:stCondLst>
                                                <p:cond delay="0"/>
                                              </p:stCondLst>
                                            </p:cTn>
                                            <p:tgtEl>
                                              <p:spTgt spid="64"/>
                                            </p:tgtEl>
                                            <p:attrNameLst>
                                              <p:attrName>r</p:attrName>
                                            </p:attrNameLst>
                                          </p:cBhvr>
                                        </p:animRot>
                                      </p:childTnLst>
                                    </p:cTn>
                                  </p:par>
                                </p:childTnLst>
                              </p:cTn>
                            </p:par>
                            <p:par>
                              <p:cTn id="117" fill="hold">
                                <p:stCondLst>
                                  <p:cond delay="12900"/>
                                </p:stCondLst>
                                <p:childTnLst>
                                  <p:par>
                                    <p:cTn id="118" presetID="42" presetClass="entr" presetSubtype="0" fill="hold" grpId="0" nodeType="afterEffect">
                                      <p:stCondLst>
                                        <p:cond delay="0"/>
                                      </p:stCondLst>
                                      <p:childTnLst>
                                        <p:set>
                                          <p:cBhvr>
                                            <p:cTn id="119" dur="1" fill="hold">
                                              <p:stCondLst>
                                                <p:cond delay="0"/>
                                              </p:stCondLst>
                                            </p:cTn>
                                            <p:tgtEl>
                                              <p:spTgt spid="85"/>
                                            </p:tgtEl>
                                            <p:attrNameLst>
                                              <p:attrName>style.visibility</p:attrName>
                                            </p:attrNameLst>
                                          </p:cBhvr>
                                          <p:to>
                                            <p:strVal val="visible"/>
                                          </p:to>
                                        </p:set>
                                        <p:animEffect transition="in" filter="fade">
                                          <p:cBhvr>
                                            <p:cTn id="120" dur="500"/>
                                            <p:tgtEl>
                                              <p:spTgt spid="85"/>
                                            </p:tgtEl>
                                          </p:cBhvr>
                                        </p:animEffect>
                                        <p:anim calcmode="lin" valueType="num">
                                          <p:cBhvr>
                                            <p:cTn id="121" dur="500" fill="hold"/>
                                            <p:tgtEl>
                                              <p:spTgt spid="85"/>
                                            </p:tgtEl>
                                            <p:attrNameLst>
                                              <p:attrName>ppt_x</p:attrName>
                                            </p:attrNameLst>
                                          </p:cBhvr>
                                          <p:tavLst>
                                            <p:tav tm="0">
                                              <p:val>
                                                <p:strVal val="#ppt_x"/>
                                              </p:val>
                                            </p:tav>
                                            <p:tav tm="100000">
                                              <p:val>
                                                <p:strVal val="#ppt_x"/>
                                              </p:val>
                                            </p:tav>
                                          </p:tavLst>
                                        </p:anim>
                                        <p:anim calcmode="lin" valueType="num">
                                          <p:cBhvr>
                                            <p:cTn id="122" dur="500" fill="hold"/>
                                            <p:tgtEl>
                                              <p:spTgt spid="85"/>
                                            </p:tgtEl>
                                            <p:attrNameLst>
                                              <p:attrName>ppt_y</p:attrName>
                                            </p:attrNameLst>
                                          </p:cBhvr>
                                          <p:tavLst>
                                            <p:tav tm="0">
                                              <p:val>
                                                <p:strVal val="#ppt_y+.1"/>
                                              </p:val>
                                            </p:tav>
                                            <p:tav tm="100000">
                                              <p:val>
                                                <p:strVal val="#ppt_y"/>
                                              </p:val>
                                            </p:tav>
                                          </p:tavLst>
                                        </p:anim>
                                      </p:childTnLst>
                                    </p:cTn>
                                  </p:par>
                                </p:childTnLst>
                              </p:cTn>
                            </p:par>
                            <p:par>
                              <p:cTn id="123" fill="hold">
                                <p:stCondLst>
                                  <p:cond delay="13400"/>
                                </p:stCondLst>
                                <p:childTnLst>
                                  <p:par>
                                    <p:cTn id="124" presetID="42" presetClass="entr" presetSubtype="0" fill="hold" grpId="0" nodeType="afterEffect">
                                      <p:stCondLst>
                                        <p:cond delay="0"/>
                                      </p:stCondLst>
                                      <p:childTnLst>
                                        <p:set>
                                          <p:cBhvr>
                                            <p:cTn id="125" dur="1" fill="hold">
                                              <p:stCondLst>
                                                <p:cond delay="0"/>
                                              </p:stCondLst>
                                            </p:cTn>
                                            <p:tgtEl>
                                              <p:spTgt spid="32"/>
                                            </p:tgtEl>
                                            <p:attrNameLst>
                                              <p:attrName>style.visibility</p:attrName>
                                            </p:attrNameLst>
                                          </p:cBhvr>
                                          <p:to>
                                            <p:strVal val="visible"/>
                                          </p:to>
                                        </p:set>
                                        <p:animEffect transition="in" filter="fade">
                                          <p:cBhvr>
                                            <p:cTn id="126" dur="500"/>
                                            <p:tgtEl>
                                              <p:spTgt spid="32"/>
                                            </p:tgtEl>
                                          </p:cBhvr>
                                        </p:animEffect>
                                        <p:anim calcmode="lin" valueType="num">
                                          <p:cBhvr>
                                            <p:cTn id="127" dur="500" fill="hold"/>
                                            <p:tgtEl>
                                              <p:spTgt spid="32"/>
                                            </p:tgtEl>
                                            <p:attrNameLst>
                                              <p:attrName>ppt_x</p:attrName>
                                            </p:attrNameLst>
                                          </p:cBhvr>
                                          <p:tavLst>
                                            <p:tav tm="0">
                                              <p:val>
                                                <p:strVal val="#ppt_x"/>
                                              </p:val>
                                            </p:tav>
                                            <p:tav tm="100000">
                                              <p:val>
                                                <p:strVal val="#ppt_x"/>
                                              </p:val>
                                            </p:tav>
                                          </p:tavLst>
                                        </p:anim>
                                        <p:anim calcmode="lin" valueType="num">
                                          <p:cBhvr>
                                            <p:cTn id="128" dur="5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12" grpId="0" animBg="1"/>
          <p:bldP spid="113" grpId="0" animBg="1"/>
          <p:bldP spid="114" grpId="0" animBg="1"/>
          <p:bldP spid="115" grpId="0" animBg="1"/>
          <p:bldP spid="55" grpId="0"/>
          <p:bldP spid="61" grpId="0"/>
          <p:bldP spid="62" grpId="0"/>
          <p:bldP spid="63" grpId="0"/>
          <p:bldP spid="64" grpId="0"/>
          <p:bldP spid="21" grpId="0"/>
          <p:bldP spid="82" grpId="0"/>
          <p:bldP spid="83" grpId="0"/>
          <p:bldP spid="84" grpId="0"/>
          <p:bldP spid="85" grpId="0"/>
          <p:bldP spid="32"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1330766" y="44624"/>
            <a:ext cx="5042228" cy="523220"/>
          </a:xfrm>
          <a:prstGeom prst="rect">
            <a:avLst/>
          </a:prstGeom>
          <a:noFill/>
        </p:spPr>
        <p:txBody>
          <a:bodyPr wrap="square"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r>
              <a:rPr lang="en-US" altLang="zh-CN" sz="2800" dirty="0" smtClean="0">
                <a:solidFill>
                  <a:schemeClr val="accent2"/>
                </a:solidFill>
                <a:latin typeface="微软雅黑"/>
                <a:ea typeface="微软雅黑"/>
              </a:rPr>
              <a:t>3.4 </a:t>
            </a:r>
            <a:r>
              <a:rPr lang="zh-CN" altLang="en-US" sz="2800" dirty="0" smtClean="0">
                <a:solidFill>
                  <a:schemeClr val="accent2"/>
                </a:solidFill>
                <a:latin typeface="微软雅黑"/>
                <a:ea typeface="微软雅黑"/>
              </a:rPr>
              <a:t>地面推广方案</a:t>
            </a:r>
            <a:endParaRPr lang="zh-CN" altLang="en-US" sz="2800" dirty="0">
              <a:solidFill>
                <a:schemeClr val="accent2"/>
              </a:solidFill>
              <a:latin typeface="微软雅黑"/>
              <a:ea typeface="微软雅黑"/>
            </a:endParaRPr>
          </a:p>
        </p:txBody>
      </p:sp>
      <p:sp>
        <p:nvSpPr>
          <p:cNvPr id="56" name="TextBox 55"/>
          <p:cNvSpPr txBox="1"/>
          <p:nvPr/>
        </p:nvSpPr>
        <p:spPr>
          <a:xfrm>
            <a:off x="140263" y="106179"/>
            <a:ext cx="1064260" cy="400110"/>
          </a:xfrm>
          <a:prstGeom prst="rect">
            <a:avLst/>
          </a:prstGeom>
          <a:noFill/>
        </p:spPr>
        <p:txBody>
          <a:bodyPr wrap="square" rtlCol="0">
            <a:spAutoFit/>
          </a:bodyPr>
          <a:lstStyle/>
          <a:p>
            <a:pPr algn="r"/>
            <a:r>
              <a:rPr lang="en-US" altLang="zh-CN" sz="2000" dirty="0" smtClean="0">
                <a:solidFill>
                  <a:schemeClr val="accent2"/>
                </a:solidFill>
              </a:rPr>
              <a:t>Part </a:t>
            </a:r>
            <a:r>
              <a:rPr lang="en-US" altLang="zh-CN" dirty="0" smtClean="0">
                <a:solidFill>
                  <a:schemeClr val="accent2"/>
                </a:solidFill>
              </a:rPr>
              <a:t>3 </a:t>
            </a:r>
            <a:endParaRPr lang="zh-CN" altLang="en-US" dirty="0">
              <a:solidFill>
                <a:schemeClr val="accent2"/>
              </a:solidFill>
            </a:endParaRPr>
          </a:p>
        </p:txBody>
      </p:sp>
      <p:sp>
        <p:nvSpPr>
          <p:cNvPr id="5" name="Freeform 6"/>
          <p:cNvSpPr>
            <a:spLocks/>
          </p:cNvSpPr>
          <p:nvPr/>
        </p:nvSpPr>
        <p:spPr bwMode="auto">
          <a:xfrm>
            <a:off x="715963" y="2284413"/>
            <a:ext cx="2693988" cy="2995613"/>
          </a:xfrm>
          <a:custGeom>
            <a:avLst/>
            <a:gdLst>
              <a:gd name="T0" fmla="*/ 2033 w 3659"/>
              <a:gd name="T1" fmla="*/ 0 h 4065"/>
              <a:gd name="T2" fmla="*/ 3659 w 3659"/>
              <a:gd name="T3" fmla="*/ 813 h 4065"/>
              <a:gd name="T4" fmla="*/ 3276 w 3659"/>
              <a:gd name="T5" fmla="*/ 2033 h 4065"/>
              <a:gd name="T6" fmla="*/ 3659 w 3659"/>
              <a:gd name="T7" fmla="*/ 3252 h 4065"/>
              <a:gd name="T8" fmla="*/ 2033 w 3659"/>
              <a:gd name="T9" fmla="*/ 4065 h 4065"/>
              <a:gd name="T10" fmla="*/ 0 w 3659"/>
              <a:gd name="T11" fmla="*/ 2033 h 4065"/>
              <a:gd name="T12" fmla="*/ 2033 w 3659"/>
              <a:gd name="T13" fmla="*/ 0 h 4065"/>
            </a:gdLst>
            <a:ahLst/>
            <a:cxnLst>
              <a:cxn ang="0">
                <a:pos x="T0" y="T1"/>
              </a:cxn>
              <a:cxn ang="0">
                <a:pos x="T2" y="T3"/>
              </a:cxn>
              <a:cxn ang="0">
                <a:pos x="T4" y="T5"/>
              </a:cxn>
              <a:cxn ang="0">
                <a:pos x="T6" y="T7"/>
              </a:cxn>
              <a:cxn ang="0">
                <a:pos x="T8" y="T9"/>
              </a:cxn>
              <a:cxn ang="0">
                <a:pos x="T10" y="T11"/>
              </a:cxn>
              <a:cxn ang="0">
                <a:pos x="T12" y="T13"/>
              </a:cxn>
            </a:cxnLst>
            <a:rect l="0" t="0" r="r" b="b"/>
            <a:pathLst>
              <a:path w="3659" h="4065">
                <a:moveTo>
                  <a:pt x="2033" y="0"/>
                </a:moveTo>
                <a:cubicBezTo>
                  <a:pt x="2698" y="0"/>
                  <a:pt x="3288" y="319"/>
                  <a:pt x="3659" y="813"/>
                </a:cubicBezTo>
                <a:cubicBezTo>
                  <a:pt x="3417" y="1159"/>
                  <a:pt x="3276" y="1579"/>
                  <a:pt x="3276" y="2033"/>
                </a:cubicBezTo>
                <a:cubicBezTo>
                  <a:pt x="3276" y="2486"/>
                  <a:pt x="3417" y="2907"/>
                  <a:pt x="3659" y="3252"/>
                </a:cubicBezTo>
                <a:cubicBezTo>
                  <a:pt x="3288" y="3746"/>
                  <a:pt x="2698" y="4065"/>
                  <a:pt x="2033" y="4065"/>
                </a:cubicBezTo>
                <a:cubicBezTo>
                  <a:pt x="910" y="4065"/>
                  <a:pt x="0" y="3155"/>
                  <a:pt x="0" y="2033"/>
                </a:cubicBezTo>
                <a:cubicBezTo>
                  <a:pt x="0" y="910"/>
                  <a:pt x="910" y="0"/>
                  <a:pt x="2033" y="0"/>
                </a:cubicBezTo>
                <a:close/>
              </a:path>
            </a:pathLst>
          </a:custGeom>
          <a:solidFill>
            <a:schemeClr val="tx1"/>
          </a:solidFill>
          <a:ln w="9"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 name="Freeform 7"/>
          <p:cNvSpPr>
            <a:spLocks/>
          </p:cNvSpPr>
          <p:nvPr/>
        </p:nvSpPr>
        <p:spPr bwMode="auto">
          <a:xfrm>
            <a:off x="3201988" y="2284413"/>
            <a:ext cx="2695575" cy="2995613"/>
          </a:xfrm>
          <a:custGeom>
            <a:avLst/>
            <a:gdLst>
              <a:gd name="T0" fmla="*/ 2032 w 3659"/>
              <a:gd name="T1" fmla="*/ 0 h 4065"/>
              <a:gd name="T2" fmla="*/ 3659 w 3659"/>
              <a:gd name="T3" fmla="*/ 813 h 4065"/>
              <a:gd name="T4" fmla="*/ 3275 w 3659"/>
              <a:gd name="T5" fmla="*/ 2033 h 4065"/>
              <a:gd name="T6" fmla="*/ 3659 w 3659"/>
              <a:gd name="T7" fmla="*/ 3252 h 4065"/>
              <a:gd name="T8" fmla="*/ 2032 w 3659"/>
              <a:gd name="T9" fmla="*/ 4065 h 4065"/>
              <a:gd name="T10" fmla="*/ 0 w 3659"/>
              <a:gd name="T11" fmla="*/ 2033 h 4065"/>
              <a:gd name="T12" fmla="*/ 2032 w 3659"/>
              <a:gd name="T13" fmla="*/ 0 h 4065"/>
            </a:gdLst>
            <a:ahLst/>
            <a:cxnLst>
              <a:cxn ang="0">
                <a:pos x="T0" y="T1"/>
              </a:cxn>
              <a:cxn ang="0">
                <a:pos x="T2" y="T3"/>
              </a:cxn>
              <a:cxn ang="0">
                <a:pos x="T4" y="T5"/>
              </a:cxn>
              <a:cxn ang="0">
                <a:pos x="T6" y="T7"/>
              </a:cxn>
              <a:cxn ang="0">
                <a:pos x="T8" y="T9"/>
              </a:cxn>
              <a:cxn ang="0">
                <a:pos x="T10" y="T11"/>
              </a:cxn>
              <a:cxn ang="0">
                <a:pos x="T12" y="T13"/>
              </a:cxn>
            </a:cxnLst>
            <a:rect l="0" t="0" r="r" b="b"/>
            <a:pathLst>
              <a:path w="3659" h="4065">
                <a:moveTo>
                  <a:pt x="2032" y="0"/>
                </a:moveTo>
                <a:cubicBezTo>
                  <a:pt x="2697" y="0"/>
                  <a:pt x="3288" y="319"/>
                  <a:pt x="3659" y="813"/>
                </a:cubicBezTo>
                <a:cubicBezTo>
                  <a:pt x="3417" y="1159"/>
                  <a:pt x="3275" y="1579"/>
                  <a:pt x="3275" y="2033"/>
                </a:cubicBezTo>
                <a:cubicBezTo>
                  <a:pt x="3275" y="2486"/>
                  <a:pt x="3417" y="2907"/>
                  <a:pt x="3659" y="3252"/>
                </a:cubicBezTo>
                <a:cubicBezTo>
                  <a:pt x="3288" y="3746"/>
                  <a:pt x="2697" y="4065"/>
                  <a:pt x="2032" y="4065"/>
                </a:cubicBezTo>
                <a:cubicBezTo>
                  <a:pt x="910" y="4065"/>
                  <a:pt x="0" y="3155"/>
                  <a:pt x="0" y="2033"/>
                </a:cubicBezTo>
                <a:cubicBezTo>
                  <a:pt x="0" y="910"/>
                  <a:pt x="910" y="0"/>
                  <a:pt x="2032" y="0"/>
                </a:cubicBezTo>
                <a:close/>
              </a:path>
            </a:pathLst>
          </a:custGeom>
          <a:solidFill>
            <a:schemeClr val="bg2"/>
          </a:solidFill>
          <a:ln w="9"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 name="Freeform 8"/>
          <p:cNvSpPr>
            <a:spLocks/>
          </p:cNvSpPr>
          <p:nvPr/>
        </p:nvSpPr>
        <p:spPr bwMode="auto">
          <a:xfrm>
            <a:off x="5688013" y="2284413"/>
            <a:ext cx="2695575" cy="2995613"/>
          </a:xfrm>
          <a:custGeom>
            <a:avLst/>
            <a:gdLst>
              <a:gd name="T0" fmla="*/ 2033 w 3659"/>
              <a:gd name="T1" fmla="*/ 0 h 4065"/>
              <a:gd name="T2" fmla="*/ 3659 w 3659"/>
              <a:gd name="T3" fmla="*/ 813 h 4065"/>
              <a:gd name="T4" fmla="*/ 3276 w 3659"/>
              <a:gd name="T5" fmla="*/ 2033 h 4065"/>
              <a:gd name="T6" fmla="*/ 3659 w 3659"/>
              <a:gd name="T7" fmla="*/ 3252 h 4065"/>
              <a:gd name="T8" fmla="*/ 2033 w 3659"/>
              <a:gd name="T9" fmla="*/ 4065 h 4065"/>
              <a:gd name="T10" fmla="*/ 0 w 3659"/>
              <a:gd name="T11" fmla="*/ 2033 h 4065"/>
              <a:gd name="T12" fmla="*/ 2033 w 3659"/>
              <a:gd name="T13" fmla="*/ 0 h 4065"/>
            </a:gdLst>
            <a:ahLst/>
            <a:cxnLst>
              <a:cxn ang="0">
                <a:pos x="T0" y="T1"/>
              </a:cxn>
              <a:cxn ang="0">
                <a:pos x="T2" y="T3"/>
              </a:cxn>
              <a:cxn ang="0">
                <a:pos x="T4" y="T5"/>
              </a:cxn>
              <a:cxn ang="0">
                <a:pos x="T6" y="T7"/>
              </a:cxn>
              <a:cxn ang="0">
                <a:pos x="T8" y="T9"/>
              </a:cxn>
              <a:cxn ang="0">
                <a:pos x="T10" y="T11"/>
              </a:cxn>
              <a:cxn ang="0">
                <a:pos x="T12" y="T13"/>
              </a:cxn>
            </a:cxnLst>
            <a:rect l="0" t="0" r="r" b="b"/>
            <a:pathLst>
              <a:path w="3659" h="4065">
                <a:moveTo>
                  <a:pt x="2033" y="0"/>
                </a:moveTo>
                <a:cubicBezTo>
                  <a:pt x="2698" y="0"/>
                  <a:pt x="3288" y="319"/>
                  <a:pt x="3659" y="813"/>
                </a:cubicBezTo>
                <a:cubicBezTo>
                  <a:pt x="3418" y="1159"/>
                  <a:pt x="3276" y="1579"/>
                  <a:pt x="3276" y="2033"/>
                </a:cubicBezTo>
                <a:cubicBezTo>
                  <a:pt x="3276" y="2486"/>
                  <a:pt x="3418" y="2907"/>
                  <a:pt x="3659" y="3252"/>
                </a:cubicBezTo>
                <a:cubicBezTo>
                  <a:pt x="3288" y="3746"/>
                  <a:pt x="2698" y="4065"/>
                  <a:pt x="2033" y="4065"/>
                </a:cubicBezTo>
                <a:cubicBezTo>
                  <a:pt x="911" y="4065"/>
                  <a:pt x="0" y="3155"/>
                  <a:pt x="0" y="2033"/>
                </a:cubicBezTo>
                <a:cubicBezTo>
                  <a:pt x="0" y="910"/>
                  <a:pt x="911" y="0"/>
                  <a:pt x="2033" y="0"/>
                </a:cubicBezTo>
                <a:close/>
              </a:path>
            </a:pathLst>
          </a:custGeom>
          <a:solidFill>
            <a:schemeClr val="tx2"/>
          </a:solidFill>
          <a:ln w="9"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 name="Oval 9"/>
          <p:cNvSpPr>
            <a:spLocks noChangeArrowheads="1"/>
          </p:cNvSpPr>
          <p:nvPr/>
        </p:nvSpPr>
        <p:spPr bwMode="auto">
          <a:xfrm>
            <a:off x="8174038" y="2284413"/>
            <a:ext cx="2995613" cy="2995613"/>
          </a:xfrm>
          <a:prstGeom prst="ellipse">
            <a:avLst/>
          </a:prstGeom>
          <a:solidFill>
            <a:schemeClr val="accent1"/>
          </a:solidFill>
          <a:ln w="9"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 name="Line 10"/>
          <p:cNvSpPr>
            <a:spLocks noChangeShapeType="1"/>
          </p:cNvSpPr>
          <p:nvPr/>
        </p:nvSpPr>
        <p:spPr bwMode="auto">
          <a:xfrm>
            <a:off x="1117600" y="3163888"/>
            <a:ext cx="1952625" cy="0"/>
          </a:xfrm>
          <a:prstGeom prst="line">
            <a:avLst/>
          </a:prstGeom>
          <a:noFill/>
          <a:ln w="12700" cap="flat">
            <a:solidFill>
              <a:schemeClr val="accent2"/>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Line 11"/>
          <p:cNvSpPr>
            <a:spLocks noChangeShapeType="1"/>
          </p:cNvSpPr>
          <p:nvPr/>
        </p:nvSpPr>
        <p:spPr bwMode="auto">
          <a:xfrm>
            <a:off x="3600450" y="3163888"/>
            <a:ext cx="1952625" cy="0"/>
          </a:xfrm>
          <a:prstGeom prst="line">
            <a:avLst/>
          </a:prstGeom>
          <a:noFill/>
          <a:ln w="12700" cap="flat">
            <a:solidFill>
              <a:schemeClr val="accent2"/>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Line 12"/>
          <p:cNvSpPr>
            <a:spLocks noChangeShapeType="1"/>
          </p:cNvSpPr>
          <p:nvPr/>
        </p:nvSpPr>
        <p:spPr bwMode="auto">
          <a:xfrm>
            <a:off x="6103938" y="3163888"/>
            <a:ext cx="1954213" cy="0"/>
          </a:xfrm>
          <a:prstGeom prst="line">
            <a:avLst/>
          </a:prstGeom>
          <a:noFill/>
          <a:ln w="12700" cap="flat">
            <a:solidFill>
              <a:schemeClr val="accent2"/>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Line 13"/>
          <p:cNvSpPr>
            <a:spLocks noChangeShapeType="1"/>
          </p:cNvSpPr>
          <p:nvPr/>
        </p:nvSpPr>
        <p:spPr bwMode="auto">
          <a:xfrm>
            <a:off x="8667750" y="3163888"/>
            <a:ext cx="1954213" cy="0"/>
          </a:xfrm>
          <a:prstGeom prst="line">
            <a:avLst/>
          </a:prstGeom>
          <a:noFill/>
          <a:ln w="12700" cap="flat">
            <a:solidFill>
              <a:schemeClr val="accent2"/>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20"/>
          <p:cNvSpPr>
            <a:spLocks noEditPoints="1"/>
          </p:cNvSpPr>
          <p:nvPr/>
        </p:nvSpPr>
        <p:spPr bwMode="auto">
          <a:xfrm>
            <a:off x="9527032" y="2507631"/>
            <a:ext cx="433554" cy="545529"/>
          </a:xfrm>
          <a:custGeom>
            <a:avLst/>
            <a:gdLst>
              <a:gd name="T0" fmla="*/ 41 w 355"/>
              <a:gd name="T1" fmla="*/ 121 h 447"/>
              <a:gd name="T2" fmla="*/ 60 w 355"/>
              <a:gd name="T3" fmla="*/ 238 h 447"/>
              <a:gd name="T4" fmla="*/ 174 w 355"/>
              <a:gd name="T5" fmla="*/ 22 h 447"/>
              <a:gd name="T6" fmla="*/ 291 w 355"/>
              <a:gd name="T7" fmla="*/ 235 h 447"/>
              <a:gd name="T8" fmla="*/ 213 w 355"/>
              <a:gd name="T9" fmla="*/ 296 h 447"/>
              <a:gd name="T10" fmla="*/ 217 w 355"/>
              <a:gd name="T11" fmla="*/ 310 h 447"/>
              <a:gd name="T12" fmla="*/ 304 w 355"/>
              <a:gd name="T13" fmla="*/ 236 h 447"/>
              <a:gd name="T14" fmla="*/ 312 w 355"/>
              <a:gd name="T15" fmla="*/ 122 h 447"/>
              <a:gd name="T16" fmla="*/ 167 w 355"/>
              <a:gd name="T17" fmla="*/ 0 h 447"/>
              <a:gd name="T18" fmla="*/ 175 w 355"/>
              <a:gd name="T19" fmla="*/ 57 h 447"/>
              <a:gd name="T20" fmla="*/ 213 w 355"/>
              <a:gd name="T21" fmla="*/ 96 h 447"/>
              <a:gd name="T22" fmla="*/ 175 w 355"/>
              <a:gd name="T23" fmla="*/ 57 h 447"/>
              <a:gd name="T24" fmla="*/ 132 w 355"/>
              <a:gd name="T25" fmla="*/ 173 h 447"/>
              <a:gd name="T26" fmla="*/ 132 w 355"/>
              <a:gd name="T27" fmla="*/ 209 h 447"/>
              <a:gd name="T28" fmla="*/ 132 w 355"/>
              <a:gd name="T29" fmla="*/ 173 h 447"/>
              <a:gd name="T30" fmla="*/ 223 w 355"/>
              <a:gd name="T31" fmla="*/ 173 h 447"/>
              <a:gd name="T32" fmla="*/ 223 w 355"/>
              <a:gd name="T33" fmla="*/ 209 h 447"/>
              <a:gd name="T34" fmla="*/ 223 w 355"/>
              <a:gd name="T35" fmla="*/ 173 h 447"/>
              <a:gd name="T36" fmla="*/ 190 w 355"/>
              <a:gd name="T37" fmla="*/ 292 h 447"/>
              <a:gd name="T38" fmla="*/ 157 w 355"/>
              <a:gd name="T39" fmla="*/ 303 h 447"/>
              <a:gd name="T40" fmla="*/ 171 w 355"/>
              <a:gd name="T41" fmla="*/ 325 h 447"/>
              <a:gd name="T42" fmla="*/ 204 w 355"/>
              <a:gd name="T43" fmla="*/ 313 h 447"/>
              <a:gd name="T44" fmla="*/ 190 w 355"/>
              <a:gd name="T45" fmla="*/ 292 h 447"/>
              <a:gd name="T46" fmla="*/ 252 w 355"/>
              <a:gd name="T47" fmla="*/ 312 h 447"/>
              <a:gd name="T48" fmla="*/ 223 w 355"/>
              <a:gd name="T49" fmla="*/ 447 h 447"/>
              <a:gd name="T50" fmla="*/ 252 w 355"/>
              <a:gd name="T51" fmla="*/ 312 h 447"/>
              <a:gd name="T52" fmla="*/ 108 w 355"/>
              <a:gd name="T53" fmla="*/ 315 h 447"/>
              <a:gd name="T54" fmla="*/ 132 w 355"/>
              <a:gd name="T55" fmla="*/ 447 h 447"/>
              <a:gd name="T56" fmla="*/ 108 w 355"/>
              <a:gd name="T57" fmla="*/ 315 h 447"/>
              <a:gd name="T58" fmla="*/ 156 w 355"/>
              <a:gd name="T59" fmla="*/ 341 h 447"/>
              <a:gd name="T60" fmla="*/ 157 w 355"/>
              <a:gd name="T61" fmla="*/ 447 h 447"/>
              <a:gd name="T62" fmla="*/ 205 w 355"/>
              <a:gd name="T63" fmla="*/ 344 h 447"/>
              <a:gd name="T64" fmla="*/ 156 w 355"/>
              <a:gd name="T65" fmla="*/ 341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55" h="447">
                <a:moveTo>
                  <a:pt x="167" y="0"/>
                </a:moveTo>
                <a:cubicBezTo>
                  <a:pt x="95" y="2"/>
                  <a:pt x="46" y="57"/>
                  <a:pt x="41" y="121"/>
                </a:cubicBezTo>
                <a:cubicBezTo>
                  <a:pt x="18" y="130"/>
                  <a:pt x="1" y="152"/>
                  <a:pt x="2" y="178"/>
                </a:cubicBezTo>
                <a:cubicBezTo>
                  <a:pt x="4" y="237"/>
                  <a:pt x="28" y="238"/>
                  <a:pt x="60" y="238"/>
                </a:cubicBezTo>
                <a:lnTo>
                  <a:pt x="60" y="125"/>
                </a:lnTo>
                <a:cubicBezTo>
                  <a:pt x="60" y="76"/>
                  <a:pt x="108" y="22"/>
                  <a:pt x="174" y="22"/>
                </a:cubicBezTo>
                <a:cubicBezTo>
                  <a:pt x="239" y="22"/>
                  <a:pt x="275" y="73"/>
                  <a:pt x="291" y="118"/>
                </a:cubicBezTo>
                <a:lnTo>
                  <a:pt x="291" y="235"/>
                </a:lnTo>
                <a:cubicBezTo>
                  <a:pt x="288" y="242"/>
                  <a:pt x="279" y="251"/>
                  <a:pt x="263" y="266"/>
                </a:cubicBezTo>
                <a:cubicBezTo>
                  <a:pt x="243" y="286"/>
                  <a:pt x="213" y="296"/>
                  <a:pt x="213" y="296"/>
                </a:cubicBezTo>
                <a:cubicBezTo>
                  <a:pt x="210" y="297"/>
                  <a:pt x="207" y="301"/>
                  <a:pt x="208" y="305"/>
                </a:cubicBezTo>
                <a:cubicBezTo>
                  <a:pt x="209" y="309"/>
                  <a:pt x="214" y="312"/>
                  <a:pt x="217" y="310"/>
                </a:cubicBezTo>
                <a:cubicBezTo>
                  <a:pt x="217" y="310"/>
                  <a:pt x="248" y="300"/>
                  <a:pt x="271" y="277"/>
                </a:cubicBezTo>
                <a:cubicBezTo>
                  <a:pt x="294" y="255"/>
                  <a:pt x="304" y="237"/>
                  <a:pt x="304" y="236"/>
                </a:cubicBezTo>
                <a:cubicBezTo>
                  <a:pt x="329" y="230"/>
                  <a:pt x="348" y="230"/>
                  <a:pt x="348" y="178"/>
                </a:cubicBezTo>
                <a:cubicBezTo>
                  <a:pt x="348" y="153"/>
                  <a:pt x="333" y="131"/>
                  <a:pt x="312" y="122"/>
                </a:cubicBezTo>
                <a:cubicBezTo>
                  <a:pt x="296" y="63"/>
                  <a:pt x="247" y="2"/>
                  <a:pt x="174" y="0"/>
                </a:cubicBezTo>
                <a:cubicBezTo>
                  <a:pt x="171" y="0"/>
                  <a:pt x="169" y="0"/>
                  <a:pt x="167" y="0"/>
                </a:cubicBezTo>
                <a:close/>
                <a:moveTo>
                  <a:pt x="175" y="57"/>
                </a:moveTo>
                <a:lnTo>
                  <a:pt x="175" y="57"/>
                </a:lnTo>
                <a:cubicBezTo>
                  <a:pt x="92" y="57"/>
                  <a:pt x="52" y="120"/>
                  <a:pt x="70" y="185"/>
                </a:cubicBezTo>
                <a:cubicBezTo>
                  <a:pt x="70" y="185"/>
                  <a:pt x="212" y="126"/>
                  <a:pt x="213" y="96"/>
                </a:cubicBezTo>
                <a:cubicBezTo>
                  <a:pt x="244" y="138"/>
                  <a:pt x="280" y="155"/>
                  <a:pt x="280" y="155"/>
                </a:cubicBezTo>
                <a:cubicBezTo>
                  <a:pt x="276" y="83"/>
                  <a:pt x="243" y="58"/>
                  <a:pt x="175" y="57"/>
                </a:cubicBezTo>
                <a:close/>
                <a:moveTo>
                  <a:pt x="132" y="173"/>
                </a:moveTo>
                <a:lnTo>
                  <a:pt x="132" y="173"/>
                </a:lnTo>
                <a:cubicBezTo>
                  <a:pt x="120" y="173"/>
                  <a:pt x="111" y="181"/>
                  <a:pt x="111" y="191"/>
                </a:cubicBezTo>
                <a:cubicBezTo>
                  <a:pt x="111" y="201"/>
                  <a:pt x="120" y="209"/>
                  <a:pt x="132" y="209"/>
                </a:cubicBezTo>
                <a:cubicBezTo>
                  <a:pt x="144" y="209"/>
                  <a:pt x="154" y="201"/>
                  <a:pt x="154" y="191"/>
                </a:cubicBezTo>
                <a:cubicBezTo>
                  <a:pt x="154" y="181"/>
                  <a:pt x="144" y="173"/>
                  <a:pt x="132" y="173"/>
                </a:cubicBezTo>
                <a:close/>
                <a:moveTo>
                  <a:pt x="223" y="173"/>
                </a:moveTo>
                <a:lnTo>
                  <a:pt x="223" y="173"/>
                </a:lnTo>
                <a:cubicBezTo>
                  <a:pt x="211" y="173"/>
                  <a:pt x="201" y="181"/>
                  <a:pt x="201" y="191"/>
                </a:cubicBezTo>
                <a:cubicBezTo>
                  <a:pt x="201" y="201"/>
                  <a:pt x="211" y="209"/>
                  <a:pt x="223" y="209"/>
                </a:cubicBezTo>
                <a:cubicBezTo>
                  <a:pt x="235" y="209"/>
                  <a:pt x="245" y="201"/>
                  <a:pt x="245" y="191"/>
                </a:cubicBezTo>
                <a:cubicBezTo>
                  <a:pt x="245" y="181"/>
                  <a:pt x="235" y="173"/>
                  <a:pt x="223" y="173"/>
                </a:cubicBezTo>
                <a:close/>
                <a:moveTo>
                  <a:pt x="190" y="292"/>
                </a:moveTo>
                <a:lnTo>
                  <a:pt x="190" y="292"/>
                </a:lnTo>
                <a:lnTo>
                  <a:pt x="169" y="293"/>
                </a:lnTo>
                <a:cubicBezTo>
                  <a:pt x="162" y="294"/>
                  <a:pt x="157" y="299"/>
                  <a:pt x="157" y="303"/>
                </a:cubicBezTo>
                <a:lnTo>
                  <a:pt x="158" y="318"/>
                </a:lnTo>
                <a:cubicBezTo>
                  <a:pt x="158" y="322"/>
                  <a:pt x="164" y="326"/>
                  <a:pt x="171" y="325"/>
                </a:cubicBezTo>
                <a:lnTo>
                  <a:pt x="192" y="323"/>
                </a:lnTo>
                <a:cubicBezTo>
                  <a:pt x="198" y="322"/>
                  <a:pt x="204" y="318"/>
                  <a:pt x="204" y="313"/>
                </a:cubicBezTo>
                <a:lnTo>
                  <a:pt x="203" y="299"/>
                </a:lnTo>
                <a:cubicBezTo>
                  <a:pt x="202" y="295"/>
                  <a:pt x="196" y="291"/>
                  <a:pt x="190" y="292"/>
                </a:cubicBezTo>
                <a:close/>
                <a:moveTo>
                  <a:pt x="252" y="312"/>
                </a:moveTo>
                <a:lnTo>
                  <a:pt x="252" y="312"/>
                </a:lnTo>
                <a:cubicBezTo>
                  <a:pt x="246" y="313"/>
                  <a:pt x="241" y="314"/>
                  <a:pt x="235" y="316"/>
                </a:cubicBezTo>
                <a:lnTo>
                  <a:pt x="223" y="447"/>
                </a:lnTo>
                <a:lnTo>
                  <a:pt x="355" y="447"/>
                </a:lnTo>
                <a:cubicBezTo>
                  <a:pt x="336" y="406"/>
                  <a:pt x="302" y="310"/>
                  <a:pt x="252" y="312"/>
                </a:cubicBezTo>
                <a:close/>
                <a:moveTo>
                  <a:pt x="108" y="315"/>
                </a:moveTo>
                <a:lnTo>
                  <a:pt x="108" y="315"/>
                </a:lnTo>
                <a:cubicBezTo>
                  <a:pt x="49" y="318"/>
                  <a:pt x="20" y="404"/>
                  <a:pt x="0" y="447"/>
                </a:cubicBezTo>
                <a:lnTo>
                  <a:pt x="132" y="447"/>
                </a:lnTo>
                <a:lnTo>
                  <a:pt x="120" y="316"/>
                </a:lnTo>
                <a:cubicBezTo>
                  <a:pt x="116" y="315"/>
                  <a:pt x="112" y="315"/>
                  <a:pt x="108" y="315"/>
                </a:cubicBezTo>
                <a:close/>
                <a:moveTo>
                  <a:pt x="156" y="341"/>
                </a:moveTo>
                <a:lnTo>
                  <a:pt x="156" y="341"/>
                </a:lnTo>
                <a:cubicBezTo>
                  <a:pt x="152" y="341"/>
                  <a:pt x="150" y="343"/>
                  <a:pt x="150" y="344"/>
                </a:cubicBezTo>
                <a:lnTo>
                  <a:pt x="157" y="447"/>
                </a:lnTo>
                <a:lnTo>
                  <a:pt x="198" y="447"/>
                </a:lnTo>
                <a:lnTo>
                  <a:pt x="205" y="344"/>
                </a:lnTo>
                <a:cubicBezTo>
                  <a:pt x="205" y="343"/>
                  <a:pt x="203" y="341"/>
                  <a:pt x="200" y="341"/>
                </a:cubicBezTo>
                <a:lnTo>
                  <a:pt x="156" y="341"/>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26"/>
          <p:cNvSpPr>
            <a:spLocks noEditPoints="1"/>
          </p:cNvSpPr>
          <p:nvPr/>
        </p:nvSpPr>
        <p:spPr bwMode="auto">
          <a:xfrm>
            <a:off x="4500749" y="2597876"/>
            <a:ext cx="460870" cy="455284"/>
          </a:xfrm>
          <a:custGeom>
            <a:avLst/>
            <a:gdLst>
              <a:gd name="T0" fmla="*/ 351 w 389"/>
              <a:gd name="T1" fmla="*/ 332 h 385"/>
              <a:gd name="T2" fmla="*/ 311 w 389"/>
              <a:gd name="T3" fmla="*/ 332 h 385"/>
              <a:gd name="T4" fmla="*/ 255 w 389"/>
              <a:gd name="T5" fmla="*/ 224 h 385"/>
              <a:gd name="T6" fmla="*/ 249 w 389"/>
              <a:gd name="T7" fmla="*/ 245 h 385"/>
              <a:gd name="T8" fmla="*/ 218 w 389"/>
              <a:gd name="T9" fmla="*/ 269 h 385"/>
              <a:gd name="T10" fmla="*/ 319 w 389"/>
              <a:gd name="T11" fmla="*/ 380 h 385"/>
              <a:gd name="T12" fmla="*/ 384 w 389"/>
              <a:gd name="T13" fmla="*/ 337 h 385"/>
              <a:gd name="T14" fmla="*/ 336 w 389"/>
              <a:gd name="T15" fmla="*/ 287 h 385"/>
              <a:gd name="T16" fmla="*/ 265 w 389"/>
              <a:gd name="T17" fmla="*/ 229 h 385"/>
              <a:gd name="T18" fmla="*/ 140 w 389"/>
              <a:gd name="T19" fmla="*/ 137 h 385"/>
              <a:gd name="T20" fmla="*/ 162 w 389"/>
              <a:gd name="T21" fmla="*/ 131 h 385"/>
              <a:gd name="T22" fmla="*/ 167 w 389"/>
              <a:gd name="T23" fmla="*/ 110 h 385"/>
              <a:gd name="T24" fmla="*/ 172 w 389"/>
              <a:gd name="T25" fmla="*/ 90 h 385"/>
              <a:gd name="T26" fmla="*/ 75 w 389"/>
              <a:gd name="T27" fmla="*/ 9 h 385"/>
              <a:gd name="T28" fmla="*/ 61 w 389"/>
              <a:gd name="T29" fmla="*/ 109 h 385"/>
              <a:gd name="T30" fmla="*/ 0 w 389"/>
              <a:gd name="T31" fmla="*/ 84 h 385"/>
              <a:gd name="T32" fmla="*/ 115 w 389"/>
              <a:gd name="T33" fmla="*/ 166 h 385"/>
              <a:gd name="T34" fmla="*/ 130 w 389"/>
              <a:gd name="T35" fmla="*/ 147 h 385"/>
              <a:gd name="T36" fmla="*/ 375 w 389"/>
              <a:gd name="T37" fmla="*/ 37 h 385"/>
              <a:gd name="T38" fmla="*/ 322 w 389"/>
              <a:gd name="T39" fmla="*/ 0 h 385"/>
              <a:gd name="T40" fmla="*/ 183 w 389"/>
              <a:gd name="T41" fmla="*/ 125 h 385"/>
              <a:gd name="T42" fmla="*/ 163 w 389"/>
              <a:gd name="T43" fmla="*/ 154 h 385"/>
              <a:gd name="T44" fmla="*/ 146 w 389"/>
              <a:gd name="T45" fmla="*/ 162 h 385"/>
              <a:gd name="T46" fmla="*/ 147 w 389"/>
              <a:gd name="T47" fmla="*/ 215 h 385"/>
              <a:gd name="T48" fmla="*/ 34 w 389"/>
              <a:gd name="T49" fmla="*/ 313 h 385"/>
              <a:gd name="T50" fmla="*/ 22 w 389"/>
              <a:gd name="T51" fmla="*/ 385 h 385"/>
              <a:gd name="T52" fmla="*/ 80 w 389"/>
              <a:gd name="T53" fmla="*/ 327 h 385"/>
              <a:gd name="T54" fmla="*/ 172 w 389"/>
              <a:gd name="T55" fmla="*/ 240 h 385"/>
              <a:gd name="T56" fmla="*/ 224 w 389"/>
              <a:gd name="T57" fmla="*/ 240 h 385"/>
              <a:gd name="T58" fmla="*/ 238 w 389"/>
              <a:gd name="T59" fmla="*/ 208 h 385"/>
              <a:gd name="T60" fmla="*/ 261 w 389"/>
              <a:gd name="T61" fmla="*/ 203 h 385"/>
              <a:gd name="T62" fmla="*/ 375 w 389"/>
              <a:gd name="T63" fmla="*/ 37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9" h="385">
                <a:moveTo>
                  <a:pt x="331" y="312"/>
                </a:moveTo>
                <a:cubicBezTo>
                  <a:pt x="342" y="312"/>
                  <a:pt x="351" y="321"/>
                  <a:pt x="351" y="332"/>
                </a:cubicBezTo>
                <a:cubicBezTo>
                  <a:pt x="351" y="343"/>
                  <a:pt x="342" y="352"/>
                  <a:pt x="331" y="352"/>
                </a:cubicBezTo>
                <a:cubicBezTo>
                  <a:pt x="320" y="352"/>
                  <a:pt x="311" y="343"/>
                  <a:pt x="311" y="332"/>
                </a:cubicBezTo>
                <a:cubicBezTo>
                  <a:pt x="311" y="321"/>
                  <a:pt x="320" y="312"/>
                  <a:pt x="331" y="312"/>
                </a:cubicBezTo>
                <a:close/>
                <a:moveTo>
                  <a:pt x="255" y="224"/>
                </a:moveTo>
                <a:lnTo>
                  <a:pt x="260" y="234"/>
                </a:lnTo>
                <a:lnTo>
                  <a:pt x="249" y="245"/>
                </a:lnTo>
                <a:lnTo>
                  <a:pt x="239" y="255"/>
                </a:lnTo>
                <a:cubicBezTo>
                  <a:pt x="233" y="261"/>
                  <a:pt x="226" y="266"/>
                  <a:pt x="218" y="269"/>
                </a:cubicBezTo>
                <a:lnTo>
                  <a:pt x="286" y="337"/>
                </a:lnTo>
                <a:lnTo>
                  <a:pt x="319" y="380"/>
                </a:lnTo>
                <a:lnTo>
                  <a:pt x="336" y="385"/>
                </a:lnTo>
                <a:lnTo>
                  <a:pt x="384" y="337"/>
                </a:lnTo>
                <a:lnTo>
                  <a:pt x="379" y="319"/>
                </a:lnTo>
                <a:lnTo>
                  <a:pt x="336" y="287"/>
                </a:lnTo>
                <a:lnTo>
                  <a:pt x="271" y="223"/>
                </a:lnTo>
                <a:lnTo>
                  <a:pt x="265" y="229"/>
                </a:lnTo>
                <a:lnTo>
                  <a:pt x="255" y="224"/>
                </a:lnTo>
                <a:close/>
                <a:moveTo>
                  <a:pt x="140" y="137"/>
                </a:moveTo>
                <a:lnTo>
                  <a:pt x="151" y="126"/>
                </a:lnTo>
                <a:lnTo>
                  <a:pt x="162" y="131"/>
                </a:lnTo>
                <a:lnTo>
                  <a:pt x="156" y="121"/>
                </a:lnTo>
                <a:lnTo>
                  <a:pt x="167" y="110"/>
                </a:lnTo>
                <a:lnTo>
                  <a:pt x="168" y="109"/>
                </a:lnTo>
                <a:cubicBezTo>
                  <a:pt x="171" y="102"/>
                  <a:pt x="172" y="96"/>
                  <a:pt x="172" y="90"/>
                </a:cubicBezTo>
                <a:cubicBezTo>
                  <a:pt x="172" y="44"/>
                  <a:pt x="129" y="0"/>
                  <a:pt x="83" y="1"/>
                </a:cubicBezTo>
                <a:cubicBezTo>
                  <a:pt x="83" y="1"/>
                  <a:pt x="78" y="6"/>
                  <a:pt x="75" y="9"/>
                </a:cubicBezTo>
                <a:cubicBezTo>
                  <a:pt x="111" y="45"/>
                  <a:pt x="108" y="39"/>
                  <a:pt x="108" y="62"/>
                </a:cubicBezTo>
                <a:cubicBezTo>
                  <a:pt x="108" y="80"/>
                  <a:pt x="79" y="109"/>
                  <a:pt x="61" y="109"/>
                </a:cubicBezTo>
                <a:cubicBezTo>
                  <a:pt x="38" y="109"/>
                  <a:pt x="46" y="113"/>
                  <a:pt x="8" y="75"/>
                </a:cubicBezTo>
                <a:cubicBezTo>
                  <a:pt x="5" y="78"/>
                  <a:pt x="0" y="83"/>
                  <a:pt x="0" y="84"/>
                </a:cubicBezTo>
                <a:cubicBezTo>
                  <a:pt x="1" y="129"/>
                  <a:pt x="44" y="173"/>
                  <a:pt x="90" y="173"/>
                </a:cubicBezTo>
                <a:cubicBezTo>
                  <a:pt x="98" y="173"/>
                  <a:pt x="107" y="170"/>
                  <a:pt x="115" y="166"/>
                </a:cubicBezTo>
                <a:lnTo>
                  <a:pt x="117" y="168"/>
                </a:lnTo>
                <a:cubicBezTo>
                  <a:pt x="120" y="160"/>
                  <a:pt x="124" y="153"/>
                  <a:pt x="130" y="147"/>
                </a:cubicBezTo>
                <a:lnTo>
                  <a:pt x="140" y="137"/>
                </a:lnTo>
                <a:close/>
                <a:moveTo>
                  <a:pt x="375" y="37"/>
                </a:moveTo>
                <a:lnTo>
                  <a:pt x="348" y="11"/>
                </a:lnTo>
                <a:cubicBezTo>
                  <a:pt x="341" y="4"/>
                  <a:pt x="332" y="0"/>
                  <a:pt x="322" y="0"/>
                </a:cubicBezTo>
                <a:cubicBezTo>
                  <a:pt x="313" y="0"/>
                  <a:pt x="304" y="4"/>
                  <a:pt x="297" y="11"/>
                </a:cubicBezTo>
                <a:lnTo>
                  <a:pt x="183" y="125"/>
                </a:lnTo>
                <a:cubicBezTo>
                  <a:pt x="186" y="132"/>
                  <a:pt x="183" y="142"/>
                  <a:pt x="178" y="147"/>
                </a:cubicBezTo>
                <a:cubicBezTo>
                  <a:pt x="174" y="151"/>
                  <a:pt x="168" y="154"/>
                  <a:pt x="163" y="154"/>
                </a:cubicBezTo>
                <a:cubicBezTo>
                  <a:pt x="160" y="154"/>
                  <a:pt x="158" y="153"/>
                  <a:pt x="156" y="152"/>
                </a:cubicBezTo>
                <a:lnTo>
                  <a:pt x="146" y="162"/>
                </a:lnTo>
                <a:cubicBezTo>
                  <a:pt x="131" y="176"/>
                  <a:pt x="131" y="199"/>
                  <a:pt x="145" y="213"/>
                </a:cubicBezTo>
                <a:lnTo>
                  <a:pt x="147" y="215"/>
                </a:lnTo>
                <a:lnTo>
                  <a:pt x="58" y="304"/>
                </a:lnTo>
                <a:lnTo>
                  <a:pt x="34" y="313"/>
                </a:lnTo>
                <a:lnTo>
                  <a:pt x="0" y="363"/>
                </a:lnTo>
                <a:lnTo>
                  <a:pt x="22" y="385"/>
                </a:lnTo>
                <a:lnTo>
                  <a:pt x="71" y="351"/>
                </a:lnTo>
                <a:lnTo>
                  <a:pt x="80" y="327"/>
                </a:lnTo>
                <a:lnTo>
                  <a:pt x="170" y="237"/>
                </a:lnTo>
                <a:lnTo>
                  <a:pt x="172" y="240"/>
                </a:lnTo>
                <a:cubicBezTo>
                  <a:pt x="179" y="247"/>
                  <a:pt x="189" y="251"/>
                  <a:pt x="198" y="251"/>
                </a:cubicBezTo>
                <a:cubicBezTo>
                  <a:pt x="207" y="251"/>
                  <a:pt x="216" y="247"/>
                  <a:pt x="224" y="240"/>
                </a:cubicBezTo>
                <a:lnTo>
                  <a:pt x="234" y="230"/>
                </a:lnTo>
                <a:cubicBezTo>
                  <a:pt x="230" y="223"/>
                  <a:pt x="233" y="213"/>
                  <a:pt x="238" y="208"/>
                </a:cubicBezTo>
                <a:cubicBezTo>
                  <a:pt x="242" y="204"/>
                  <a:pt x="248" y="202"/>
                  <a:pt x="254" y="202"/>
                </a:cubicBezTo>
                <a:cubicBezTo>
                  <a:pt x="256" y="202"/>
                  <a:pt x="258" y="202"/>
                  <a:pt x="261" y="203"/>
                </a:cubicBezTo>
                <a:lnTo>
                  <a:pt x="375" y="89"/>
                </a:lnTo>
                <a:cubicBezTo>
                  <a:pt x="389" y="75"/>
                  <a:pt x="389" y="52"/>
                  <a:pt x="375" y="37"/>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34"/>
          <p:cNvSpPr>
            <a:spLocks noEditPoints="1"/>
          </p:cNvSpPr>
          <p:nvPr/>
        </p:nvSpPr>
        <p:spPr bwMode="auto">
          <a:xfrm>
            <a:off x="2061115" y="2625174"/>
            <a:ext cx="417011" cy="427986"/>
          </a:xfrm>
          <a:custGeom>
            <a:avLst/>
            <a:gdLst>
              <a:gd name="T0" fmla="*/ 261 w 447"/>
              <a:gd name="T1" fmla="*/ 25 h 460"/>
              <a:gd name="T2" fmla="*/ 286 w 447"/>
              <a:gd name="T3" fmla="*/ 99 h 460"/>
              <a:gd name="T4" fmla="*/ 310 w 447"/>
              <a:gd name="T5" fmla="*/ 25 h 460"/>
              <a:gd name="T6" fmla="*/ 124 w 447"/>
              <a:gd name="T7" fmla="*/ 3 h 460"/>
              <a:gd name="T8" fmla="*/ 100 w 447"/>
              <a:gd name="T9" fmla="*/ 28 h 460"/>
              <a:gd name="T10" fmla="*/ 125 w 447"/>
              <a:gd name="T11" fmla="*/ 103 h 460"/>
              <a:gd name="T12" fmla="*/ 149 w 447"/>
              <a:gd name="T13" fmla="*/ 28 h 460"/>
              <a:gd name="T14" fmla="*/ 31 w 447"/>
              <a:gd name="T15" fmla="*/ 70 h 460"/>
              <a:gd name="T16" fmla="*/ 7 w 447"/>
              <a:gd name="T17" fmla="*/ 82 h 460"/>
              <a:gd name="T18" fmla="*/ 0 w 447"/>
              <a:gd name="T19" fmla="*/ 401 h 460"/>
              <a:gd name="T20" fmla="*/ 31 w 447"/>
              <a:gd name="T21" fmla="*/ 436 h 460"/>
              <a:gd name="T22" fmla="*/ 237 w 447"/>
              <a:gd name="T23" fmla="*/ 397 h 460"/>
              <a:gd name="T24" fmla="*/ 153 w 447"/>
              <a:gd name="T25" fmla="*/ 302 h 460"/>
              <a:gd name="T26" fmla="*/ 241 w 447"/>
              <a:gd name="T27" fmla="*/ 314 h 460"/>
              <a:gd name="T28" fmla="*/ 265 w 447"/>
              <a:gd name="T29" fmla="*/ 278 h 460"/>
              <a:gd name="T30" fmla="*/ 359 w 447"/>
              <a:gd name="T31" fmla="*/ 174 h 460"/>
              <a:gd name="T32" fmla="*/ 399 w 447"/>
              <a:gd name="T33" fmla="*/ 267 h 460"/>
              <a:gd name="T34" fmla="*/ 392 w 447"/>
              <a:gd name="T35" fmla="*/ 82 h 460"/>
              <a:gd name="T36" fmla="*/ 325 w 447"/>
              <a:gd name="T37" fmla="*/ 70 h 460"/>
              <a:gd name="T38" fmla="*/ 313 w 447"/>
              <a:gd name="T39" fmla="*/ 108 h 460"/>
              <a:gd name="T40" fmla="*/ 256 w 447"/>
              <a:gd name="T41" fmla="*/ 108 h 460"/>
              <a:gd name="T42" fmla="*/ 245 w 447"/>
              <a:gd name="T43" fmla="*/ 70 h 460"/>
              <a:gd name="T44" fmla="*/ 165 w 447"/>
              <a:gd name="T45" fmla="*/ 91 h 460"/>
              <a:gd name="T46" fmla="*/ 125 w 447"/>
              <a:gd name="T47" fmla="*/ 115 h 460"/>
              <a:gd name="T48" fmla="*/ 85 w 447"/>
              <a:gd name="T49" fmla="*/ 91 h 460"/>
              <a:gd name="T50" fmla="*/ 31 w 447"/>
              <a:gd name="T51" fmla="*/ 70 h 460"/>
              <a:gd name="T52" fmla="*/ 40 w 447"/>
              <a:gd name="T53" fmla="*/ 174 h 460"/>
              <a:gd name="T54" fmla="*/ 129 w 447"/>
              <a:gd name="T55" fmla="*/ 278 h 460"/>
              <a:gd name="T56" fmla="*/ 40 w 447"/>
              <a:gd name="T57" fmla="*/ 174 h 460"/>
              <a:gd name="T58" fmla="*/ 153 w 447"/>
              <a:gd name="T59" fmla="*/ 174 h 460"/>
              <a:gd name="T60" fmla="*/ 241 w 447"/>
              <a:gd name="T61" fmla="*/ 278 h 460"/>
              <a:gd name="T62" fmla="*/ 153 w 447"/>
              <a:gd name="T63" fmla="*/ 174 h 460"/>
              <a:gd name="T64" fmla="*/ 352 w 447"/>
              <a:gd name="T65" fmla="*/ 281 h 460"/>
              <a:gd name="T66" fmla="*/ 357 w 447"/>
              <a:gd name="T67" fmla="*/ 460 h 460"/>
              <a:gd name="T68" fmla="*/ 357 w 447"/>
              <a:gd name="T69" fmla="*/ 281 h 460"/>
              <a:gd name="T70" fmla="*/ 40 w 447"/>
              <a:gd name="T71" fmla="*/ 302 h 460"/>
              <a:gd name="T72" fmla="*/ 129 w 447"/>
              <a:gd name="T73" fmla="*/ 302 h 460"/>
              <a:gd name="T74" fmla="*/ 40 w 447"/>
              <a:gd name="T75" fmla="*/ 397 h 460"/>
              <a:gd name="T76" fmla="*/ 319 w 447"/>
              <a:gd name="T77" fmla="*/ 316 h 460"/>
              <a:gd name="T78" fmla="*/ 414 w 447"/>
              <a:gd name="T79" fmla="*/ 316 h 460"/>
              <a:gd name="T80" fmla="*/ 364 w 447"/>
              <a:gd name="T81" fmla="*/ 432 h 460"/>
              <a:gd name="T82" fmla="*/ 371 w 447"/>
              <a:gd name="T83" fmla="*/ 345 h 460"/>
              <a:gd name="T84" fmla="*/ 352 w 447"/>
              <a:gd name="T85" fmla="*/ 345 h 460"/>
              <a:gd name="T86" fmla="*/ 316 w 447"/>
              <a:gd name="T87" fmla="*/ 346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47" h="460">
                <a:moveTo>
                  <a:pt x="285" y="0"/>
                </a:moveTo>
                <a:cubicBezTo>
                  <a:pt x="272" y="0"/>
                  <a:pt x="261" y="12"/>
                  <a:pt x="261" y="25"/>
                </a:cubicBezTo>
                <a:lnTo>
                  <a:pt x="261" y="75"/>
                </a:lnTo>
                <a:cubicBezTo>
                  <a:pt x="261" y="88"/>
                  <a:pt x="273" y="99"/>
                  <a:pt x="286" y="99"/>
                </a:cubicBezTo>
                <a:cubicBezTo>
                  <a:pt x="298" y="99"/>
                  <a:pt x="310" y="88"/>
                  <a:pt x="310" y="75"/>
                </a:cubicBezTo>
                <a:lnTo>
                  <a:pt x="310" y="25"/>
                </a:lnTo>
                <a:cubicBezTo>
                  <a:pt x="310" y="12"/>
                  <a:pt x="298" y="0"/>
                  <a:pt x="285" y="0"/>
                </a:cubicBezTo>
                <a:close/>
                <a:moveTo>
                  <a:pt x="124" y="3"/>
                </a:moveTo>
                <a:lnTo>
                  <a:pt x="124" y="3"/>
                </a:lnTo>
                <a:cubicBezTo>
                  <a:pt x="111" y="3"/>
                  <a:pt x="100" y="15"/>
                  <a:pt x="100" y="28"/>
                </a:cubicBezTo>
                <a:lnTo>
                  <a:pt x="100" y="78"/>
                </a:lnTo>
                <a:cubicBezTo>
                  <a:pt x="100" y="91"/>
                  <a:pt x="112" y="103"/>
                  <a:pt x="125" y="103"/>
                </a:cubicBezTo>
                <a:cubicBezTo>
                  <a:pt x="138" y="103"/>
                  <a:pt x="149" y="91"/>
                  <a:pt x="149" y="78"/>
                </a:cubicBezTo>
                <a:lnTo>
                  <a:pt x="149" y="28"/>
                </a:lnTo>
                <a:cubicBezTo>
                  <a:pt x="150" y="15"/>
                  <a:pt x="138" y="3"/>
                  <a:pt x="124" y="3"/>
                </a:cubicBezTo>
                <a:close/>
                <a:moveTo>
                  <a:pt x="31" y="70"/>
                </a:moveTo>
                <a:lnTo>
                  <a:pt x="31" y="70"/>
                </a:lnTo>
                <a:cubicBezTo>
                  <a:pt x="21" y="70"/>
                  <a:pt x="13" y="75"/>
                  <a:pt x="7" y="82"/>
                </a:cubicBezTo>
                <a:cubicBezTo>
                  <a:pt x="2" y="89"/>
                  <a:pt x="0" y="97"/>
                  <a:pt x="0" y="105"/>
                </a:cubicBezTo>
                <a:lnTo>
                  <a:pt x="0" y="401"/>
                </a:lnTo>
                <a:cubicBezTo>
                  <a:pt x="0" y="410"/>
                  <a:pt x="2" y="418"/>
                  <a:pt x="7" y="424"/>
                </a:cubicBezTo>
                <a:cubicBezTo>
                  <a:pt x="13" y="431"/>
                  <a:pt x="21" y="436"/>
                  <a:pt x="31" y="436"/>
                </a:cubicBezTo>
                <a:lnTo>
                  <a:pt x="262" y="436"/>
                </a:lnTo>
                <a:cubicBezTo>
                  <a:pt x="251" y="425"/>
                  <a:pt x="243" y="412"/>
                  <a:pt x="237" y="397"/>
                </a:cubicBezTo>
                <a:lnTo>
                  <a:pt x="153" y="397"/>
                </a:lnTo>
                <a:lnTo>
                  <a:pt x="153" y="302"/>
                </a:lnTo>
                <a:lnTo>
                  <a:pt x="241" y="302"/>
                </a:lnTo>
                <a:lnTo>
                  <a:pt x="241" y="314"/>
                </a:lnTo>
                <a:cubicBezTo>
                  <a:pt x="247" y="301"/>
                  <a:pt x="256" y="288"/>
                  <a:pt x="267" y="278"/>
                </a:cubicBezTo>
                <a:lnTo>
                  <a:pt x="265" y="278"/>
                </a:lnTo>
                <a:lnTo>
                  <a:pt x="265" y="174"/>
                </a:lnTo>
                <a:lnTo>
                  <a:pt x="359" y="174"/>
                </a:lnTo>
                <a:lnTo>
                  <a:pt x="359" y="251"/>
                </a:lnTo>
                <a:cubicBezTo>
                  <a:pt x="374" y="254"/>
                  <a:pt x="387" y="259"/>
                  <a:pt x="399" y="267"/>
                </a:cubicBezTo>
                <a:lnTo>
                  <a:pt x="399" y="105"/>
                </a:lnTo>
                <a:cubicBezTo>
                  <a:pt x="399" y="97"/>
                  <a:pt x="397" y="89"/>
                  <a:pt x="392" y="82"/>
                </a:cubicBezTo>
                <a:cubicBezTo>
                  <a:pt x="386" y="75"/>
                  <a:pt x="377" y="70"/>
                  <a:pt x="367" y="70"/>
                </a:cubicBezTo>
                <a:lnTo>
                  <a:pt x="325" y="70"/>
                </a:lnTo>
                <a:lnTo>
                  <a:pt x="325" y="91"/>
                </a:lnTo>
                <a:cubicBezTo>
                  <a:pt x="325" y="97"/>
                  <a:pt x="321" y="103"/>
                  <a:pt x="313" y="108"/>
                </a:cubicBezTo>
                <a:cubicBezTo>
                  <a:pt x="306" y="112"/>
                  <a:pt x="295" y="115"/>
                  <a:pt x="285" y="115"/>
                </a:cubicBezTo>
                <a:cubicBezTo>
                  <a:pt x="274" y="115"/>
                  <a:pt x="264" y="112"/>
                  <a:pt x="256" y="108"/>
                </a:cubicBezTo>
                <a:cubicBezTo>
                  <a:pt x="249" y="103"/>
                  <a:pt x="245" y="97"/>
                  <a:pt x="245" y="91"/>
                </a:cubicBezTo>
                <a:lnTo>
                  <a:pt x="245" y="70"/>
                </a:lnTo>
                <a:lnTo>
                  <a:pt x="165" y="70"/>
                </a:lnTo>
                <a:lnTo>
                  <a:pt x="165" y="91"/>
                </a:lnTo>
                <a:cubicBezTo>
                  <a:pt x="165" y="97"/>
                  <a:pt x="161" y="103"/>
                  <a:pt x="153" y="108"/>
                </a:cubicBezTo>
                <a:cubicBezTo>
                  <a:pt x="146" y="112"/>
                  <a:pt x="135" y="115"/>
                  <a:pt x="125" y="115"/>
                </a:cubicBezTo>
                <a:cubicBezTo>
                  <a:pt x="114" y="115"/>
                  <a:pt x="104" y="112"/>
                  <a:pt x="96" y="108"/>
                </a:cubicBezTo>
                <a:cubicBezTo>
                  <a:pt x="89" y="103"/>
                  <a:pt x="85" y="97"/>
                  <a:pt x="85" y="91"/>
                </a:cubicBezTo>
                <a:lnTo>
                  <a:pt x="85" y="70"/>
                </a:lnTo>
                <a:lnTo>
                  <a:pt x="31" y="70"/>
                </a:lnTo>
                <a:close/>
                <a:moveTo>
                  <a:pt x="40" y="174"/>
                </a:moveTo>
                <a:lnTo>
                  <a:pt x="40" y="174"/>
                </a:lnTo>
                <a:lnTo>
                  <a:pt x="129" y="174"/>
                </a:lnTo>
                <a:lnTo>
                  <a:pt x="129" y="278"/>
                </a:lnTo>
                <a:lnTo>
                  <a:pt x="40" y="278"/>
                </a:lnTo>
                <a:lnTo>
                  <a:pt x="40" y="174"/>
                </a:lnTo>
                <a:close/>
                <a:moveTo>
                  <a:pt x="153" y="174"/>
                </a:moveTo>
                <a:lnTo>
                  <a:pt x="153" y="174"/>
                </a:lnTo>
                <a:lnTo>
                  <a:pt x="241" y="174"/>
                </a:lnTo>
                <a:lnTo>
                  <a:pt x="241" y="278"/>
                </a:lnTo>
                <a:lnTo>
                  <a:pt x="153" y="278"/>
                </a:lnTo>
                <a:lnTo>
                  <a:pt x="153" y="174"/>
                </a:lnTo>
                <a:close/>
                <a:moveTo>
                  <a:pt x="352" y="281"/>
                </a:moveTo>
                <a:lnTo>
                  <a:pt x="352" y="281"/>
                </a:lnTo>
                <a:cubicBezTo>
                  <a:pt x="305" y="283"/>
                  <a:pt x="267" y="322"/>
                  <a:pt x="267" y="370"/>
                </a:cubicBezTo>
                <a:cubicBezTo>
                  <a:pt x="267" y="420"/>
                  <a:pt x="307" y="460"/>
                  <a:pt x="357" y="460"/>
                </a:cubicBezTo>
                <a:cubicBezTo>
                  <a:pt x="407" y="460"/>
                  <a:pt x="447" y="420"/>
                  <a:pt x="447" y="370"/>
                </a:cubicBezTo>
                <a:cubicBezTo>
                  <a:pt x="447" y="321"/>
                  <a:pt x="407" y="281"/>
                  <a:pt x="357" y="281"/>
                </a:cubicBezTo>
                <a:cubicBezTo>
                  <a:pt x="355" y="281"/>
                  <a:pt x="354" y="281"/>
                  <a:pt x="352" y="281"/>
                </a:cubicBezTo>
                <a:close/>
                <a:moveTo>
                  <a:pt x="40" y="302"/>
                </a:moveTo>
                <a:lnTo>
                  <a:pt x="40" y="302"/>
                </a:lnTo>
                <a:lnTo>
                  <a:pt x="129" y="302"/>
                </a:lnTo>
                <a:lnTo>
                  <a:pt x="129" y="397"/>
                </a:lnTo>
                <a:lnTo>
                  <a:pt x="40" y="397"/>
                </a:lnTo>
                <a:lnTo>
                  <a:pt x="40" y="302"/>
                </a:lnTo>
                <a:close/>
                <a:moveTo>
                  <a:pt x="319" y="316"/>
                </a:moveTo>
                <a:lnTo>
                  <a:pt x="319" y="316"/>
                </a:lnTo>
                <a:lnTo>
                  <a:pt x="414" y="316"/>
                </a:lnTo>
                <a:lnTo>
                  <a:pt x="414" y="330"/>
                </a:lnTo>
                <a:lnTo>
                  <a:pt x="364" y="432"/>
                </a:lnTo>
                <a:lnTo>
                  <a:pt x="329" y="432"/>
                </a:lnTo>
                <a:lnTo>
                  <a:pt x="371" y="345"/>
                </a:lnTo>
                <a:cubicBezTo>
                  <a:pt x="371" y="345"/>
                  <a:pt x="365" y="345"/>
                  <a:pt x="362" y="345"/>
                </a:cubicBezTo>
                <a:cubicBezTo>
                  <a:pt x="359" y="345"/>
                  <a:pt x="355" y="345"/>
                  <a:pt x="352" y="345"/>
                </a:cubicBezTo>
                <a:cubicBezTo>
                  <a:pt x="348" y="345"/>
                  <a:pt x="345" y="345"/>
                  <a:pt x="341" y="345"/>
                </a:cubicBezTo>
                <a:cubicBezTo>
                  <a:pt x="334" y="346"/>
                  <a:pt x="325" y="346"/>
                  <a:pt x="316" y="346"/>
                </a:cubicBezTo>
                <a:lnTo>
                  <a:pt x="319" y="316"/>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35"/>
          <p:cNvSpPr>
            <a:spLocks noEditPoints="1"/>
          </p:cNvSpPr>
          <p:nvPr/>
        </p:nvSpPr>
        <p:spPr bwMode="auto">
          <a:xfrm>
            <a:off x="7029730" y="2616395"/>
            <a:ext cx="403842" cy="436765"/>
          </a:xfrm>
          <a:custGeom>
            <a:avLst/>
            <a:gdLst>
              <a:gd name="T0" fmla="*/ 29 w 433"/>
              <a:gd name="T1" fmla="*/ 29 h 469"/>
              <a:gd name="T2" fmla="*/ 115 w 433"/>
              <a:gd name="T3" fmla="*/ 28 h 469"/>
              <a:gd name="T4" fmla="*/ 208 w 433"/>
              <a:gd name="T5" fmla="*/ 3 h 469"/>
              <a:gd name="T6" fmla="*/ 216 w 433"/>
              <a:gd name="T7" fmla="*/ 0 h 469"/>
              <a:gd name="T8" fmla="*/ 225 w 433"/>
              <a:gd name="T9" fmla="*/ 3 h 469"/>
              <a:gd name="T10" fmla="*/ 318 w 433"/>
              <a:gd name="T11" fmla="*/ 28 h 469"/>
              <a:gd name="T12" fmla="*/ 404 w 433"/>
              <a:gd name="T13" fmla="*/ 29 h 469"/>
              <a:gd name="T14" fmla="*/ 433 w 433"/>
              <a:gd name="T15" fmla="*/ 25 h 469"/>
              <a:gd name="T16" fmla="*/ 433 w 433"/>
              <a:gd name="T17" fmla="*/ 58 h 469"/>
              <a:gd name="T18" fmla="*/ 372 w 433"/>
              <a:gd name="T19" fmla="*/ 355 h 469"/>
              <a:gd name="T20" fmla="*/ 222 w 433"/>
              <a:gd name="T21" fmla="*/ 468 h 469"/>
              <a:gd name="T22" fmla="*/ 216 w 433"/>
              <a:gd name="T23" fmla="*/ 469 h 469"/>
              <a:gd name="T24" fmla="*/ 210 w 433"/>
              <a:gd name="T25" fmla="*/ 468 h 469"/>
              <a:gd name="T26" fmla="*/ 61 w 433"/>
              <a:gd name="T27" fmla="*/ 355 h 469"/>
              <a:gd name="T28" fmla="*/ 0 w 433"/>
              <a:gd name="T29" fmla="*/ 58 h 469"/>
              <a:gd name="T30" fmla="*/ 0 w 433"/>
              <a:gd name="T31" fmla="*/ 25 h 469"/>
              <a:gd name="T32" fmla="*/ 29 w 433"/>
              <a:gd name="T33" fmla="*/ 29 h 469"/>
              <a:gd name="T34" fmla="*/ 216 w 433"/>
              <a:gd name="T35" fmla="*/ 239 h 469"/>
              <a:gd name="T36" fmla="*/ 216 w 433"/>
              <a:gd name="T37" fmla="*/ 239 h 469"/>
              <a:gd name="T38" fmla="*/ 361 w 433"/>
              <a:gd name="T39" fmla="*/ 239 h 469"/>
              <a:gd name="T40" fmla="*/ 380 w 433"/>
              <a:gd name="T41" fmla="*/ 90 h 469"/>
              <a:gd name="T42" fmla="*/ 311 w 433"/>
              <a:gd name="T43" fmla="*/ 86 h 469"/>
              <a:gd name="T44" fmla="*/ 216 w 433"/>
              <a:gd name="T45" fmla="*/ 62 h 469"/>
              <a:gd name="T46" fmla="*/ 216 w 433"/>
              <a:gd name="T47" fmla="*/ 239 h 469"/>
              <a:gd name="T48" fmla="*/ 216 w 433"/>
              <a:gd name="T49" fmla="*/ 409 h 469"/>
              <a:gd name="T50" fmla="*/ 216 w 433"/>
              <a:gd name="T51" fmla="*/ 409 h 469"/>
              <a:gd name="T52" fmla="*/ 216 w 433"/>
              <a:gd name="T53" fmla="*/ 239 h 469"/>
              <a:gd name="T54" fmla="*/ 72 w 433"/>
              <a:gd name="T55" fmla="*/ 239 h 469"/>
              <a:gd name="T56" fmla="*/ 105 w 433"/>
              <a:gd name="T57" fmla="*/ 323 h 469"/>
              <a:gd name="T58" fmla="*/ 216 w 433"/>
              <a:gd name="T59" fmla="*/ 409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33" h="469">
                <a:moveTo>
                  <a:pt x="29" y="29"/>
                </a:moveTo>
                <a:cubicBezTo>
                  <a:pt x="57" y="32"/>
                  <a:pt x="85" y="32"/>
                  <a:pt x="115" y="28"/>
                </a:cubicBezTo>
                <a:cubicBezTo>
                  <a:pt x="145" y="24"/>
                  <a:pt x="176" y="16"/>
                  <a:pt x="208" y="3"/>
                </a:cubicBezTo>
                <a:lnTo>
                  <a:pt x="216" y="0"/>
                </a:lnTo>
                <a:lnTo>
                  <a:pt x="225" y="3"/>
                </a:lnTo>
                <a:cubicBezTo>
                  <a:pt x="257" y="16"/>
                  <a:pt x="288" y="24"/>
                  <a:pt x="318" y="28"/>
                </a:cubicBezTo>
                <a:cubicBezTo>
                  <a:pt x="347" y="32"/>
                  <a:pt x="376" y="32"/>
                  <a:pt x="404" y="29"/>
                </a:cubicBezTo>
                <a:lnTo>
                  <a:pt x="433" y="25"/>
                </a:lnTo>
                <a:lnTo>
                  <a:pt x="433" y="58"/>
                </a:lnTo>
                <a:cubicBezTo>
                  <a:pt x="431" y="199"/>
                  <a:pt x="409" y="293"/>
                  <a:pt x="372" y="355"/>
                </a:cubicBezTo>
                <a:cubicBezTo>
                  <a:pt x="334" y="421"/>
                  <a:pt x="281" y="452"/>
                  <a:pt x="222" y="468"/>
                </a:cubicBezTo>
                <a:lnTo>
                  <a:pt x="216" y="469"/>
                </a:lnTo>
                <a:lnTo>
                  <a:pt x="210" y="468"/>
                </a:lnTo>
                <a:cubicBezTo>
                  <a:pt x="151" y="452"/>
                  <a:pt x="99" y="421"/>
                  <a:pt x="61" y="355"/>
                </a:cubicBezTo>
                <a:cubicBezTo>
                  <a:pt x="24" y="293"/>
                  <a:pt x="1" y="199"/>
                  <a:pt x="0" y="58"/>
                </a:cubicBezTo>
                <a:lnTo>
                  <a:pt x="0" y="25"/>
                </a:lnTo>
                <a:lnTo>
                  <a:pt x="29" y="29"/>
                </a:lnTo>
                <a:close/>
                <a:moveTo>
                  <a:pt x="216" y="239"/>
                </a:moveTo>
                <a:lnTo>
                  <a:pt x="216" y="239"/>
                </a:lnTo>
                <a:lnTo>
                  <a:pt x="361" y="239"/>
                </a:lnTo>
                <a:cubicBezTo>
                  <a:pt x="371" y="198"/>
                  <a:pt x="377" y="149"/>
                  <a:pt x="380" y="90"/>
                </a:cubicBezTo>
                <a:cubicBezTo>
                  <a:pt x="357" y="91"/>
                  <a:pt x="335" y="90"/>
                  <a:pt x="311" y="86"/>
                </a:cubicBezTo>
                <a:cubicBezTo>
                  <a:pt x="281" y="82"/>
                  <a:pt x="249" y="74"/>
                  <a:pt x="216" y="62"/>
                </a:cubicBezTo>
                <a:lnTo>
                  <a:pt x="216" y="239"/>
                </a:lnTo>
                <a:close/>
                <a:moveTo>
                  <a:pt x="216" y="409"/>
                </a:moveTo>
                <a:lnTo>
                  <a:pt x="216" y="409"/>
                </a:lnTo>
                <a:lnTo>
                  <a:pt x="216" y="239"/>
                </a:lnTo>
                <a:lnTo>
                  <a:pt x="72" y="239"/>
                </a:lnTo>
                <a:cubicBezTo>
                  <a:pt x="80" y="273"/>
                  <a:pt x="92" y="301"/>
                  <a:pt x="105" y="323"/>
                </a:cubicBezTo>
                <a:cubicBezTo>
                  <a:pt x="133" y="372"/>
                  <a:pt x="172" y="396"/>
                  <a:pt x="216" y="409"/>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nvGrpSpPr>
          <p:cNvPr id="17" name="组合 16"/>
          <p:cNvGrpSpPr/>
          <p:nvPr/>
        </p:nvGrpSpPr>
        <p:grpSpPr>
          <a:xfrm>
            <a:off x="1274137" y="3284984"/>
            <a:ext cx="1924896" cy="1631208"/>
            <a:chOff x="918912" y="1844824"/>
            <a:chExt cx="1924896" cy="1631208"/>
          </a:xfrm>
        </p:grpSpPr>
        <p:sp>
          <p:nvSpPr>
            <p:cNvPr id="18" name="TextBox 17"/>
            <p:cNvSpPr txBox="1"/>
            <p:nvPr/>
          </p:nvSpPr>
          <p:spPr>
            <a:xfrm>
              <a:off x="1150015" y="1844824"/>
              <a:ext cx="1462690" cy="369332"/>
            </a:xfrm>
            <a:prstGeom prst="rect">
              <a:avLst/>
            </a:prstGeom>
            <a:noFill/>
          </p:spPr>
          <p:txBody>
            <a:bodyPr wrap="square" rtlCol="0">
              <a:spAutoFit/>
            </a:bodyPr>
            <a:lstStyle/>
            <a:p>
              <a:pPr algn="ctr"/>
              <a:r>
                <a:rPr lang="zh-CN" altLang="en-US" b="1" dirty="0" smtClean="0">
                  <a:solidFill>
                    <a:schemeClr val="accent2"/>
                  </a:solidFill>
                  <a:latin typeface="+mn-ea"/>
                  <a:ea typeface="+mn-ea"/>
                </a:rPr>
                <a:t>日程安排</a:t>
              </a:r>
              <a:endParaRPr lang="zh-CN" altLang="en-US" b="1" dirty="0">
                <a:solidFill>
                  <a:schemeClr val="accent2"/>
                </a:solidFill>
                <a:latin typeface="+mn-ea"/>
                <a:ea typeface="+mn-ea"/>
              </a:endParaRPr>
            </a:p>
          </p:txBody>
        </p:sp>
        <p:sp>
          <p:nvSpPr>
            <p:cNvPr id="19" name="TextBox 18"/>
            <p:cNvSpPr txBox="1"/>
            <p:nvPr/>
          </p:nvSpPr>
          <p:spPr>
            <a:xfrm>
              <a:off x="918912" y="2134511"/>
              <a:ext cx="1924896" cy="1341521"/>
            </a:xfrm>
            <a:prstGeom prst="rect">
              <a:avLst/>
            </a:prstGeom>
            <a:noFill/>
          </p:spPr>
          <p:txBody>
            <a:bodyPr wrap="square" rtlCol="0">
              <a:spAutoFit/>
            </a:bodyPr>
            <a:lstStyle/>
            <a:p>
              <a:pPr algn="ctr">
                <a:lnSpc>
                  <a:spcPct val="130000"/>
                </a:lnSpc>
              </a:pPr>
              <a:r>
                <a:rPr lang="zh-CN" altLang="en-US" sz="1600" dirty="0">
                  <a:solidFill>
                    <a:schemeClr val="accent2"/>
                  </a:solidFill>
                  <a:latin typeface="+mn-ea"/>
                  <a:ea typeface="+mn-ea"/>
                </a:rPr>
                <a:t>单击此处添加文本</a:t>
              </a:r>
              <a:endParaRPr lang="en-US" altLang="zh-CN" sz="1600" dirty="0">
                <a:solidFill>
                  <a:schemeClr val="accent2"/>
                </a:solidFill>
                <a:latin typeface="+mn-ea"/>
                <a:ea typeface="+mn-ea"/>
              </a:endParaRPr>
            </a:p>
            <a:p>
              <a:pPr algn="ctr">
                <a:lnSpc>
                  <a:spcPct val="130000"/>
                </a:lnSpc>
              </a:pPr>
              <a:r>
                <a:rPr lang="zh-CN" altLang="en-US" sz="1600" dirty="0">
                  <a:solidFill>
                    <a:schemeClr val="accent2"/>
                  </a:solidFill>
                  <a:latin typeface="+mn-ea"/>
                  <a:ea typeface="+mn-ea"/>
                </a:rPr>
                <a:t>单击此处添加文本</a:t>
              </a:r>
              <a:endParaRPr lang="en-US" altLang="zh-CN" sz="1600" dirty="0">
                <a:solidFill>
                  <a:schemeClr val="accent2"/>
                </a:solidFill>
                <a:latin typeface="+mn-ea"/>
                <a:ea typeface="+mn-ea"/>
              </a:endParaRPr>
            </a:p>
            <a:p>
              <a:pPr algn="ctr">
                <a:lnSpc>
                  <a:spcPct val="130000"/>
                </a:lnSpc>
              </a:pPr>
              <a:r>
                <a:rPr lang="zh-CN" altLang="en-US" sz="1600" dirty="0">
                  <a:solidFill>
                    <a:schemeClr val="accent2"/>
                  </a:solidFill>
                  <a:latin typeface="+mn-ea"/>
                  <a:ea typeface="+mn-ea"/>
                </a:rPr>
                <a:t>单击此处添加文本</a:t>
              </a:r>
              <a:endParaRPr lang="en-US" altLang="zh-CN" sz="1600" dirty="0">
                <a:solidFill>
                  <a:schemeClr val="accent2"/>
                </a:solidFill>
                <a:latin typeface="+mn-ea"/>
                <a:ea typeface="+mn-ea"/>
              </a:endParaRPr>
            </a:p>
            <a:p>
              <a:pPr algn="ctr">
                <a:lnSpc>
                  <a:spcPct val="130000"/>
                </a:lnSpc>
              </a:pPr>
              <a:r>
                <a:rPr lang="zh-CN" altLang="en-US" sz="1600" dirty="0">
                  <a:solidFill>
                    <a:schemeClr val="accent2"/>
                  </a:solidFill>
                  <a:latin typeface="+mn-ea"/>
                  <a:ea typeface="+mn-ea"/>
                </a:rPr>
                <a:t>单击此处添加文本</a:t>
              </a:r>
              <a:endParaRPr lang="en-US" altLang="zh-CN" sz="1600" dirty="0">
                <a:solidFill>
                  <a:schemeClr val="accent2"/>
                </a:solidFill>
                <a:latin typeface="+mn-ea"/>
                <a:ea typeface="+mn-ea"/>
              </a:endParaRPr>
            </a:p>
          </p:txBody>
        </p:sp>
      </p:grpSp>
      <p:grpSp>
        <p:nvGrpSpPr>
          <p:cNvPr id="20" name="组合 19"/>
          <p:cNvGrpSpPr/>
          <p:nvPr/>
        </p:nvGrpSpPr>
        <p:grpSpPr>
          <a:xfrm>
            <a:off x="3720454" y="3284984"/>
            <a:ext cx="1924896" cy="1631208"/>
            <a:chOff x="918912" y="1844824"/>
            <a:chExt cx="1924896" cy="1631208"/>
          </a:xfrm>
        </p:grpSpPr>
        <p:sp>
          <p:nvSpPr>
            <p:cNvPr id="21" name="TextBox 20"/>
            <p:cNvSpPr txBox="1"/>
            <p:nvPr/>
          </p:nvSpPr>
          <p:spPr>
            <a:xfrm>
              <a:off x="1150015" y="1844824"/>
              <a:ext cx="1462690" cy="369332"/>
            </a:xfrm>
            <a:prstGeom prst="rect">
              <a:avLst/>
            </a:prstGeom>
            <a:noFill/>
          </p:spPr>
          <p:txBody>
            <a:bodyPr wrap="square" rtlCol="0">
              <a:spAutoFit/>
            </a:bodyPr>
            <a:lstStyle/>
            <a:p>
              <a:pPr algn="ctr"/>
              <a:r>
                <a:rPr lang="zh-CN" altLang="en-US" b="1" dirty="0" smtClean="0">
                  <a:solidFill>
                    <a:schemeClr val="accent2"/>
                  </a:solidFill>
                  <a:latin typeface="+mn-ea"/>
                  <a:ea typeface="+mn-ea"/>
                </a:rPr>
                <a:t>行动策略</a:t>
              </a:r>
              <a:endParaRPr lang="zh-CN" altLang="en-US" b="1" dirty="0">
                <a:solidFill>
                  <a:schemeClr val="accent2"/>
                </a:solidFill>
                <a:latin typeface="+mn-ea"/>
                <a:ea typeface="+mn-ea"/>
              </a:endParaRPr>
            </a:p>
          </p:txBody>
        </p:sp>
        <p:sp>
          <p:nvSpPr>
            <p:cNvPr id="22" name="TextBox 21"/>
            <p:cNvSpPr txBox="1"/>
            <p:nvPr/>
          </p:nvSpPr>
          <p:spPr>
            <a:xfrm>
              <a:off x="918912" y="2134511"/>
              <a:ext cx="1924896" cy="1341521"/>
            </a:xfrm>
            <a:prstGeom prst="rect">
              <a:avLst/>
            </a:prstGeom>
            <a:noFill/>
          </p:spPr>
          <p:txBody>
            <a:bodyPr wrap="square" rtlCol="0">
              <a:spAutoFit/>
            </a:bodyPr>
            <a:lstStyle/>
            <a:p>
              <a:pPr algn="ctr">
                <a:lnSpc>
                  <a:spcPct val="130000"/>
                </a:lnSpc>
              </a:pPr>
              <a:r>
                <a:rPr lang="zh-CN" altLang="en-US" sz="1600" dirty="0">
                  <a:solidFill>
                    <a:schemeClr val="accent2"/>
                  </a:solidFill>
                  <a:latin typeface="+mn-ea"/>
                  <a:ea typeface="+mn-ea"/>
                </a:rPr>
                <a:t>单击此处添加文本</a:t>
              </a:r>
              <a:endParaRPr lang="en-US" altLang="zh-CN" sz="1600" dirty="0">
                <a:solidFill>
                  <a:schemeClr val="accent2"/>
                </a:solidFill>
                <a:latin typeface="+mn-ea"/>
                <a:ea typeface="+mn-ea"/>
              </a:endParaRPr>
            </a:p>
            <a:p>
              <a:pPr algn="ctr">
                <a:lnSpc>
                  <a:spcPct val="130000"/>
                </a:lnSpc>
              </a:pPr>
              <a:r>
                <a:rPr lang="zh-CN" altLang="en-US" sz="1600" dirty="0">
                  <a:solidFill>
                    <a:schemeClr val="accent2"/>
                  </a:solidFill>
                  <a:latin typeface="+mn-ea"/>
                  <a:ea typeface="+mn-ea"/>
                </a:rPr>
                <a:t>单击此处添加文本</a:t>
              </a:r>
              <a:endParaRPr lang="en-US" altLang="zh-CN" sz="1600" dirty="0">
                <a:solidFill>
                  <a:schemeClr val="accent2"/>
                </a:solidFill>
                <a:latin typeface="+mn-ea"/>
                <a:ea typeface="+mn-ea"/>
              </a:endParaRPr>
            </a:p>
            <a:p>
              <a:pPr algn="ctr">
                <a:lnSpc>
                  <a:spcPct val="130000"/>
                </a:lnSpc>
              </a:pPr>
              <a:r>
                <a:rPr lang="zh-CN" altLang="en-US" sz="1600" dirty="0">
                  <a:solidFill>
                    <a:schemeClr val="accent2"/>
                  </a:solidFill>
                  <a:latin typeface="+mn-ea"/>
                  <a:ea typeface="+mn-ea"/>
                </a:rPr>
                <a:t>单击此处添加文本</a:t>
              </a:r>
              <a:endParaRPr lang="en-US" altLang="zh-CN" sz="1600" dirty="0">
                <a:solidFill>
                  <a:schemeClr val="accent2"/>
                </a:solidFill>
                <a:latin typeface="+mn-ea"/>
                <a:ea typeface="+mn-ea"/>
              </a:endParaRPr>
            </a:p>
            <a:p>
              <a:pPr algn="ctr">
                <a:lnSpc>
                  <a:spcPct val="130000"/>
                </a:lnSpc>
              </a:pPr>
              <a:r>
                <a:rPr lang="zh-CN" altLang="en-US" sz="1600" dirty="0">
                  <a:solidFill>
                    <a:schemeClr val="accent2"/>
                  </a:solidFill>
                  <a:latin typeface="+mn-ea"/>
                  <a:ea typeface="+mn-ea"/>
                </a:rPr>
                <a:t>单击此处添加文本</a:t>
              </a:r>
              <a:endParaRPr lang="en-US" altLang="zh-CN" sz="1600" dirty="0">
                <a:solidFill>
                  <a:schemeClr val="accent2"/>
                </a:solidFill>
                <a:latin typeface="+mn-ea"/>
                <a:ea typeface="+mn-ea"/>
              </a:endParaRPr>
            </a:p>
          </p:txBody>
        </p:sp>
      </p:grpSp>
      <p:grpSp>
        <p:nvGrpSpPr>
          <p:cNvPr id="23" name="组合 22"/>
          <p:cNvGrpSpPr/>
          <p:nvPr/>
        </p:nvGrpSpPr>
        <p:grpSpPr>
          <a:xfrm>
            <a:off x="6119269" y="3284984"/>
            <a:ext cx="1924896" cy="1631208"/>
            <a:chOff x="918912" y="1844824"/>
            <a:chExt cx="1924896" cy="1631208"/>
          </a:xfrm>
        </p:grpSpPr>
        <p:sp>
          <p:nvSpPr>
            <p:cNvPr id="24" name="TextBox 23"/>
            <p:cNvSpPr txBox="1"/>
            <p:nvPr/>
          </p:nvSpPr>
          <p:spPr>
            <a:xfrm>
              <a:off x="1150015" y="1844824"/>
              <a:ext cx="1462690" cy="369332"/>
            </a:xfrm>
            <a:prstGeom prst="rect">
              <a:avLst/>
            </a:prstGeom>
            <a:noFill/>
          </p:spPr>
          <p:txBody>
            <a:bodyPr wrap="square" rtlCol="0">
              <a:spAutoFit/>
            </a:bodyPr>
            <a:lstStyle/>
            <a:p>
              <a:pPr algn="ctr"/>
              <a:r>
                <a:rPr lang="zh-CN" altLang="en-US" b="1" dirty="0" smtClean="0">
                  <a:solidFill>
                    <a:schemeClr val="accent2"/>
                  </a:solidFill>
                  <a:latin typeface="+mn-ea"/>
                  <a:ea typeface="+mn-ea"/>
                </a:rPr>
                <a:t>后勤保障</a:t>
              </a:r>
              <a:endParaRPr lang="zh-CN" altLang="en-US" b="1" dirty="0">
                <a:solidFill>
                  <a:schemeClr val="accent2"/>
                </a:solidFill>
                <a:latin typeface="+mn-ea"/>
                <a:ea typeface="+mn-ea"/>
              </a:endParaRPr>
            </a:p>
          </p:txBody>
        </p:sp>
        <p:sp>
          <p:nvSpPr>
            <p:cNvPr id="25" name="TextBox 24"/>
            <p:cNvSpPr txBox="1"/>
            <p:nvPr/>
          </p:nvSpPr>
          <p:spPr>
            <a:xfrm>
              <a:off x="918912" y="2134511"/>
              <a:ext cx="1924896" cy="1341521"/>
            </a:xfrm>
            <a:prstGeom prst="rect">
              <a:avLst/>
            </a:prstGeom>
            <a:noFill/>
          </p:spPr>
          <p:txBody>
            <a:bodyPr wrap="square" rtlCol="0">
              <a:spAutoFit/>
            </a:bodyPr>
            <a:lstStyle/>
            <a:p>
              <a:pPr algn="ctr">
                <a:lnSpc>
                  <a:spcPct val="130000"/>
                </a:lnSpc>
              </a:pPr>
              <a:r>
                <a:rPr lang="zh-CN" altLang="en-US" sz="1600" dirty="0">
                  <a:solidFill>
                    <a:schemeClr val="accent2"/>
                  </a:solidFill>
                  <a:latin typeface="+mn-ea"/>
                  <a:ea typeface="+mn-ea"/>
                </a:rPr>
                <a:t>单击此处添加文本</a:t>
              </a:r>
              <a:endParaRPr lang="en-US" altLang="zh-CN" sz="1600" dirty="0">
                <a:solidFill>
                  <a:schemeClr val="accent2"/>
                </a:solidFill>
                <a:latin typeface="+mn-ea"/>
                <a:ea typeface="+mn-ea"/>
              </a:endParaRPr>
            </a:p>
            <a:p>
              <a:pPr algn="ctr">
                <a:lnSpc>
                  <a:spcPct val="130000"/>
                </a:lnSpc>
              </a:pPr>
              <a:r>
                <a:rPr lang="zh-CN" altLang="en-US" sz="1600" dirty="0">
                  <a:solidFill>
                    <a:schemeClr val="accent2"/>
                  </a:solidFill>
                  <a:latin typeface="+mn-ea"/>
                  <a:ea typeface="+mn-ea"/>
                </a:rPr>
                <a:t>单击此处添加文本</a:t>
              </a:r>
              <a:endParaRPr lang="en-US" altLang="zh-CN" sz="1600" dirty="0">
                <a:solidFill>
                  <a:schemeClr val="accent2"/>
                </a:solidFill>
                <a:latin typeface="+mn-ea"/>
                <a:ea typeface="+mn-ea"/>
              </a:endParaRPr>
            </a:p>
            <a:p>
              <a:pPr algn="ctr">
                <a:lnSpc>
                  <a:spcPct val="130000"/>
                </a:lnSpc>
              </a:pPr>
              <a:r>
                <a:rPr lang="zh-CN" altLang="en-US" sz="1600" dirty="0">
                  <a:solidFill>
                    <a:schemeClr val="accent2"/>
                  </a:solidFill>
                  <a:latin typeface="+mn-ea"/>
                  <a:ea typeface="+mn-ea"/>
                </a:rPr>
                <a:t>单击此处添加文本</a:t>
              </a:r>
              <a:endParaRPr lang="en-US" altLang="zh-CN" sz="1600" dirty="0">
                <a:solidFill>
                  <a:schemeClr val="accent2"/>
                </a:solidFill>
                <a:latin typeface="+mn-ea"/>
                <a:ea typeface="+mn-ea"/>
              </a:endParaRPr>
            </a:p>
            <a:p>
              <a:pPr algn="ctr">
                <a:lnSpc>
                  <a:spcPct val="130000"/>
                </a:lnSpc>
              </a:pPr>
              <a:r>
                <a:rPr lang="zh-CN" altLang="en-US" sz="1600" dirty="0">
                  <a:solidFill>
                    <a:schemeClr val="accent2"/>
                  </a:solidFill>
                  <a:latin typeface="+mn-ea"/>
                  <a:ea typeface="+mn-ea"/>
                </a:rPr>
                <a:t>单击此处添加文本</a:t>
              </a:r>
              <a:endParaRPr lang="en-US" altLang="zh-CN" sz="1600" dirty="0">
                <a:solidFill>
                  <a:schemeClr val="accent2"/>
                </a:solidFill>
                <a:latin typeface="+mn-ea"/>
                <a:ea typeface="+mn-ea"/>
              </a:endParaRPr>
            </a:p>
          </p:txBody>
        </p:sp>
      </p:grpSp>
      <p:grpSp>
        <p:nvGrpSpPr>
          <p:cNvPr id="26" name="组合 25"/>
          <p:cNvGrpSpPr/>
          <p:nvPr/>
        </p:nvGrpSpPr>
        <p:grpSpPr>
          <a:xfrm>
            <a:off x="8731841" y="3284984"/>
            <a:ext cx="1924896" cy="1631208"/>
            <a:chOff x="918912" y="1844824"/>
            <a:chExt cx="1924896" cy="1631208"/>
          </a:xfrm>
        </p:grpSpPr>
        <p:sp>
          <p:nvSpPr>
            <p:cNvPr id="27" name="TextBox 26"/>
            <p:cNvSpPr txBox="1"/>
            <p:nvPr/>
          </p:nvSpPr>
          <p:spPr>
            <a:xfrm>
              <a:off x="1150015" y="1844824"/>
              <a:ext cx="1462690" cy="369332"/>
            </a:xfrm>
            <a:prstGeom prst="rect">
              <a:avLst/>
            </a:prstGeom>
            <a:noFill/>
          </p:spPr>
          <p:txBody>
            <a:bodyPr wrap="square" rtlCol="0">
              <a:spAutoFit/>
            </a:bodyPr>
            <a:lstStyle/>
            <a:p>
              <a:pPr algn="ctr"/>
              <a:r>
                <a:rPr lang="zh-CN" altLang="en-US" b="1" dirty="0" smtClean="0">
                  <a:solidFill>
                    <a:schemeClr val="accent2"/>
                  </a:solidFill>
                  <a:latin typeface="+mn-ea"/>
                  <a:ea typeface="+mn-ea"/>
                </a:rPr>
                <a:t>客户服务</a:t>
              </a:r>
              <a:endParaRPr lang="zh-CN" altLang="en-US" b="1" dirty="0">
                <a:solidFill>
                  <a:schemeClr val="accent2"/>
                </a:solidFill>
                <a:latin typeface="+mn-ea"/>
                <a:ea typeface="+mn-ea"/>
              </a:endParaRPr>
            </a:p>
          </p:txBody>
        </p:sp>
        <p:sp>
          <p:nvSpPr>
            <p:cNvPr id="28" name="TextBox 27"/>
            <p:cNvSpPr txBox="1"/>
            <p:nvPr/>
          </p:nvSpPr>
          <p:spPr>
            <a:xfrm>
              <a:off x="918912" y="2134511"/>
              <a:ext cx="1924896" cy="1341521"/>
            </a:xfrm>
            <a:prstGeom prst="rect">
              <a:avLst/>
            </a:prstGeom>
            <a:noFill/>
          </p:spPr>
          <p:txBody>
            <a:bodyPr wrap="square" rtlCol="0">
              <a:spAutoFit/>
            </a:bodyPr>
            <a:lstStyle/>
            <a:p>
              <a:pPr algn="ctr">
                <a:lnSpc>
                  <a:spcPct val="130000"/>
                </a:lnSpc>
              </a:pPr>
              <a:r>
                <a:rPr lang="zh-CN" altLang="en-US" sz="1600" dirty="0">
                  <a:solidFill>
                    <a:schemeClr val="accent2"/>
                  </a:solidFill>
                  <a:latin typeface="+mn-ea"/>
                  <a:ea typeface="+mn-ea"/>
                </a:rPr>
                <a:t>单击此处添加文本</a:t>
              </a:r>
              <a:endParaRPr lang="en-US" altLang="zh-CN" sz="1600" dirty="0">
                <a:solidFill>
                  <a:schemeClr val="accent2"/>
                </a:solidFill>
                <a:latin typeface="+mn-ea"/>
                <a:ea typeface="+mn-ea"/>
              </a:endParaRPr>
            </a:p>
            <a:p>
              <a:pPr algn="ctr">
                <a:lnSpc>
                  <a:spcPct val="130000"/>
                </a:lnSpc>
              </a:pPr>
              <a:r>
                <a:rPr lang="zh-CN" altLang="en-US" sz="1600" dirty="0">
                  <a:solidFill>
                    <a:schemeClr val="accent2"/>
                  </a:solidFill>
                  <a:latin typeface="+mn-ea"/>
                  <a:ea typeface="+mn-ea"/>
                </a:rPr>
                <a:t>单击此处添加文本</a:t>
              </a:r>
              <a:endParaRPr lang="en-US" altLang="zh-CN" sz="1600" dirty="0">
                <a:solidFill>
                  <a:schemeClr val="accent2"/>
                </a:solidFill>
                <a:latin typeface="+mn-ea"/>
                <a:ea typeface="+mn-ea"/>
              </a:endParaRPr>
            </a:p>
            <a:p>
              <a:pPr algn="ctr">
                <a:lnSpc>
                  <a:spcPct val="130000"/>
                </a:lnSpc>
              </a:pPr>
              <a:r>
                <a:rPr lang="zh-CN" altLang="en-US" sz="1600" dirty="0">
                  <a:solidFill>
                    <a:schemeClr val="accent2"/>
                  </a:solidFill>
                  <a:latin typeface="+mn-ea"/>
                  <a:ea typeface="+mn-ea"/>
                </a:rPr>
                <a:t>单击此处添加文本</a:t>
              </a:r>
              <a:endParaRPr lang="en-US" altLang="zh-CN" sz="1600" dirty="0">
                <a:solidFill>
                  <a:schemeClr val="accent2"/>
                </a:solidFill>
                <a:latin typeface="+mn-ea"/>
                <a:ea typeface="+mn-ea"/>
              </a:endParaRPr>
            </a:p>
            <a:p>
              <a:pPr algn="ctr">
                <a:lnSpc>
                  <a:spcPct val="130000"/>
                </a:lnSpc>
              </a:pPr>
              <a:r>
                <a:rPr lang="zh-CN" altLang="en-US" sz="1600" dirty="0">
                  <a:solidFill>
                    <a:schemeClr val="accent2"/>
                  </a:solidFill>
                  <a:latin typeface="+mn-ea"/>
                  <a:ea typeface="+mn-ea"/>
                </a:rPr>
                <a:t>单击此处添加文本</a:t>
              </a:r>
              <a:endParaRPr lang="en-US" altLang="zh-CN" sz="1600" dirty="0">
                <a:solidFill>
                  <a:schemeClr val="accent2"/>
                </a:solidFill>
                <a:latin typeface="+mn-ea"/>
                <a:ea typeface="+mn-ea"/>
              </a:endParaRPr>
            </a:p>
          </p:txBody>
        </p:sp>
      </p:grpSp>
    </p:spTree>
    <p:extLst>
      <p:ext uri="{BB962C8B-B14F-4D97-AF65-F5344CB8AC3E}">
        <p14:creationId xmlns:p14="http://schemas.microsoft.com/office/powerpoint/2010/main" val="2045700964"/>
      </p:ext>
    </p:extLst>
  </p:cSld>
  <p:clrMapOvr>
    <a:masterClrMapping/>
  </p:clrMapOvr>
  <mc:AlternateContent xmlns:mc="http://schemas.openxmlformats.org/markup-compatibility/2006">
    <mc:Choice xmlns:p14="http://schemas.microsoft.com/office/powerpoint/2010/main" Requires="p14">
      <p:transition spd="slow" p14:dur="800" advTm="8109">
        <p14:doors/>
      </p:transition>
    </mc:Choice>
    <mc:Fallback>
      <p:transition spd="slow" advTm="8109">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5"/>
                                        </p:tgtEl>
                                        <p:attrNameLst>
                                          <p:attrName>style.visibility</p:attrName>
                                        </p:attrNameLst>
                                      </p:cBhvr>
                                      <p:to>
                                        <p:strVal val="visible"/>
                                      </p:to>
                                    </p:set>
                                    <p:anim calcmode="lin" valueType="num">
                                      <p:cBhvr>
                                        <p:cTn id="7" dur="40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55"/>
                                        </p:tgtEl>
                                        <p:attrNameLst>
                                          <p:attrName>ppt_y</p:attrName>
                                        </p:attrNameLst>
                                      </p:cBhvr>
                                      <p:tavLst>
                                        <p:tav tm="0">
                                          <p:val>
                                            <p:strVal val="#ppt_y"/>
                                          </p:val>
                                        </p:tav>
                                        <p:tav tm="100000">
                                          <p:val>
                                            <p:strVal val="#ppt_y"/>
                                          </p:val>
                                        </p:tav>
                                      </p:tavLst>
                                    </p:anim>
                                    <p:anim calcmode="lin" valueType="num">
                                      <p:cBhvr>
                                        <p:cTn id="9" dur="40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5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55"/>
                                        </p:tgtEl>
                                      </p:cBhvr>
                                    </p:animEffect>
                                  </p:childTnLst>
                                </p:cTn>
                              </p:par>
                            </p:childTnLst>
                          </p:cTn>
                        </p:par>
                        <p:par>
                          <p:cTn id="12" fill="hold">
                            <p:stCondLst>
                              <p:cond delay="720"/>
                            </p:stCondLst>
                            <p:childTnLst>
                              <p:par>
                                <p:cTn id="13" presetID="2" presetClass="entr" presetSubtype="2"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1+#ppt_w/2"/>
                                          </p:val>
                                        </p:tav>
                                        <p:tav tm="100000">
                                          <p:val>
                                            <p:strVal val="#ppt_x"/>
                                          </p:val>
                                        </p:tav>
                                      </p:tavLst>
                                    </p:anim>
                                    <p:anim calcmode="lin" valueType="num">
                                      <p:cBhvr additive="base">
                                        <p:cTn id="16" dur="500" fill="hold"/>
                                        <p:tgtEl>
                                          <p:spTgt spid="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10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1+#ppt_w/2"/>
                                          </p:val>
                                        </p:tav>
                                        <p:tav tm="100000">
                                          <p:val>
                                            <p:strVal val="#ppt_x"/>
                                          </p:val>
                                        </p:tav>
                                      </p:tavLst>
                                    </p:anim>
                                    <p:anim calcmode="lin" valueType="num">
                                      <p:cBhvr additive="base">
                                        <p:cTn id="20" dur="500" fill="hold"/>
                                        <p:tgtEl>
                                          <p:spTgt spid="7"/>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20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fill="hold"/>
                                        <p:tgtEl>
                                          <p:spTgt spid="6"/>
                                        </p:tgtEl>
                                        <p:attrNameLst>
                                          <p:attrName>ppt_x</p:attrName>
                                        </p:attrNameLst>
                                      </p:cBhvr>
                                      <p:tavLst>
                                        <p:tav tm="0">
                                          <p:val>
                                            <p:strVal val="1+#ppt_w/2"/>
                                          </p:val>
                                        </p:tav>
                                        <p:tav tm="100000">
                                          <p:val>
                                            <p:strVal val="#ppt_x"/>
                                          </p:val>
                                        </p:tav>
                                      </p:tavLst>
                                    </p:anim>
                                    <p:anim calcmode="lin" valueType="num">
                                      <p:cBhvr additive="base">
                                        <p:cTn id="24" dur="500" fill="hold"/>
                                        <p:tgtEl>
                                          <p:spTgt spid="6"/>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30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500" fill="hold"/>
                                        <p:tgtEl>
                                          <p:spTgt spid="5"/>
                                        </p:tgtEl>
                                        <p:attrNameLst>
                                          <p:attrName>ppt_x</p:attrName>
                                        </p:attrNameLst>
                                      </p:cBhvr>
                                      <p:tavLst>
                                        <p:tav tm="0">
                                          <p:val>
                                            <p:strVal val="1+#ppt_w/2"/>
                                          </p:val>
                                        </p:tav>
                                        <p:tav tm="100000">
                                          <p:val>
                                            <p:strVal val="#ppt_x"/>
                                          </p:val>
                                        </p:tav>
                                      </p:tavLst>
                                    </p:anim>
                                    <p:anim calcmode="lin" valueType="num">
                                      <p:cBhvr additive="base">
                                        <p:cTn id="28" dur="500" fill="hold"/>
                                        <p:tgtEl>
                                          <p:spTgt spid="5"/>
                                        </p:tgtEl>
                                        <p:attrNameLst>
                                          <p:attrName>ppt_y</p:attrName>
                                        </p:attrNameLst>
                                      </p:cBhvr>
                                      <p:tavLst>
                                        <p:tav tm="0">
                                          <p:val>
                                            <p:strVal val="#ppt_y"/>
                                          </p:val>
                                        </p:tav>
                                        <p:tav tm="100000">
                                          <p:val>
                                            <p:strVal val="#ppt_y"/>
                                          </p:val>
                                        </p:tav>
                                      </p:tavLst>
                                    </p:anim>
                                  </p:childTnLst>
                                </p:cTn>
                              </p:par>
                            </p:childTnLst>
                          </p:cTn>
                        </p:par>
                        <p:par>
                          <p:cTn id="29" fill="hold">
                            <p:stCondLst>
                              <p:cond delay="1520"/>
                            </p:stCondLst>
                            <p:childTnLst>
                              <p:par>
                                <p:cTn id="30" presetID="31" presetClass="entr" presetSubtype="0" fill="hold" grpId="0" nodeType="afterEffect">
                                  <p:stCondLst>
                                    <p:cond delay="0"/>
                                  </p:stCondLst>
                                  <p:childTnLst>
                                    <p:set>
                                      <p:cBhvr>
                                        <p:cTn id="31" dur="1" fill="hold">
                                          <p:stCondLst>
                                            <p:cond delay="0"/>
                                          </p:stCondLst>
                                        </p:cTn>
                                        <p:tgtEl>
                                          <p:spTgt spid="15"/>
                                        </p:tgtEl>
                                        <p:attrNameLst>
                                          <p:attrName>style.visibility</p:attrName>
                                        </p:attrNameLst>
                                      </p:cBhvr>
                                      <p:to>
                                        <p:strVal val="visible"/>
                                      </p:to>
                                    </p:set>
                                    <p:anim calcmode="lin" valueType="num">
                                      <p:cBhvr>
                                        <p:cTn id="32" dur="300" fill="hold"/>
                                        <p:tgtEl>
                                          <p:spTgt spid="15"/>
                                        </p:tgtEl>
                                        <p:attrNameLst>
                                          <p:attrName>ppt_w</p:attrName>
                                        </p:attrNameLst>
                                      </p:cBhvr>
                                      <p:tavLst>
                                        <p:tav tm="0">
                                          <p:val>
                                            <p:fltVal val="0"/>
                                          </p:val>
                                        </p:tav>
                                        <p:tav tm="100000">
                                          <p:val>
                                            <p:strVal val="#ppt_w"/>
                                          </p:val>
                                        </p:tav>
                                      </p:tavLst>
                                    </p:anim>
                                    <p:anim calcmode="lin" valueType="num">
                                      <p:cBhvr>
                                        <p:cTn id="33" dur="300" fill="hold"/>
                                        <p:tgtEl>
                                          <p:spTgt spid="15"/>
                                        </p:tgtEl>
                                        <p:attrNameLst>
                                          <p:attrName>ppt_h</p:attrName>
                                        </p:attrNameLst>
                                      </p:cBhvr>
                                      <p:tavLst>
                                        <p:tav tm="0">
                                          <p:val>
                                            <p:fltVal val="0"/>
                                          </p:val>
                                        </p:tav>
                                        <p:tav tm="100000">
                                          <p:val>
                                            <p:strVal val="#ppt_h"/>
                                          </p:val>
                                        </p:tav>
                                      </p:tavLst>
                                    </p:anim>
                                    <p:anim calcmode="lin" valueType="num">
                                      <p:cBhvr>
                                        <p:cTn id="34" dur="300" fill="hold"/>
                                        <p:tgtEl>
                                          <p:spTgt spid="15"/>
                                        </p:tgtEl>
                                        <p:attrNameLst>
                                          <p:attrName>style.rotation</p:attrName>
                                        </p:attrNameLst>
                                      </p:cBhvr>
                                      <p:tavLst>
                                        <p:tav tm="0">
                                          <p:val>
                                            <p:fltVal val="90"/>
                                          </p:val>
                                        </p:tav>
                                        <p:tav tm="100000">
                                          <p:val>
                                            <p:fltVal val="0"/>
                                          </p:val>
                                        </p:tav>
                                      </p:tavLst>
                                    </p:anim>
                                    <p:animEffect transition="in" filter="fade">
                                      <p:cBhvr>
                                        <p:cTn id="35" dur="300"/>
                                        <p:tgtEl>
                                          <p:spTgt spid="15"/>
                                        </p:tgtEl>
                                      </p:cBhvr>
                                    </p:animEffect>
                                  </p:childTnLst>
                                </p:cTn>
                              </p:par>
                            </p:childTnLst>
                          </p:cTn>
                        </p:par>
                        <p:par>
                          <p:cTn id="36" fill="hold">
                            <p:stCondLst>
                              <p:cond delay="1820"/>
                            </p:stCondLst>
                            <p:childTnLst>
                              <p:par>
                                <p:cTn id="37" presetID="22" presetClass="entr" presetSubtype="8"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wipe(left)">
                                      <p:cBhvr>
                                        <p:cTn id="39" dur="500"/>
                                        <p:tgtEl>
                                          <p:spTgt spid="9"/>
                                        </p:tgtEl>
                                      </p:cBhvr>
                                    </p:animEffect>
                                  </p:childTnLst>
                                </p:cTn>
                              </p:par>
                            </p:childTnLst>
                          </p:cTn>
                        </p:par>
                        <p:par>
                          <p:cTn id="40" fill="hold">
                            <p:stCondLst>
                              <p:cond delay="2320"/>
                            </p:stCondLst>
                            <p:childTnLst>
                              <p:par>
                                <p:cTn id="41" presetID="22" presetClass="entr" presetSubtype="1" fill="hold"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wipe(up)">
                                      <p:cBhvr>
                                        <p:cTn id="43" dur="500"/>
                                        <p:tgtEl>
                                          <p:spTgt spid="17"/>
                                        </p:tgtEl>
                                      </p:cBhvr>
                                    </p:animEffect>
                                  </p:childTnLst>
                                </p:cTn>
                              </p:par>
                            </p:childTnLst>
                          </p:cTn>
                        </p:par>
                        <p:par>
                          <p:cTn id="44" fill="hold">
                            <p:stCondLst>
                              <p:cond delay="2820"/>
                            </p:stCondLst>
                            <p:childTnLst>
                              <p:par>
                                <p:cTn id="45" presetID="31" presetClass="entr" presetSubtype="0"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cBhvr>
                                        <p:cTn id="47" dur="300" fill="hold"/>
                                        <p:tgtEl>
                                          <p:spTgt spid="14"/>
                                        </p:tgtEl>
                                        <p:attrNameLst>
                                          <p:attrName>ppt_w</p:attrName>
                                        </p:attrNameLst>
                                      </p:cBhvr>
                                      <p:tavLst>
                                        <p:tav tm="0">
                                          <p:val>
                                            <p:fltVal val="0"/>
                                          </p:val>
                                        </p:tav>
                                        <p:tav tm="100000">
                                          <p:val>
                                            <p:strVal val="#ppt_w"/>
                                          </p:val>
                                        </p:tav>
                                      </p:tavLst>
                                    </p:anim>
                                    <p:anim calcmode="lin" valueType="num">
                                      <p:cBhvr>
                                        <p:cTn id="48" dur="300" fill="hold"/>
                                        <p:tgtEl>
                                          <p:spTgt spid="14"/>
                                        </p:tgtEl>
                                        <p:attrNameLst>
                                          <p:attrName>ppt_h</p:attrName>
                                        </p:attrNameLst>
                                      </p:cBhvr>
                                      <p:tavLst>
                                        <p:tav tm="0">
                                          <p:val>
                                            <p:fltVal val="0"/>
                                          </p:val>
                                        </p:tav>
                                        <p:tav tm="100000">
                                          <p:val>
                                            <p:strVal val="#ppt_h"/>
                                          </p:val>
                                        </p:tav>
                                      </p:tavLst>
                                    </p:anim>
                                    <p:anim calcmode="lin" valueType="num">
                                      <p:cBhvr>
                                        <p:cTn id="49" dur="300" fill="hold"/>
                                        <p:tgtEl>
                                          <p:spTgt spid="14"/>
                                        </p:tgtEl>
                                        <p:attrNameLst>
                                          <p:attrName>style.rotation</p:attrName>
                                        </p:attrNameLst>
                                      </p:cBhvr>
                                      <p:tavLst>
                                        <p:tav tm="0">
                                          <p:val>
                                            <p:fltVal val="90"/>
                                          </p:val>
                                        </p:tav>
                                        <p:tav tm="100000">
                                          <p:val>
                                            <p:fltVal val="0"/>
                                          </p:val>
                                        </p:tav>
                                      </p:tavLst>
                                    </p:anim>
                                    <p:animEffect transition="in" filter="fade">
                                      <p:cBhvr>
                                        <p:cTn id="50" dur="300"/>
                                        <p:tgtEl>
                                          <p:spTgt spid="14"/>
                                        </p:tgtEl>
                                      </p:cBhvr>
                                    </p:animEffect>
                                  </p:childTnLst>
                                </p:cTn>
                              </p:par>
                            </p:childTnLst>
                          </p:cTn>
                        </p:par>
                        <p:par>
                          <p:cTn id="51" fill="hold">
                            <p:stCondLst>
                              <p:cond delay="3120"/>
                            </p:stCondLst>
                            <p:childTnLst>
                              <p:par>
                                <p:cTn id="52" presetID="22" presetClass="entr" presetSubtype="8" fill="hold" grpId="0" nodeType="afterEffect">
                                  <p:stCondLst>
                                    <p:cond delay="0"/>
                                  </p:stCondLst>
                                  <p:childTnLst>
                                    <p:set>
                                      <p:cBhvr>
                                        <p:cTn id="53" dur="1" fill="hold">
                                          <p:stCondLst>
                                            <p:cond delay="0"/>
                                          </p:stCondLst>
                                        </p:cTn>
                                        <p:tgtEl>
                                          <p:spTgt spid="10"/>
                                        </p:tgtEl>
                                        <p:attrNameLst>
                                          <p:attrName>style.visibility</p:attrName>
                                        </p:attrNameLst>
                                      </p:cBhvr>
                                      <p:to>
                                        <p:strVal val="visible"/>
                                      </p:to>
                                    </p:set>
                                    <p:animEffect transition="in" filter="wipe(left)">
                                      <p:cBhvr>
                                        <p:cTn id="54" dur="500"/>
                                        <p:tgtEl>
                                          <p:spTgt spid="10"/>
                                        </p:tgtEl>
                                      </p:cBhvr>
                                    </p:animEffect>
                                  </p:childTnLst>
                                </p:cTn>
                              </p:par>
                            </p:childTnLst>
                          </p:cTn>
                        </p:par>
                        <p:par>
                          <p:cTn id="55" fill="hold">
                            <p:stCondLst>
                              <p:cond delay="3620"/>
                            </p:stCondLst>
                            <p:childTnLst>
                              <p:par>
                                <p:cTn id="56" presetID="22" presetClass="entr" presetSubtype="1" fill="hold" nodeType="afterEffect">
                                  <p:stCondLst>
                                    <p:cond delay="0"/>
                                  </p:stCondLst>
                                  <p:childTnLst>
                                    <p:set>
                                      <p:cBhvr>
                                        <p:cTn id="57" dur="1" fill="hold">
                                          <p:stCondLst>
                                            <p:cond delay="0"/>
                                          </p:stCondLst>
                                        </p:cTn>
                                        <p:tgtEl>
                                          <p:spTgt spid="20"/>
                                        </p:tgtEl>
                                        <p:attrNameLst>
                                          <p:attrName>style.visibility</p:attrName>
                                        </p:attrNameLst>
                                      </p:cBhvr>
                                      <p:to>
                                        <p:strVal val="visible"/>
                                      </p:to>
                                    </p:set>
                                    <p:animEffect transition="in" filter="wipe(up)">
                                      <p:cBhvr>
                                        <p:cTn id="58" dur="500"/>
                                        <p:tgtEl>
                                          <p:spTgt spid="20"/>
                                        </p:tgtEl>
                                      </p:cBhvr>
                                    </p:animEffect>
                                  </p:childTnLst>
                                </p:cTn>
                              </p:par>
                            </p:childTnLst>
                          </p:cTn>
                        </p:par>
                        <p:par>
                          <p:cTn id="59" fill="hold">
                            <p:stCondLst>
                              <p:cond delay="4120"/>
                            </p:stCondLst>
                            <p:childTnLst>
                              <p:par>
                                <p:cTn id="60" presetID="31" presetClass="entr" presetSubtype="0" fill="hold" grpId="0" nodeType="afterEffect">
                                  <p:stCondLst>
                                    <p:cond delay="0"/>
                                  </p:stCondLst>
                                  <p:childTnLst>
                                    <p:set>
                                      <p:cBhvr>
                                        <p:cTn id="61" dur="1" fill="hold">
                                          <p:stCondLst>
                                            <p:cond delay="0"/>
                                          </p:stCondLst>
                                        </p:cTn>
                                        <p:tgtEl>
                                          <p:spTgt spid="16"/>
                                        </p:tgtEl>
                                        <p:attrNameLst>
                                          <p:attrName>style.visibility</p:attrName>
                                        </p:attrNameLst>
                                      </p:cBhvr>
                                      <p:to>
                                        <p:strVal val="visible"/>
                                      </p:to>
                                    </p:set>
                                    <p:anim calcmode="lin" valueType="num">
                                      <p:cBhvr>
                                        <p:cTn id="62" dur="300" fill="hold"/>
                                        <p:tgtEl>
                                          <p:spTgt spid="16"/>
                                        </p:tgtEl>
                                        <p:attrNameLst>
                                          <p:attrName>ppt_w</p:attrName>
                                        </p:attrNameLst>
                                      </p:cBhvr>
                                      <p:tavLst>
                                        <p:tav tm="0">
                                          <p:val>
                                            <p:fltVal val="0"/>
                                          </p:val>
                                        </p:tav>
                                        <p:tav tm="100000">
                                          <p:val>
                                            <p:strVal val="#ppt_w"/>
                                          </p:val>
                                        </p:tav>
                                      </p:tavLst>
                                    </p:anim>
                                    <p:anim calcmode="lin" valueType="num">
                                      <p:cBhvr>
                                        <p:cTn id="63" dur="300" fill="hold"/>
                                        <p:tgtEl>
                                          <p:spTgt spid="16"/>
                                        </p:tgtEl>
                                        <p:attrNameLst>
                                          <p:attrName>ppt_h</p:attrName>
                                        </p:attrNameLst>
                                      </p:cBhvr>
                                      <p:tavLst>
                                        <p:tav tm="0">
                                          <p:val>
                                            <p:fltVal val="0"/>
                                          </p:val>
                                        </p:tav>
                                        <p:tav tm="100000">
                                          <p:val>
                                            <p:strVal val="#ppt_h"/>
                                          </p:val>
                                        </p:tav>
                                      </p:tavLst>
                                    </p:anim>
                                    <p:anim calcmode="lin" valueType="num">
                                      <p:cBhvr>
                                        <p:cTn id="64" dur="300" fill="hold"/>
                                        <p:tgtEl>
                                          <p:spTgt spid="16"/>
                                        </p:tgtEl>
                                        <p:attrNameLst>
                                          <p:attrName>style.rotation</p:attrName>
                                        </p:attrNameLst>
                                      </p:cBhvr>
                                      <p:tavLst>
                                        <p:tav tm="0">
                                          <p:val>
                                            <p:fltVal val="90"/>
                                          </p:val>
                                        </p:tav>
                                        <p:tav tm="100000">
                                          <p:val>
                                            <p:fltVal val="0"/>
                                          </p:val>
                                        </p:tav>
                                      </p:tavLst>
                                    </p:anim>
                                    <p:animEffect transition="in" filter="fade">
                                      <p:cBhvr>
                                        <p:cTn id="65" dur="300"/>
                                        <p:tgtEl>
                                          <p:spTgt spid="16"/>
                                        </p:tgtEl>
                                      </p:cBhvr>
                                    </p:animEffect>
                                  </p:childTnLst>
                                </p:cTn>
                              </p:par>
                            </p:childTnLst>
                          </p:cTn>
                        </p:par>
                        <p:par>
                          <p:cTn id="66" fill="hold">
                            <p:stCondLst>
                              <p:cond delay="4420"/>
                            </p:stCondLst>
                            <p:childTnLst>
                              <p:par>
                                <p:cTn id="67" presetID="22" presetClass="entr" presetSubtype="8" fill="hold" grpId="0" nodeType="afterEffect">
                                  <p:stCondLst>
                                    <p:cond delay="0"/>
                                  </p:stCondLst>
                                  <p:childTnLst>
                                    <p:set>
                                      <p:cBhvr>
                                        <p:cTn id="68" dur="1" fill="hold">
                                          <p:stCondLst>
                                            <p:cond delay="0"/>
                                          </p:stCondLst>
                                        </p:cTn>
                                        <p:tgtEl>
                                          <p:spTgt spid="11"/>
                                        </p:tgtEl>
                                        <p:attrNameLst>
                                          <p:attrName>style.visibility</p:attrName>
                                        </p:attrNameLst>
                                      </p:cBhvr>
                                      <p:to>
                                        <p:strVal val="visible"/>
                                      </p:to>
                                    </p:set>
                                    <p:animEffect transition="in" filter="wipe(left)">
                                      <p:cBhvr>
                                        <p:cTn id="69" dur="500"/>
                                        <p:tgtEl>
                                          <p:spTgt spid="11"/>
                                        </p:tgtEl>
                                      </p:cBhvr>
                                    </p:animEffect>
                                  </p:childTnLst>
                                </p:cTn>
                              </p:par>
                            </p:childTnLst>
                          </p:cTn>
                        </p:par>
                        <p:par>
                          <p:cTn id="70" fill="hold">
                            <p:stCondLst>
                              <p:cond delay="4920"/>
                            </p:stCondLst>
                            <p:childTnLst>
                              <p:par>
                                <p:cTn id="71" presetID="22" presetClass="entr" presetSubtype="1" fill="hold" nodeType="afterEffect">
                                  <p:stCondLst>
                                    <p:cond delay="0"/>
                                  </p:stCondLst>
                                  <p:childTnLst>
                                    <p:set>
                                      <p:cBhvr>
                                        <p:cTn id="72" dur="1" fill="hold">
                                          <p:stCondLst>
                                            <p:cond delay="0"/>
                                          </p:stCondLst>
                                        </p:cTn>
                                        <p:tgtEl>
                                          <p:spTgt spid="23"/>
                                        </p:tgtEl>
                                        <p:attrNameLst>
                                          <p:attrName>style.visibility</p:attrName>
                                        </p:attrNameLst>
                                      </p:cBhvr>
                                      <p:to>
                                        <p:strVal val="visible"/>
                                      </p:to>
                                    </p:set>
                                    <p:animEffect transition="in" filter="wipe(up)">
                                      <p:cBhvr>
                                        <p:cTn id="73" dur="500"/>
                                        <p:tgtEl>
                                          <p:spTgt spid="23"/>
                                        </p:tgtEl>
                                      </p:cBhvr>
                                    </p:animEffect>
                                  </p:childTnLst>
                                </p:cTn>
                              </p:par>
                            </p:childTnLst>
                          </p:cTn>
                        </p:par>
                        <p:par>
                          <p:cTn id="74" fill="hold">
                            <p:stCondLst>
                              <p:cond delay="5420"/>
                            </p:stCondLst>
                            <p:childTnLst>
                              <p:par>
                                <p:cTn id="75" presetID="31" presetClass="entr" presetSubtype="0" fill="hold" grpId="0" nodeType="afterEffect">
                                  <p:stCondLst>
                                    <p:cond delay="0"/>
                                  </p:stCondLst>
                                  <p:childTnLst>
                                    <p:set>
                                      <p:cBhvr>
                                        <p:cTn id="76" dur="1" fill="hold">
                                          <p:stCondLst>
                                            <p:cond delay="0"/>
                                          </p:stCondLst>
                                        </p:cTn>
                                        <p:tgtEl>
                                          <p:spTgt spid="13"/>
                                        </p:tgtEl>
                                        <p:attrNameLst>
                                          <p:attrName>style.visibility</p:attrName>
                                        </p:attrNameLst>
                                      </p:cBhvr>
                                      <p:to>
                                        <p:strVal val="visible"/>
                                      </p:to>
                                    </p:set>
                                    <p:anim calcmode="lin" valueType="num">
                                      <p:cBhvr>
                                        <p:cTn id="77" dur="300" fill="hold"/>
                                        <p:tgtEl>
                                          <p:spTgt spid="13"/>
                                        </p:tgtEl>
                                        <p:attrNameLst>
                                          <p:attrName>ppt_w</p:attrName>
                                        </p:attrNameLst>
                                      </p:cBhvr>
                                      <p:tavLst>
                                        <p:tav tm="0">
                                          <p:val>
                                            <p:fltVal val="0"/>
                                          </p:val>
                                        </p:tav>
                                        <p:tav tm="100000">
                                          <p:val>
                                            <p:strVal val="#ppt_w"/>
                                          </p:val>
                                        </p:tav>
                                      </p:tavLst>
                                    </p:anim>
                                    <p:anim calcmode="lin" valueType="num">
                                      <p:cBhvr>
                                        <p:cTn id="78" dur="300" fill="hold"/>
                                        <p:tgtEl>
                                          <p:spTgt spid="13"/>
                                        </p:tgtEl>
                                        <p:attrNameLst>
                                          <p:attrName>ppt_h</p:attrName>
                                        </p:attrNameLst>
                                      </p:cBhvr>
                                      <p:tavLst>
                                        <p:tav tm="0">
                                          <p:val>
                                            <p:fltVal val="0"/>
                                          </p:val>
                                        </p:tav>
                                        <p:tav tm="100000">
                                          <p:val>
                                            <p:strVal val="#ppt_h"/>
                                          </p:val>
                                        </p:tav>
                                      </p:tavLst>
                                    </p:anim>
                                    <p:anim calcmode="lin" valueType="num">
                                      <p:cBhvr>
                                        <p:cTn id="79" dur="300" fill="hold"/>
                                        <p:tgtEl>
                                          <p:spTgt spid="13"/>
                                        </p:tgtEl>
                                        <p:attrNameLst>
                                          <p:attrName>style.rotation</p:attrName>
                                        </p:attrNameLst>
                                      </p:cBhvr>
                                      <p:tavLst>
                                        <p:tav tm="0">
                                          <p:val>
                                            <p:fltVal val="90"/>
                                          </p:val>
                                        </p:tav>
                                        <p:tav tm="100000">
                                          <p:val>
                                            <p:fltVal val="0"/>
                                          </p:val>
                                        </p:tav>
                                      </p:tavLst>
                                    </p:anim>
                                    <p:animEffect transition="in" filter="fade">
                                      <p:cBhvr>
                                        <p:cTn id="80" dur="300"/>
                                        <p:tgtEl>
                                          <p:spTgt spid="13"/>
                                        </p:tgtEl>
                                      </p:cBhvr>
                                    </p:animEffect>
                                  </p:childTnLst>
                                </p:cTn>
                              </p:par>
                            </p:childTnLst>
                          </p:cTn>
                        </p:par>
                        <p:par>
                          <p:cTn id="81" fill="hold">
                            <p:stCondLst>
                              <p:cond delay="5720"/>
                            </p:stCondLst>
                            <p:childTnLst>
                              <p:par>
                                <p:cTn id="82" presetID="22" presetClass="entr" presetSubtype="8" fill="hold" grpId="0" nodeType="afterEffect">
                                  <p:stCondLst>
                                    <p:cond delay="0"/>
                                  </p:stCondLst>
                                  <p:childTnLst>
                                    <p:set>
                                      <p:cBhvr>
                                        <p:cTn id="83" dur="1" fill="hold">
                                          <p:stCondLst>
                                            <p:cond delay="0"/>
                                          </p:stCondLst>
                                        </p:cTn>
                                        <p:tgtEl>
                                          <p:spTgt spid="12"/>
                                        </p:tgtEl>
                                        <p:attrNameLst>
                                          <p:attrName>style.visibility</p:attrName>
                                        </p:attrNameLst>
                                      </p:cBhvr>
                                      <p:to>
                                        <p:strVal val="visible"/>
                                      </p:to>
                                    </p:set>
                                    <p:animEffect transition="in" filter="wipe(left)">
                                      <p:cBhvr>
                                        <p:cTn id="84" dur="500"/>
                                        <p:tgtEl>
                                          <p:spTgt spid="12"/>
                                        </p:tgtEl>
                                      </p:cBhvr>
                                    </p:animEffect>
                                  </p:childTnLst>
                                </p:cTn>
                              </p:par>
                            </p:childTnLst>
                          </p:cTn>
                        </p:par>
                        <p:par>
                          <p:cTn id="85" fill="hold">
                            <p:stCondLst>
                              <p:cond delay="6220"/>
                            </p:stCondLst>
                            <p:childTnLst>
                              <p:par>
                                <p:cTn id="86" presetID="22" presetClass="entr" presetSubtype="1" fill="hold" nodeType="afterEffect">
                                  <p:stCondLst>
                                    <p:cond delay="0"/>
                                  </p:stCondLst>
                                  <p:childTnLst>
                                    <p:set>
                                      <p:cBhvr>
                                        <p:cTn id="87" dur="1" fill="hold">
                                          <p:stCondLst>
                                            <p:cond delay="0"/>
                                          </p:stCondLst>
                                        </p:cTn>
                                        <p:tgtEl>
                                          <p:spTgt spid="26"/>
                                        </p:tgtEl>
                                        <p:attrNameLst>
                                          <p:attrName>style.visibility</p:attrName>
                                        </p:attrNameLst>
                                      </p:cBhvr>
                                      <p:to>
                                        <p:strVal val="visible"/>
                                      </p:to>
                                    </p:set>
                                    <p:animEffect transition="in" filter="wipe(up)">
                                      <p:cBhvr>
                                        <p:cTn id="88"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1330766" y="44624"/>
            <a:ext cx="5042228" cy="523220"/>
          </a:xfrm>
          <a:prstGeom prst="rect">
            <a:avLst/>
          </a:prstGeom>
          <a:noFill/>
        </p:spPr>
        <p:txBody>
          <a:bodyPr wrap="square"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r>
              <a:rPr lang="en-US" altLang="zh-CN" sz="2800" dirty="0" smtClean="0">
                <a:solidFill>
                  <a:schemeClr val="accent2"/>
                </a:solidFill>
                <a:latin typeface="微软雅黑"/>
                <a:ea typeface="微软雅黑"/>
              </a:rPr>
              <a:t>3.5 </a:t>
            </a:r>
            <a:r>
              <a:rPr lang="zh-CN" altLang="en-US" sz="2800" dirty="0" smtClean="0">
                <a:solidFill>
                  <a:schemeClr val="accent2"/>
                </a:solidFill>
                <a:latin typeface="微软雅黑"/>
                <a:ea typeface="微软雅黑"/>
              </a:rPr>
              <a:t>代理推广</a:t>
            </a:r>
            <a:endParaRPr lang="zh-CN" altLang="en-US" sz="2800" dirty="0">
              <a:solidFill>
                <a:schemeClr val="accent2"/>
              </a:solidFill>
              <a:latin typeface="微软雅黑"/>
              <a:ea typeface="微软雅黑"/>
            </a:endParaRPr>
          </a:p>
        </p:txBody>
      </p:sp>
      <p:sp>
        <p:nvSpPr>
          <p:cNvPr id="56" name="TextBox 55"/>
          <p:cNvSpPr txBox="1"/>
          <p:nvPr/>
        </p:nvSpPr>
        <p:spPr>
          <a:xfrm>
            <a:off x="140263" y="106179"/>
            <a:ext cx="1064260" cy="400110"/>
          </a:xfrm>
          <a:prstGeom prst="rect">
            <a:avLst/>
          </a:prstGeom>
          <a:noFill/>
        </p:spPr>
        <p:txBody>
          <a:bodyPr wrap="square" rtlCol="0">
            <a:spAutoFit/>
          </a:bodyPr>
          <a:lstStyle/>
          <a:p>
            <a:pPr algn="r"/>
            <a:r>
              <a:rPr lang="en-US" altLang="zh-CN" sz="2000" dirty="0" smtClean="0">
                <a:solidFill>
                  <a:schemeClr val="accent2"/>
                </a:solidFill>
              </a:rPr>
              <a:t>Part </a:t>
            </a:r>
            <a:r>
              <a:rPr lang="en-US" altLang="zh-CN" dirty="0" smtClean="0">
                <a:solidFill>
                  <a:schemeClr val="accent2"/>
                </a:solidFill>
              </a:rPr>
              <a:t>3 </a:t>
            </a:r>
            <a:endParaRPr lang="zh-CN" altLang="en-US" dirty="0">
              <a:solidFill>
                <a:schemeClr val="accent2"/>
              </a:solidFill>
            </a:endParaRPr>
          </a:p>
        </p:txBody>
      </p:sp>
      <p:grpSp>
        <p:nvGrpSpPr>
          <p:cNvPr id="4" name="组合 3"/>
          <p:cNvGrpSpPr/>
          <p:nvPr/>
        </p:nvGrpSpPr>
        <p:grpSpPr>
          <a:xfrm>
            <a:off x="859611" y="2091859"/>
            <a:ext cx="2521365" cy="2521366"/>
            <a:chOff x="1131888" y="1470025"/>
            <a:chExt cx="2098675" cy="2098676"/>
          </a:xfrm>
        </p:grpSpPr>
        <p:sp>
          <p:nvSpPr>
            <p:cNvPr id="5" name="Oval 9"/>
            <p:cNvSpPr>
              <a:spLocks noChangeArrowheads="1"/>
            </p:cNvSpPr>
            <p:nvPr/>
          </p:nvSpPr>
          <p:spPr bwMode="auto">
            <a:xfrm>
              <a:off x="1131888" y="1470025"/>
              <a:ext cx="2098675" cy="2098676"/>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12"/>
            <p:cNvSpPr>
              <a:spLocks noEditPoints="1"/>
            </p:cNvSpPr>
            <p:nvPr/>
          </p:nvSpPr>
          <p:spPr bwMode="auto">
            <a:xfrm>
              <a:off x="1463804" y="1860708"/>
              <a:ext cx="1469769" cy="1380808"/>
            </a:xfrm>
            <a:custGeom>
              <a:avLst/>
              <a:gdLst>
                <a:gd name="T0" fmla="*/ 988 w 1615"/>
                <a:gd name="T1" fmla="*/ 25 h 1518"/>
                <a:gd name="T2" fmla="*/ 787 w 1615"/>
                <a:gd name="T3" fmla="*/ 96 h 1518"/>
                <a:gd name="T4" fmla="*/ 604 w 1615"/>
                <a:gd name="T5" fmla="*/ 17 h 1518"/>
                <a:gd name="T6" fmla="*/ 19 w 1615"/>
                <a:gd name="T7" fmla="*/ 603 h 1518"/>
                <a:gd name="T8" fmla="*/ 210 w 1615"/>
                <a:gd name="T9" fmla="*/ 879 h 1518"/>
                <a:gd name="T10" fmla="*/ 307 w 1615"/>
                <a:gd name="T11" fmla="*/ 1056 h 1518"/>
                <a:gd name="T12" fmla="*/ 433 w 1615"/>
                <a:gd name="T13" fmla="*/ 1311 h 1518"/>
                <a:gd name="T14" fmla="*/ 664 w 1615"/>
                <a:gd name="T15" fmla="*/ 1410 h 1518"/>
                <a:gd name="T16" fmla="*/ 926 w 1615"/>
                <a:gd name="T17" fmla="*/ 1460 h 1518"/>
                <a:gd name="T18" fmla="*/ 1029 w 1615"/>
                <a:gd name="T19" fmla="*/ 1421 h 1518"/>
                <a:gd name="T20" fmla="*/ 1190 w 1615"/>
                <a:gd name="T21" fmla="*/ 1311 h 1518"/>
                <a:gd name="T22" fmla="*/ 1228 w 1615"/>
                <a:gd name="T23" fmla="*/ 1158 h 1518"/>
                <a:gd name="T24" fmla="*/ 1353 w 1615"/>
                <a:gd name="T25" fmla="*/ 1142 h 1518"/>
                <a:gd name="T26" fmla="*/ 1395 w 1615"/>
                <a:gd name="T27" fmla="*/ 991 h 1518"/>
                <a:gd name="T28" fmla="*/ 1536 w 1615"/>
                <a:gd name="T29" fmla="*/ 849 h 1518"/>
                <a:gd name="T30" fmla="*/ 1589 w 1615"/>
                <a:gd name="T31" fmla="*/ 703 h 1518"/>
                <a:gd name="T32" fmla="*/ 1527 w 1615"/>
                <a:gd name="T33" fmla="*/ 683 h 1518"/>
                <a:gd name="T34" fmla="*/ 1460 w 1615"/>
                <a:gd name="T35" fmla="*/ 722 h 1518"/>
                <a:gd name="T36" fmla="*/ 1282 w 1615"/>
                <a:gd name="T37" fmla="*/ 829 h 1518"/>
                <a:gd name="T38" fmla="*/ 1286 w 1615"/>
                <a:gd name="T39" fmla="*/ 844 h 1518"/>
                <a:gd name="T40" fmla="*/ 1108 w 1615"/>
                <a:gd name="T41" fmla="*/ 950 h 1518"/>
                <a:gd name="T42" fmla="*/ 1160 w 1615"/>
                <a:gd name="T43" fmla="*/ 1044 h 1518"/>
                <a:gd name="T44" fmla="*/ 982 w 1615"/>
                <a:gd name="T45" fmla="*/ 1151 h 1518"/>
                <a:gd name="T46" fmla="*/ 1029 w 1615"/>
                <a:gd name="T47" fmla="*/ 1235 h 1518"/>
                <a:gd name="T48" fmla="*/ 851 w 1615"/>
                <a:gd name="T49" fmla="*/ 1341 h 1518"/>
                <a:gd name="T50" fmla="*/ 880 w 1615"/>
                <a:gd name="T51" fmla="*/ 1414 h 1518"/>
                <a:gd name="T52" fmla="*/ 730 w 1615"/>
                <a:gd name="T53" fmla="*/ 1370 h 1518"/>
                <a:gd name="T54" fmla="*/ 753 w 1615"/>
                <a:gd name="T55" fmla="*/ 1317 h 1518"/>
                <a:gd name="T56" fmla="*/ 928 w 1615"/>
                <a:gd name="T57" fmla="*/ 1059 h 1518"/>
                <a:gd name="T58" fmla="*/ 516 w 1615"/>
                <a:gd name="T59" fmla="*/ 1358 h 1518"/>
                <a:gd name="T60" fmla="*/ 553 w 1615"/>
                <a:gd name="T61" fmla="*/ 1208 h 1518"/>
                <a:gd name="T62" fmla="*/ 466 w 1615"/>
                <a:gd name="T63" fmla="*/ 1215 h 1518"/>
                <a:gd name="T64" fmla="*/ 353 w 1615"/>
                <a:gd name="T65" fmla="*/ 1102 h 1518"/>
                <a:gd name="T66" fmla="*/ 421 w 1615"/>
                <a:gd name="T67" fmla="*/ 954 h 1518"/>
                <a:gd name="T68" fmla="*/ 270 w 1615"/>
                <a:gd name="T69" fmla="*/ 939 h 1518"/>
                <a:gd name="T70" fmla="*/ 276 w 1615"/>
                <a:gd name="T71" fmla="*/ 890 h 1518"/>
                <a:gd name="T72" fmla="*/ 292 w 1615"/>
                <a:gd name="T73" fmla="*/ 860 h 1518"/>
                <a:gd name="T74" fmla="*/ 509 w 1615"/>
                <a:gd name="T75" fmla="*/ 640 h 1518"/>
                <a:gd name="T76" fmla="*/ 343 w 1615"/>
                <a:gd name="T77" fmla="*/ 655 h 1518"/>
                <a:gd name="T78" fmla="*/ 236 w 1615"/>
                <a:gd name="T79" fmla="*/ 487 h 1518"/>
                <a:gd name="T80" fmla="*/ 871 w 1615"/>
                <a:gd name="T81" fmla="*/ 477 h 1518"/>
                <a:gd name="T82" fmla="*/ 848 w 1615"/>
                <a:gd name="T83" fmla="*/ 137 h 1518"/>
                <a:gd name="T84" fmla="*/ 988 w 1615"/>
                <a:gd name="T85" fmla="*/ 90 h 1518"/>
                <a:gd name="T86" fmla="*/ 1527 w 1615"/>
                <a:gd name="T87" fmla="*/ 683 h 1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15" h="1518">
                  <a:moveTo>
                    <a:pt x="1530" y="456"/>
                  </a:moveTo>
                  <a:lnTo>
                    <a:pt x="1169" y="95"/>
                  </a:lnTo>
                  <a:cubicBezTo>
                    <a:pt x="1126" y="52"/>
                    <a:pt x="1056" y="25"/>
                    <a:pt x="988" y="25"/>
                  </a:cubicBezTo>
                  <a:cubicBezTo>
                    <a:pt x="964" y="25"/>
                    <a:pt x="943" y="28"/>
                    <a:pt x="922" y="34"/>
                  </a:cubicBezTo>
                  <a:lnTo>
                    <a:pt x="907" y="39"/>
                  </a:lnTo>
                  <a:cubicBezTo>
                    <a:pt x="871" y="50"/>
                    <a:pt x="828" y="71"/>
                    <a:pt x="787" y="96"/>
                  </a:cubicBezTo>
                  <a:lnTo>
                    <a:pt x="786" y="96"/>
                  </a:lnTo>
                  <a:cubicBezTo>
                    <a:pt x="715" y="65"/>
                    <a:pt x="649" y="31"/>
                    <a:pt x="619" y="22"/>
                  </a:cubicBezTo>
                  <a:lnTo>
                    <a:pt x="604" y="17"/>
                  </a:lnTo>
                  <a:cubicBezTo>
                    <a:pt x="547" y="0"/>
                    <a:pt x="465" y="20"/>
                    <a:pt x="423" y="62"/>
                  </a:cubicBezTo>
                  <a:lnTo>
                    <a:pt x="62" y="423"/>
                  </a:lnTo>
                  <a:cubicBezTo>
                    <a:pt x="20" y="465"/>
                    <a:pt x="0" y="546"/>
                    <a:pt x="19" y="603"/>
                  </a:cubicBezTo>
                  <a:lnTo>
                    <a:pt x="26" y="625"/>
                  </a:lnTo>
                  <a:cubicBezTo>
                    <a:pt x="45" y="682"/>
                    <a:pt x="94" y="763"/>
                    <a:pt x="137" y="805"/>
                  </a:cubicBezTo>
                  <a:lnTo>
                    <a:pt x="210" y="879"/>
                  </a:lnTo>
                  <a:cubicBezTo>
                    <a:pt x="195" y="931"/>
                    <a:pt x="204" y="984"/>
                    <a:pt x="241" y="1021"/>
                  </a:cubicBezTo>
                  <a:cubicBezTo>
                    <a:pt x="259" y="1039"/>
                    <a:pt x="282" y="1051"/>
                    <a:pt x="307" y="1056"/>
                  </a:cubicBezTo>
                  <a:lnTo>
                    <a:pt x="307" y="1056"/>
                  </a:lnTo>
                  <a:cubicBezTo>
                    <a:pt x="238" y="1125"/>
                    <a:pt x="228" y="1224"/>
                    <a:pt x="286" y="1282"/>
                  </a:cubicBezTo>
                  <a:cubicBezTo>
                    <a:pt x="310" y="1306"/>
                    <a:pt x="344" y="1320"/>
                    <a:pt x="381" y="1320"/>
                  </a:cubicBezTo>
                  <a:cubicBezTo>
                    <a:pt x="398" y="1320"/>
                    <a:pt x="415" y="1316"/>
                    <a:pt x="433" y="1311"/>
                  </a:cubicBezTo>
                  <a:cubicBezTo>
                    <a:pt x="433" y="1347"/>
                    <a:pt x="446" y="1380"/>
                    <a:pt x="470" y="1404"/>
                  </a:cubicBezTo>
                  <a:cubicBezTo>
                    <a:pt x="494" y="1428"/>
                    <a:pt x="528" y="1442"/>
                    <a:pt x="565" y="1442"/>
                  </a:cubicBezTo>
                  <a:cubicBezTo>
                    <a:pt x="599" y="1442"/>
                    <a:pt x="634" y="1430"/>
                    <a:pt x="664" y="1410"/>
                  </a:cubicBezTo>
                  <a:cubicBezTo>
                    <a:pt x="669" y="1436"/>
                    <a:pt x="681" y="1461"/>
                    <a:pt x="700" y="1480"/>
                  </a:cubicBezTo>
                  <a:cubicBezTo>
                    <a:pt x="725" y="1504"/>
                    <a:pt x="758" y="1518"/>
                    <a:pt x="795" y="1518"/>
                  </a:cubicBezTo>
                  <a:cubicBezTo>
                    <a:pt x="841" y="1518"/>
                    <a:pt x="889" y="1496"/>
                    <a:pt x="926" y="1460"/>
                  </a:cubicBezTo>
                  <a:lnTo>
                    <a:pt x="946" y="1440"/>
                  </a:lnTo>
                  <a:cubicBezTo>
                    <a:pt x="969" y="1445"/>
                    <a:pt x="994" y="1442"/>
                    <a:pt x="1016" y="1429"/>
                  </a:cubicBezTo>
                  <a:lnTo>
                    <a:pt x="1029" y="1421"/>
                  </a:lnTo>
                  <a:cubicBezTo>
                    <a:pt x="1066" y="1398"/>
                    <a:pt x="1083" y="1354"/>
                    <a:pt x="1072" y="1314"/>
                  </a:cubicBezTo>
                  <a:lnTo>
                    <a:pt x="1082" y="1304"/>
                  </a:lnTo>
                  <a:cubicBezTo>
                    <a:pt x="1112" y="1328"/>
                    <a:pt x="1155" y="1332"/>
                    <a:pt x="1190" y="1311"/>
                  </a:cubicBezTo>
                  <a:lnTo>
                    <a:pt x="1203" y="1303"/>
                  </a:lnTo>
                  <a:cubicBezTo>
                    <a:pt x="1249" y="1276"/>
                    <a:pt x="1263" y="1217"/>
                    <a:pt x="1236" y="1172"/>
                  </a:cubicBezTo>
                  <a:lnTo>
                    <a:pt x="1228" y="1158"/>
                  </a:lnTo>
                  <a:lnTo>
                    <a:pt x="1238" y="1148"/>
                  </a:lnTo>
                  <a:cubicBezTo>
                    <a:pt x="1268" y="1167"/>
                    <a:pt x="1307" y="1169"/>
                    <a:pt x="1340" y="1150"/>
                  </a:cubicBezTo>
                  <a:lnTo>
                    <a:pt x="1353" y="1142"/>
                  </a:lnTo>
                  <a:cubicBezTo>
                    <a:pt x="1399" y="1115"/>
                    <a:pt x="1413" y="1056"/>
                    <a:pt x="1386" y="1010"/>
                  </a:cubicBezTo>
                  <a:lnTo>
                    <a:pt x="1382" y="1004"/>
                  </a:lnTo>
                  <a:lnTo>
                    <a:pt x="1395" y="991"/>
                  </a:lnTo>
                  <a:cubicBezTo>
                    <a:pt x="1424" y="1006"/>
                    <a:pt x="1460" y="1007"/>
                    <a:pt x="1490" y="989"/>
                  </a:cubicBezTo>
                  <a:lnTo>
                    <a:pt x="1504" y="981"/>
                  </a:lnTo>
                  <a:cubicBezTo>
                    <a:pt x="1549" y="954"/>
                    <a:pt x="1564" y="894"/>
                    <a:pt x="1536" y="849"/>
                  </a:cubicBezTo>
                  <a:lnTo>
                    <a:pt x="1528" y="835"/>
                  </a:lnTo>
                  <a:cubicBezTo>
                    <a:pt x="1551" y="798"/>
                    <a:pt x="1571" y="758"/>
                    <a:pt x="1582" y="724"/>
                  </a:cubicBezTo>
                  <a:lnTo>
                    <a:pt x="1589" y="703"/>
                  </a:lnTo>
                  <a:cubicBezTo>
                    <a:pt x="1615" y="622"/>
                    <a:pt x="1590" y="516"/>
                    <a:pt x="1530" y="456"/>
                  </a:cubicBezTo>
                  <a:close/>
                  <a:moveTo>
                    <a:pt x="1527" y="683"/>
                  </a:moveTo>
                  <a:lnTo>
                    <a:pt x="1527" y="683"/>
                  </a:lnTo>
                  <a:lnTo>
                    <a:pt x="1520" y="704"/>
                  </a:lnTo>
                  <a:cubicBezTo>
                    <a:pt x="1513" y="724"/>
                    <a:pt x="1503" y="748"/>
                    <a:pt x="1490" y="771"/>
                  </a:cubicBezTo>
                  <a:lnTo>
                    <a:pt x="1460" y="722"/>
                  </a:lnTo>
                  <a:cubicBezTo>
                    <a:pt x="1433" y="677"/>
                    <a:pt x="1374" y="662"/>
                    <a:pt x="1328" y="689"/>
                  </a:cubicBezTo>
                  <a:lnTo>
                    <a:pt x="1315" y="697"/>
                  </a:lnTo>
                  <a:cubicBezTo>
                    <a:pt x="1270" y="724"/>
                    <a:pt x="1255" y="784"/>
                    <a:pt x="1282" y="829"/>
                  </a:cubicBezTo>
                  <a:lnTo>
                    <a:pt x="1351" y="943"/>
                  </a:lnTo>
                  <a:lnTo>
                    <a:pt x="1348" y="946"/>
                  </a:lnTo>
                  <a:lnTo>
                    <a:pt x="1286" y="844"/>
                  </a:lnTo>
                  <a:cubicBezTo>
                    <a:pt x="1259" y="798"/>
                    <a:pt x="1200" y="783"/>
                    <a:pt x="1154" y="811"/>
                  </a:cubicBezTo>
                  <a:lnTo>
                    <a:pt x="1141" y="819"/>
                  </a:lnTo>
                  <a:cubicBezTo>
                    <a:pt x="1096" y="846"/>
                    <a:pt x="1081" y="905"/>
                    <a:pt x="1108" y="950"/>
                  </a:cubicBezTo>
                  <a:lnTo>
                    <a:pt x="1196" y="1097"/>
                  </a:lnTo>
                  <a:lnTo>
                    <a:pt x="1193" y="1100"/>
                  </a:lnTo>
                  <a:lnTo>
                    <a:pt x="1160" y="1044"/>
                  </a:lnTo>
                  <a:cubicBezTo>
                    <a:pt x="1133" y="999"/>
                    <a:pt x="1073" y="984"/>
                    <a:pt x="1028" y="1011"/>
                  </a:cubicBezTo>
                  <a:lnTo>
                    <a:pt x="1015" y="1020"/>
                  </a:lnTo>
                  <a:cubicBezTo>
                    <a:pt x="970" y="1047"/>
                    <a:pt x="955" y="1106"/>
                    <a:pt x="982" y="1151"/>
                  </a:cubicBezTo>
                  <a:lnTo>
                    <a:pt x="1042" y="1251"/>
                  </a:lnTo>
                  <a:lnTo>
                    <a:pt x="1040" y="1253"/>
                  </a:lnTo>
                  <a:lnTo>
                    <a:pt x="1029" y="1235"/>
                  </a:lnTo>
                  <a:cubicBezTo>
                    <a:pt x="1002" y="1189"/>
                    <a:pt x="943" y="1175"/>
                    <a:pt x="898" y="1202"/>
                  </a:cubicBezTo>
                  <a:lnTo>
                    <a:pt x="884" y="1210"/>
                  </a:lnTo>
                  <a:cubicBezTo>
                    <a:pt x="839" y="1237"/>
                    <a:pt x="824" y="1296"/>
                    <a:pt x="851" y="1341"/>
                  </a:cubicBezTo>
                  <a:lnTo>
                    <a:pt x="884" y="1396"/>
                  </a:lnTo>
                  <a:cubicBezTo>
                    <a:pt x="886" y="1399"/>
                    <a:pt x="888" y="1401"/>
                    <a:pt x="890" y="1404"/>
                  </a:cubicBezTo>
                  <a:lnTo>
                    <a:pt x="880" y="1414"/>
                  </a:lnTo>
                  <a:cubicBezTo>
                    <a:pt x="855" y="1439"/>
                    <a:pt x="823" y="1452"/>
                    <a:pt x="795" y="1452"/>
                  </a:cubicBezTo>
                  <a:cubicBezTo>
                    <a:pt x="776" y="1452"/>
                    <a:pt x="759" y="1447"/>
                    <a:pt x="746" y="1434"/>
                  </a:cubicBezTo>
                  <a:cubicBezTo>
                    <a:pt x="731" y="1418"/>
                    <a:pt x="725" y="1395"/>
                    <a:pt x="730" y="1370"/>
                  </a:cubicBezTo>
                  <a:cubicBezTo>
                    <a:pt x="732" y="1358"/>
                    <a:pt x="736" y="1346"/>
                    <a:pt x="742" y="1334"/>
                  </a:cubicBezTo>
                  <a:cubicBezTo>
                    <a:pt x="743" y="1333"/>
                    <a:pt x="744" y="1332"/>
                    <a:pt x="745" y="1330"/>
                  </a:cubicBezTo>
                  <a:cubicBezTo>
                    <a:pt x="747" y="1326"/>
                    <a:pt x="750" y="1321"/>
                    <a:pt x="753" y="1317"/>
                  </a:cubicBezTo>
                  <a:cubicBezTo>
                    <a:pt x="757" y="1311"/>
                    <a:pt x="762" y="1306"/>
                    <a:pt x="767" y="1300"/>
                  </a:cubicBezTo>
                  <a:lnTo>
                    <a:pt x="968" y="1100"/>
                  </a:lnTo>
                  <a:lnTo>
                    <a:pt x="928" y="1059"/>
                  </a:lnTo>
                  <a:lnTo>
                    <a:pt x="650" y="1337"/>
                  </a:lnTo>
                  <a:cubicBezTo>
                    <a:pt x="624" y="1363"/>
                    <a:pt x="593" y="1376"/>
                    <a:pt x="565" y="1376"/>
                  </a:cubicBezTo>
                  <a:cubicBezTo>
                    <a:pt x="546" y="1376"/>
                    <a:pt x="529" y="1370"/>
                    <a:pt x="516" y="1358"/>
                  </a:cubicBezTo>
                  <a:cubicBezTo>
                    <a:pt x="485" y="1327"/>
                    <a:pt x="495" y="1267"/>
                    <a:pt x="537" y="1224"/>
                  </a:cubicBezTo>
                  <a:lnTo>
                    <a:pt x="546" y="1215"/>
                  </a:lnTo>
                  <a:lnTo>
                    <a:pt x="553" y="1208"/>
                  </a:lnTo>
                  <a:lnTo>
                    <a:pt x="815" y="946"/>
                  </a:lnTo>
                  <a:lnTo>
                    <a:pt x="775" y="906"/>
                  </a:lnTo>
                  <a:lnTo>
                    <a:pt x="466" y="1215"/>
                  </a:lnTo>
                  <a:cubicBezTo>
                    <a:pt x="441" y="1240"/>
                    <a:pt x="409" y="1254"/>
                    <a:pt x="381" y="1254"/>
                  </a:cubicBezTo>
                  <a:cubicBezTo>
                    <a:pt x="362" y="1254"/>
                    <a:pt x="345" y="1248"/>
                    <a:pt x="332" y="1236"/>
                  </a:cubicBezTo>
                  <a:cubicBezTo>
                    <a:pt x="301" y="1205"/>
                    <a:pt x="311" y="1144"/>
                    <a:pt x="353" y="1102"/>
                  </a:cubicBezTo>
                  <a:lnTo>
                    <a:pt x="662" y="793"/>
                  </a:lnTo>
                  <a:lnTo>
                    <a:pt x="622" y="753"/>
                  </a:lnTo>
                  <a:lnTo>
                    <a:pt x="421" y="954"/>
                  </a:lnTo>
                  <a:cubicBezTo>
                    <a:pt x="395" y="979"/>
                    <a:pt x="363" y="993"/>
                    <a:pt x="335" y="993"/>
                  </a:cubicBezTo>
                  <a:cubicBezTo>
                    <a:pt x="317" y="993"/>
                    <a:pt x="300" y="987"/>
                    <a:pt x="287" y="975"/>
                  </a:cubicBezTo>
                  <a:cubicBezTo>
                    <a:pt x="277" y="965"/>
                    <a:pt x="272" y="952"/>
                    <a:pt x="270" y="939"/>
                  </a:cubicBezTo>
                  <a:cubicBezTo>
                    <a:pt x="268" y="928"/>
                    <a:pt x="269" y="916"/>
                    <a:pt x="272" y="904"/>
                  </a:cubicBezTo>
                  <a:cubicBezTo>
                    <a:pt x="272" y="903"/>
                    <a:pt x="272" y="901"/>
                    <a:pt x="273" y="900"/>
                  </a:cubicBezTo>
                  <a:cubicBezTo>
                    <a:pt x="274" y="897"/>
                    <a:pt x="275" y="894"/>
                    <a:pt x="276" y="890"/>
                  </a:cubicBezTo>
                  <a:cubicBezTo>
                    <a:pt x="277" y="886"/>
                    <a:pt x="279" y="882"/>
                    <a:pt x="281" y="878"/>
                  </a:cubicBezTo>
                  <a:cubicBezTo>
                    <a:pt x="282" y="876"/>
                    <a:pt x="283" y="874"/>
                    <a:pt x="284" y="872"/>
                  </a:cubicBezTo>
                  <a:cubicBezTo>
                    <a:pt x="287" y="868"/>
                    <a:pt x="289" y="864"/>
                    <a:pt x="292" y="860"/>
                  </a:cubicBezTo>
                  <a:cubicBezTo>
                    <a:pt x="293" y="859"/>
                    <a:pt x="294" y="857"/>
                    <a:pt x="295" y="856"/>
                  </a:cubicBezTo>
                  <a:cubicBezTo>
                    <a:pt x="299" y="851"/>
                    <a:pt x="303" y="846"/>
                    <a:pt x="307" y="841"/>
                  </a:cubicBezTo>
                  <a:lnTo>
                    <a:pt x="509" y="640"/>
                  </a:lnTo>
                  <a:lnTo>
                    <a:pt x="489" y="621"/>
                  </a:lnTo>
                  <a:cubicBezTo>
                    <a:pt x="479" y="611"/>
                    <a:pt x="471" y="599"/>
                    <a:pt x="466" y="586"/>
                  </a:cubicBezTo>
                  <a:lnTo>
                    <a:pt x="343" y="655"/>
                  </a:lnTo>
                  <a:cubicBezTo>
                    <a:pt x="325" y="666"/>
                    <a:pt x="304" y="671"/>
                    <a:pt x="284" y="671"/>
                  </a:cubicBezTo>
                  <a:cubicBezTo>
                    <a:pt x="248" y="671"/>
                    <a:pt x="214" y="654"/>
                    <a:pt x="195" y="625"/>
                  </a:cubicBezTo>
                  <a:cubicBezTo>
                    <a:pt x="165" y="578"/>
                    <a:pt x="184" y="516"/>
                    <a:pt x="236" y="487"/>
                  </a:cubicBezTo>
                  <a:lnTo>
                    <a:pt x="595" y="284"/>
                  </a:lnTo>
                  <a:cubicBezTo>
                    <a:pt x="606" y="298"/>
                    <a:pt x="620" y="311"/>
                    <a:pt x="636" y="322"/>
                  </a:cubicBezTo>
                  <a:lnTo>
                    <a:pt x="871" y="477"/>
                  </a:lnTo>
                  <a:cubicBezTo>
                    <a:pt x="941" y="524"/>
                    <a:pt x="1032" y="511"/>
                    <a:pt x="1073" y="449"/>
                  </a:cubicBezTo>
                  <a:cubicBezTo>
                    <a:pt x="1114" y="387"/>
                    <a:pt x="1091" y="298"/>
                    <a:pt x="1021" y="251"/>
                  </a:cubicBezTo>
                  <a:lnTo>
                    <a:pt x="848" y="137"/>
                  </a:lnTo>
                  <a:cubicBezTo>
                    <a:pt x="875" y="121"/>
                    <a:pt x="903" y="109"/>
                    <a:pt x="927" y="101"/>
                  </a:cubicBezTo>
                  <a:lnTo>
                    <a:pt x="942" y="96"/>
                  </a:lnTo>
                  <a:cubicBezTo>
                    <a:pt x="956" y="92"/>
                    <a:pt x="972" y="90"/>
                    <a:pt x="988" y="90"/>
                  </a:cubicBezTo>
                  <a:cubicBezTo>
                    <a:pt x="1037" y="90"/>
                    <a:pt x="1091" y="109"/>
                    <a:pt x="1123" y="141"/>
                  </a:cubicBezTo>
                  <a:lnTo>
                    <a:pt x="1484" y="502"/>
                  </a:lnTo>
                  <a:cubicBezTo>
                    <a:pt x="1526" y="544"/>
                    <a:pt x="1545" y="625"/>
                    <a:pt x="1527" y="68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7" name="TextBox 6"/>
          <p:cNvSpPr txBox="1"/>
          <p:nvPr/>
        </p:nvSpPr>
        <p:spPr>
          <a:xfrm>
            <a:off x="851108" y="4935093"/>
            <a:ext cx="2529868" cy="584775"/>
          </a:xfrm>
          <a:prstGeom prst="rect">
            <a:avLst/>
          </a:prstGeom>
          <a:solidFill>
            <a:schemeClr val="tx1"/>
          </a:solidFill>
        </p:spPr>
        <p:txBody>
          <a:bodyPr wrap="square" rtlCol="0">
            <a:spAutoFit/>
          </a:bodyPr>
          <a:lstStyle/>
          <a:p>
            <a:pPr algn="ctr"/>
            <a:r>
              <a:rPr lang="zh-CN" altLang="en-US" sz="3200" dirty="0" smtClean="0">
                <a:solidFill>
                  <a:schemeClr val="accent2"/>
                </a:solidFill>
                <a:latin typeface="微软雅黑"/>
                <a:ea typeface="微软雅黑"/>
              </a:rPr>
              <a:t>代理商推广</a:t>
            </a:r>
            <a:endParaRPr lang="zh-CN" altLang="en-US" sz="3200" dirty="0">
              <a:solidFill>
                <a:schemeClr val="accent2"/>
              </a:solidFill>
              <a:latin typeface="微软雅黑"/>
              <a:ea typeface="微软雅黑"/>
            </a:endParaRPr>
          </a:p>
        </p:txBody>
      </p:sp>
      <p:sp>
        <p:nvSpPr>
          <p:cNvPr id="8" name="椭圆 7"/>
          <p:cNvSpPr/>
          <p:nvPr/>
        </p:nvSpPr>
        <p:spPr bwMode="auto">
          <a:xfrm>
            <a:off x="4043829" y="1789519"/>
            <a:ext cx="504056" cy="504056"/>
          </a:xfrm>
          <a:prstGeom prst="ellipse">
            <a:avLst/>
          </a:prstGeom>
          <a:solidFill>
            <a:schemeClr val="bg2"/>
          </a:solidFill>
          <a:ln w="9525" cap="flat" cmpd="sng" algn="ctr">
            <a:solidFill>
              <a:schemeClr val="accent2"/>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r>
              <a:rPr kumimoji="0" lang="en-US" altLang="zh-CN" sz="2200" b="1" i="0" u="none" strike="noStrike" cap="none" normalizeH="0" baseline="0" dirty="0" smtClean="0">
                <a:ln>
                  <a:noFill/>
                </a:ln>
                <a:solidFill>
                  <a:schemeClr val="accent2"/>
                </a:solidFill>
                <a:effectLst/>
                <a:latin typeface="+mn-ea"/>
                <a:ea typeface="+mn-ea"/>
              </a:rPr>
              <a:t>1</a:t>
            </a:r>
            <a:endParaRPr kumimoji="0" lang="zh-CN" altLang="en-US" sz="2200" b="1" i="0" u="none" strike="noStrike" cap="none" normalizeH="0" baseline="0" dirty="0" smtClean="0">
              <a:ln>
                <a:noFill/>
              </a:ln>
              <a:solidFill>
                <a:schemeClr val="accent2"/>
              </a:solidFill>
              <a:effectLst/>
              <a:latin typeface="+mn-ea"/>
              <a:ea typeface="+mn-ea"/>
            </a:endParaRPr>
          </a:p>
        </p:txBody>
      </p:sp>
      <p:sp>
        <p:nvSpPr>
          <p:cNvPr id="9" name="椭圆 8"/>
          <p:cNvSpPr/>
          <p:nvPr/>
        </p:nvSpPr>
        <p:spPr bwMode="auto">
          <a:xfrm>
            <a:off x="4043829" y="2417316"/>
            <a:ext cx="504056" cy="504056"/>
          </a:xfrm>
          <a:prstGeom prst="ellipse">
            <a:avLst/>
          </a:prstGeom>
          <a:solidFill>
            <a:schemeClr val="bg2"/>
          </a:solidFill>
          <a:ln w="9525" cap="flat" cmpd="sng" algn="ctr">
            <a:solidFill>
              <a:schemeClr val="accent2"/>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r>
              <a:rPr kumimoji="0" lang="en-US" altLang="zh-CN" sz="2200" b="1" i="0" u="none" strike="noStrike" cap="none" normalizeH="0" baseline="0" dirty="0" smtClean="0">
                <a:ln>
                  <a:noFill/>
                </a:ln>
                <a:solidFill>
                  <a:schemeClr val="accent2"/>
                </a:solidFill>
                <a:effectLst/>
                <a:latin typeface="+mn-ea"/>
                <a:ea typeface="+mn-ea"/>
              </a:rPr>
              <a:t>2</a:t>
            </a:r>
            <a:endParaRPr kumimoji="0" lang="zh-CN" altLang="en-US" sz="2200" b="1" i="0" u="none" strike="noStrike" cap="none" normalizeH="0" baseline="0" dirty="0" smtClean="0">
              <a:ln>
                <a:noFill/>
              </a:ln>
              <a:solidFill>
                <a:schemeClr val="accent2"/>
              </a:solidFill>
              <a:effectLst/>
              <a:latin typeface="+mn-ea"/>
              <a:ea typeface="+mn-ea"/>
            </a:endParaRPr>
          </a:p>
        </p:txBody>
      </p:sp>
      <p:sp>
        <p:nvSpPr>
          <p:cNvPr id="10" name="椭圆 9"/>
          <p:cNvSpPr/>
          <p:nvPr/>
        </p:nvSpPr>
        <p:spPr bwMode="auto">
          <a:xfrm>
            <a:off x="4043829" y="3099704"/>
            <a:ext cx="504056" cy="504056"/>
          </a:xfrm>
          <a:prstGeom prst="ellipse">
            <a:avLst/>
          </a:prstGeom>
          <a:solidFill>
            <a:schemeClr val="bg2"/>
          </a:solidFill>
          <a:ln w="9525" cap="flat" cmpd="sng" algn="ctr">
            <a:solidFill>
              <a:schemeClr val="accent2"/>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r>
              <a:rPr kumimoji="0" lang="en-US" altLang="zh-CN" sz="2200" b="1" i="0" u="none" strike="noStrike" cap="none" normalizeH="0" baseline="0" dirty="0" smtClean="0">
                <a:ln>
                  <a:noFill/>
                </a:ln>
                <a:solidFill>
                  <a:schemeClr val="accent2"/>
                </a:solidFill>
                <a:effectLst/>
                <a:latin typeface="+mn-ea"/>
                <a:ea typeface="+mn-ea"/>
              </a:rPr>
              <a:t>3</a:t>
            </a:r>
            <a:endParaRPr kumimoji="0" lang="zh-CN" altLang="en-US" sz="2200" b="1" i="0" u="none" strike="noStrike" cap="none" normalizeH="0" baseline="0" dirty="0" smtClean="0">
              <a:ln>
                <a:noFill/>
              </a:ln>
              <a:solidFill>
                <a:schemeClr val="accent2"/>
              </a:solidFill>
              <a:effectLst/>
              <a:latin typeface="+mn-ea"/>
              <a:ea typeface="+mn-ea"/>
            </a:endParaRPr>
          </a:p>
        </p:txBody>
      </p:sp>
      <p:sp>
        <p:nvSpPr>
          <p:cNvPr id="11" name="TextBox 10"/>
          <p:cNvSpPr txBox="1"/>
          <p:nvPr/>
        </p:nvSpPr>
        <p:spPr>
          <a:xfrm>
            <a:off x="4639057" y="1831910"/>
            <a:ext cx="6840760" cy="461665"/>
          </a:xfrm>
          <a:prstGeom prst="rect">
            <a:avLst/>
          </a:prstGeom>
          <a:noFill/>
        </p:spPr>
        <p:txBody>
          <a:bodyPr wrap="square" rtlCol="0">
            <a:spAutoFit/>
          </a:bodyPr>
          <a:lstStyle/>
          <a:p>
            <a:r>
              <a:rPr lang="zh-CN" altLang="en-US" sz="2400" dirty="0" smtClean="0">
                <a:solidFill>
                  <a:schemeClr val="accent1"/>
                </a:solidFill>
                <a:latin typeface="微软雅黑" pitchFamily="34" charset="-122"/>
                <a:ea typeface="微软雅黑" pitchFamily="34" charset="-122"/>
              </a:rPr>
              <a:t>请在这里输入您的文字，这里</a:t>
            </a:r>
            <a:r>
              <a:rPr lang="zh-CN" altLang="en-US" sz="2400" dirty="0">
                <a:solidFill>
                  <a:schemeClr val="accent1"/>
                </a:solidFill>
                <a:latin typeface="微软雅黑" pitchFamily="34" charset="-122"/>
                <a:ea typeface="微软雅黑" pitchFamily="34" charset="-122"/>
              </a:rPr>
              <a:t>输入您</a:t>
            </a:r>
            <a:r>
              <a:rPr lang="zh-CN" altLang="en-US" sz="2400" dirty="0" smtClean="0">
                <a:solidFill>
                  <a:schemeClr val="accent1"/>
                </a:solidFill>
                <a:latin typeface="微软雅黑" pitchFamily="34" charset="-122"/>
                <a:ea typeface="微软雅黑" pitchFamily="34" charset="-122"/>
              </a:rPr>
              <a:t>的文字。</a:t>
            </a:r>
            <a:endParaRPr lang="zh-CN" altLang="en-US" sz="2400" dirty="0">
              <a:solidFill>
                <a:schemeClr val="accent1"/>
              </a:solidFill>
              <a:latin typeface="微软雅黑" pitchFamily="34" charset="-122"/>
              <a:ea typeface="微软雅黑" pitchFamily="34" charset="-122"/>
            </a:endParaRPr>
          </a:p>
        </p:txBody>
      </p:sp>
      <p:sp>
        <p:nvSpPr>
          <p:cNvPr id="12" name="TextBox 11"/>
          <p:cNvSpPr txBox="1"/>
          <p:nvPr/>
        </p:nvSpPr>
        <p:spPr>
          <a:xfrm>
            <a:off x="4639057" y="2423865"/>
            <a:ext cx="6840760" cy="461665"/>
          </a:xfrm>
          <a:prstGeom prst="rect">
            <a:avLst/>
          </a:prstGeom>
          <a:noFill/>
        </p:spPr>
        <p:txBody>
          <a:bodyPr wrap="square" rtlCol="0">
            <a:spAutoFit/>
          </a:bodyPr>
          <a:lstStyle/>
          <a:p>
            <a:r>
              <a:rPr lang="zh-CN" altLang="en-US" sz="2400" dirty="0">
                <a:solidFill>
                  <a:schemeClr val="accent1"/>
                </a:solidFill>
                <a:latin typeface="微软雅黑" pitchFamily="34" charset="-122"/>
                <a:ea typeface="微软雅黑" pitchFamily="34" charset="-122"/>
              </a:rPr>
              <a:t>请在这里输入您的文字，这里输入您的文字。</a:t>
            </a:r>
          </a:p>
        </p:txBody>
      </p:sp>
      <p:sp>
        <p:nvSpPr>
          <p:cNvPr id="13" name="TextBox 12"/>
          <p:cNvSpPr txBox="1"/>
          <p:nvPr/>
        </p:nvSpPr>
        <p:spPr>
          <a:xfrm>
            <a:off x="4639057" y="3099704"/>
            <a:ext cx="6840760" cy="461665"/>
          </a:xfrm>
          <a:prstGeom prst="rect">
            <a:avLst/>
          </a:prstGeom>
          <a:noFill/>
        </p:spPr>
        <p:txBody>
          <a:bodyPr wrap="square" rtlCol="0">
            <a:spAutoFit/>
          </a:bodyPr>
          <a:lstStyle/>
          <a:p>
            <a:r>
              <a:rPr lang="zh-CN" altLang="en-US" sz="2400" dirty="0">
                <a:solidFill>
                  <a:schemeClr val="accent1"/>
                </a:solidFill>
                <a:latin typeface="微软雅黑" pitchFamily="34" charset="-122"/>
                <a:ea typeface="微软雅黑" pitchFamily="34" charset="-122"/>
              </a:rPr>
              <a:t>请在这里输入您的文字，这里输入您的文字。</a:t>
            </a:r>
          </a:p>
        </p:txBody>
      </p:sp>
      <p:sp>
        <p:nvSpPr>
          <p:cNvPr id="19" name="椭圆 18"/>
          <p:cNvSpPr/>
          <p:nvPr/>
        </p:nvSpPr>
        <p:spPr bwMode="auto">
          <a:xfrm>
            <a:off x="4043829" y="3850331"/>
            <a:ext cx="504056" cy="504056"/>
          </a:xfrm>
          <a:prstGeom prst="ellipse">
            <a:avLst/>
          </a:prstGeom>
          <a:solidFill>
            <a:schemeClr val="bg2"/>
          </a:solidFill>
          <a:ln w="9525" cap="flat" cmpd="sng" algn="ctr">
            <a:solidFill>
              <a:schemeClr val="accent2"/>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r>
              <a:rPr kumimoji="0" lang="en-US" altLang="zh-CN" sz="2200" b="1" i="0" u="none" strike="noStrike" cap="none" normalizeH="0" baseline="0" dirty="0" smtClean="0">
                <a:ln>
                  <a:noFill/>
                </a:ln>
                <a:solidFill>
                  <a:schemeClr val="accent2"/>
                </a:solidFill>
                <a:effectLst/>
                <a:latin typeface="+mn-ea"/>
                <a:ea typeface="+mn-ea"/>
              </a:rPr>
              <a:t>4</a:t>
            </a:r>
            <a:endParaRPr kumimoji="0" lang="zh-CN" altLang="en-US" sz="2200" b="1" i="0" u="none" strike="noStrike" cap="none" normalizeH="0" baseline="0" dirty="0" smtClean="0">
              <a:ln>
                <a:noFill/>
              </a:ln>
              <a:solidFill>
                <a:schemeClr val="accent2"/>
              </a:solidFill>
              <a:effectLst/>
              <a:latin typeface="+mn-ea"/>
              <a:ea typeface="+mn-ea"/>
            </a:endParaRPr>
          </a:p>
        </p:txBody>
      </p:sp>
      <p:sp>
        <p:nvSpPr>
          <p:cNvPr id="20" name="椭圆 19"/>
          <p:cNvSpPr/>
          <p:nvPr/>
        </p:nvSpPr>
        <p:spPr bwMode="auto">
          <a:xfrm>
            <a:off x="4043829" y="4478128"/>
            <a:ext cx="504056" cy="504056"/>
          </a:xfrm>
          <a:prstGeom prst="ellipse">
            <a:avLst/>
          </a:prstGeom>
          <a:solidFill>
            <a:schemeClr val="bg2"/>
          </a:solidFill>
          <a:ln w="9525" cap="flat" cmpd="sng" algn="ctr">
            <a:solidFill>
              <a:schemeClr val="accent2"/>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r>
              <a:rPr kumimoji="0" lang="en-US" altLang="zh-CN" sz="2200" b="1" i="0" u="none" strike="noStrike" cap="none" normalizeH="0" baseline="0" dirty="0" smtClean="0">
                <a:ln>
                  <a:noFill/>
                </a:ln>
                <a:solidFill>
                  <a:schemeClr val="accent2"/>
                </a:solidFill>
                <a:effectLst/>
                <a:latin typeface="+mn-ea"/>
                <a:ea typeface="+mn-ea"/>
              </a:rPr>
              <a:t>5</a:t>
            </a:r>
            <a:endParaRPr kumimoji="0" lang="zh-CN" altLang="en-US" sz="2200" b="1" i="0" u="none" strike="noStrike" cap="none" normalizeH="0" baseline="0" dirty="0" smtClean="0">
              <a:ln>
                <a:noFill/>
              </a:ln>
              <a:solidFill>
                <a:schemeClr val="accent2"/>
              </a:solidFill>
              <a:effectLst/>
              <a:latin typeface="+mn-ea"/>
              <a:ea typeface="+mn-ea"/>
            </a:endParaRPr>
          </a:p>
        </p:txBody>
      </p:sp>
      <p:sp>
        <p:nvSpPr>
          <p:cNvPr id="21" name="椭圆 20"/>
          <p:cNvSpPr/>
          <p:nvPr/>
        </p:nvSpPr>
        <p:spPr bwMode="auto">
          <a:xfrm>
            <a:off x="4043829" y="5160516"/>
            <a:ext cx="504056" cy="504056"/>
          </a:xfrm>
          <a:prstGeom prst="ellipse">
            <a:avLst/>
          </a:prstGeom>
          <a:solidFill>
            <a:schemeClr val="bg2"/>
          </a:solidFill>
          <a:ln w="9525" cap="flat" cmpd="sng" algn="ctr">
            <a:solidFill>
              <a:schemeClr val="accent2"/>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r>
              <a:rPr kumimoji="0" lang="en-US" altLang="zh-CN" sz="2200" b="1" i="0" u="none" strike="noStrike" cap="none" normalizeH="0" baseline="0" dirty="0" smtClean="0">
                <a:ln>
                  <a:noFill/>
                </a:ln>
                <a:solidFill>
                  <a:schemeClr val="accent2"/>
                </a:solidFill>
                <a:effectLst/>
                <a:latin typeface="+mn-ea"/>
                <a:ea typeface="+mn-ea"/>
              </a:rPr>
              <a:t>6</a:t>
            </a:r>
            <a:endParaRPr kumimoji="0" lang="zh-CN" altLang="en-US" sz="2200" b="1" i="0" u="none" strike="noStrike" cap="none" normalizeH="0" baseline="0" dirty="0" smtClean="0">
              <a:ln>
                <a:noFill/>
              </a:ln>
              <a:solidFill>
                <a:schemeClr val="accent2"/>
              </a:solidFill>
              <a:effectLst/>
              <a:latin typeface="+mn-ea"/>
              <a:ea typeface="+mn-ea"/>
            </a:endParaRPr>
          </a:p>
        </p:txBody>
      </p:sp>
      <p:sp>
        <p:nvSpPr>
          <p:cNvPr id="22" name="TextBox 21"/>
          <p:cNvSpPr txBox="1"/>
          <p:nvPr/>
        </p:nvSpPr>
        <p:spPr>
          <a:xfrm>
            <a:off x="4639057" y="3892722"/>
            <a:ext cx="6840760" cy="461665"/>
          </a:xfrm>
          <a:prstGeom prst="rect">
            <a:avLst/>
          </a:prstGeom>
          <a:noFill/>
        </p:spPr>
        <p:txBody>
          <a:bodyPr wrap="square" rtlCol="0">
            <a:spAutoFit/>
          </a:bodyPr>
          <a:lstStyle/>
          <a:p>
            <a:r>
              <a:rPr lang="zh-CN" altLang="en-US" sz="2400" dirty="0">
                <a:solidFill>
                  <a:schemeClr val="accent1"/>
                </a:solidFill>
                <a:latin typeface="微软雅黑" pitchFamily="34" charset="-122"/>
                <a:ea typeface="微软雅黑" pitchFamily="34" charset="-122"/>
              </a:rPr>
              <a:t>请在这里输入您的文字，这里输入您的文字。</a:t>
            </a:r>
          </a:p>
        </p:txBody>
      </p:sp>
      <p:sp>
        <p:nvSpPr>
          <p:cNvPr id="23" name="TextBox 22"/>
          <p:cNvSpPr txBox="1"/>
          <p:nvPr/>
        </p:nvSpPr>
        <p:spPr>
          <a:xfrm>
            <a:off x="4639057" y="4520519"/>
            <a:ext cx="6840760" cy="461665"/>
          </a:xfrm>
          <a:prstGeom prst="rect">
            <a:avLst/>
          </a:prstGeom>
          <a:noFill/>
        </p:spPr>
        <p:txBody>
          <a:bodyPr wrap="square" rtlCol="0">
            <a:spAutoFit/>
          </a:bodyPr>
          <a:lstStyle/>
          <a:p>
            <a:r>
              <a:rPr lang="zh-CN" altLang="en-US" sz="2400" dirty="0">
                <a:solidFill>
                  <a:schemeClr val="accent1"/>
                </a:solidFill>
                <a:latin typeface="微软雅黑" pitchFamily="34" charset="-122"/>
                <a:ea typeface="微软雅黑" pitchFamily="34" charset="-122"/>
              </a:rPr>
              <a:t>请在这里输入您的文字，这里输入您的文字。</a:t>
            </a:r>
          </a:p>
        </p:txBody>
      </p:sp>
      <p:sp>
        <p:nvSpPr>
          <p:cNvPr id="24" name="TextBox 23"/>
          <p:cNvSpPr txBox="1"/>
          <p:nvPr/>
        </p:nvSpPr>
        <p:spPr>
          <a:xfrm>
            <a:off x="4639057" y="5181711"/>
            <a:ext cx="6840760" cy="461665"/>
          </a:xfrm>
          <a:prstGeom prst="rect">
            <a:avLst/>
          </a:prstGeom>
          <a:noFill/>
        </p:spPr>
        <p:txBody>
          <a:bodyPr wrap="square" rtlCol="0">
            <a:spAutoFit/>
          </a:bodyPr>
          <a:lstStyle/>
          <a:p>
            <a:r>
              <a:rPr lang="zh-CN" altLang="en-US" sz="2400" dirty="0">
                <a:solidFill>
                  <a:schemeClr val="accent1"/>
                </a:solidFill>
                <a:latin typeface="微软雅黑" pitchFamily="34" charset="-122"/>
                <a:ea typeface="微软雅黑" pitchFamily="34" charset="-122"/>
              </a:rPr>
              <a:t>请在这里输入您的文字，这里输入您的文字。</a:t>
            </a:r>
          </a:p>
        </p:txBody>
      </p:sp>
    </p:spTree>
    <p:extLst>
      <p:ext uri="{BB962C8B-B14F-4D97-AF65-F5344CB8AC3E}">
        <p14:creationId xmlns:p14="http://schemas.microsoft.com/office/powerpoint/2010/main" val="3306774652"/>
      </p:ext>
    </p:extLst>
  </p:cSld>
  <p:clrMapOvr>
    <a:masterClrMapping/>
  </p:clrMapOvr>
  <mc:AlternateContent xmlns:mc="http://schemas.openxmlformats.org/markup-compatibility/2006">
    <mc:Choice xmlns:p14="http://schemas.microsoft.com/office/powerpoint/2010/main" Requires="p14">
      <p:transition spd="slow" p14:dur="800" advTm="6532">
        <p14:doors dir="vert"/>
      </p:transition>
    </mc:Choice>
    <mc:Fallback>
      <p:transition spd="slow" advTm="653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5"/>
                                        </p:tgtEl>
                                        <p:attrNameLst>
                                          <p:attrName>style.visibility</p:attrName>
                                        </p:attrNameLst>
                                      </p:cBhvr>
                                      <p:to>
                                        <p:strVal val="visible"/>
                                      </p:to>
                                    </p:set>
                                    <p:anim calcmode="lin" valueType="num">
                                      <p:cBhvr>
                                        <p:cTn id="7" dur="40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55"/>
                                        </p:tgtEl>
                                        <p:attrNameLst>
                                          <p:attrName>ppt_y</p:attrName>
                                        </p:attrNameLst>
                                      </p:cBhvr>
                                      <p:tavLst>
                                        <p:tav tm="0">
                                          <p:val>
                                            <p:strVal val="#ppt_y"/>
                                          </p:val>
                                        </p:tav>
                                        <p:tav tm="100000">
                                          <p:val>
                                            <p:strVal val="#ppt_y"/>
                                          </p:val>
                                        </p:tav>
                                      </p:tavLst>
                                    </p:anim>
                                    <p:anim calcmode="lin" valueType="num">
                                      <p:cBhvr>
                                        <p:cTn id="9" dur="40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5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55"/>
                                        </p:tgtEl>
                                      </p:cBhvr>
                                    </p:animEffect>
                                  </p:childTnLst>
                                </p:cTn>
                              </p:par>
                            </p:childTnLst>
                          </p:cTn>
                        </p:par>
                        <p:par>
                          <p:cTn id="12" fill="hold">
                            <p:stCondLst>
                              <p:cond delay="640"/>
                            </p:stCondLst>
                            <p:childTnLst>
                              <p:par>
                                <p:cTn id="13" presetID="52" presetClass="entr" presetSubtype="0"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Scale>
                                      <p:cBhvr>
                                        <p:cTn id="15"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4"/>
                                        </p:tgtEl>
                                        <p:attrNameLst>
                                          <p:attrName>ppt_x</p:attrName>
                                          <p:attrName>ppt_y</p:attrName>
                                        </p:attrNameLst>
                                      </p:cBhvr>
                                    </p:animMotion>
                                    <p:animEffect transition="in" filter="fade">
                                      <p:cBhvr>
                                        <p:cTn id="17" dur="1000"/>
                                        <p:tgtEl>
                                          <p:spTgt spid="4"/>
                                        </p:tgtEl>
                                      </p:cBhvr>
                                    </p:animEffect>
                                  </p:childTnLst>
                                </p:cTn>
                              </p:par>
                            </p:childTnLst>
                          </p:cTn>
                        </p:par>
                        <p:par>
                          <p:cTn id="18" fill="hold">
                            <p:stCondLst>
                              <p:cond delay="1640"/>
                            </p:stCondLst>
                            <p:childTnLst>
                              <p:par>
                                <p:cTn id="19" presetID="22"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par>
                          <p:cTn id="22" fill="hold">
                            <p:stCondLst>
                              <p:cond delay="2140"/>
                            </p:stCondLst>
                            <p:childTnLst>
                              <p:par>
                                <p:cTn id="23" presetID="2" presetClass="entr" presetSubtype="12"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0-#ppt_w/2"/>
                                          </p:val>
                                        </p:tav>
                                        <p:tav tm="100000">
                                          <p:val>
                                            <p:strVal val="#ppt_x"/>
                                          </p:val>
                                        </p:tav>
                                      </p:tavLst>
                                    </p:anim>
                                    <p:anim calcmode="lin" valueType="num">
                                      <p:cBhvr additive="base">
                                        <p:cTn id="26" dur="500" fill="hold"/>
                                        <p:tgtEl>
                                          <p:spTgt spid="8"/>
                                        </p:tgtEl>
                                        <p:attrNameLst>
                                          <p:attrName>ppt_y</p:attrName>
                                        </p:attrNameLst>
                                      </p:cBhvr>
                                      <p:tavLst>
                                        <p:tav tm="0">
                                          <p:val>
                                            <p:strVal val="1+#ppt_h/2"/>
                                          </p:val>
                                        </p:tav>
                                        <p:tav tm="100000">
                                          <p:val>
                                            <p:strVal val="#ppt_y"/>
                                          </p:val>
                                        </p:tav>
                                      </p:tavLst>
                                    </p:anim>
                                  </p:childTnLst>
                                </p:cTn>
                              </p:par>
                              <p:par>
                                <p:cTn id="27" presetID="2" presetClass="entr" presetSubtype="12" fill="hold" grpId="0" nodeType="withEffect">
                                  <p:stCondLst>
                                    <p:cond delay="10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500" fill="hold"/>
                                        <p:tgtEl>
                                          <p:spTgt spid="9"/>
                                        </p:tgtEl>
                                        <p:attrNameLst>
                                          <p:attrName>ppt_x</p:attrName>
                                        </p:attrNameLst>
                                      </p:cBhvr>
                                      <p:tavLst>
                                        <p:tav tm="0">
                                          <p:val>
                                            <p:strVal val="0-#ppt_w/2"/>
                                          </p:val>
                                        </p:tav>
                                        <p:tav tm="100000">
                                          <p:val>
                                            <p:strVal val="#ppt_x"/>
                                          </p:val>
                                        </p:tav>
                                      </p:tavLst>
                                    </p:anim>
                                    <p:anim calcmode="lin" valueType="num">
                                      <p:cBhvr additive="base">
                                        <p:cTn id="30" dur="500" fill="hold"/>
                                        <p:tgtEl>
                                          <p:spTgt spid="9"/>
                                        </p:tgtEl>
                                        <p:attrNameLst>
                                          <p:attrName>ppt_y</p:attrName>
                                        </p:attrNameLst>
                                      </p:cBhvr>
                                      <p:tavLst>
                                        <p:tav tm="0">
                                          <p:val>
                                            <p:strVal val="1+#ppt_h/2"/>
                                          </p:val>
                                        </p:tav>
                                        <p:tav tm="100000">
                                          <p:val>
                                            <p:strVal val="#ppt_y"/>
                                          </p:val>
                                        </p:tav>
                                      </p:tavLst>
                                    </p:anim>
                                  </p:childTnLst>
                                </p:cTn>
                              </p:par>
                              <p:par>
                                <p:cTn id="31" presetID="2" presetClass="entr" presetSubtype="12" fill="hold" grpId="0" nodeType="withEffect">
                                  <p:stCondLst>
                                    <p:cond delay="200"/>
                                  </p:stCondLst>
                                  <p:childTnLst>
                                    <p:set>
                                      <p:cBhvr>
                                        <p:cTn id="32" dur="1" fill="hold">
                                          <p:stCondLst>
                                            <p:cond delay="0"/>
                                          </p:stCondLst>
                                        </p:cTn>
                                        <p:tgtEl>
                                          <p:spTgt spid="10"/>
                                        </p:tgtEl>
                                        <p:attrNameLst>
                                          <p:attrName>style.visibility</p:attrName>
                                        </p:attrNameLst>
                                      </p:cBhvr>
                                      <p:to>
                                        <p:strVal val="visible"/>
                                      </p:to>
                                    </p:set>
                                    <p:anim calcmode="lin" valueType="num">
                                      <p:cBhvr additive="base">
                                        <p:cTn id="33" dur="500" fill="hold"/>
                                        <p:tgtEl>
                                          <p:spTgt spid="10"/>
                                        </p:tgtEl>
                                        <p:attrNameLst>
                                          <p:attrName>ppt_x</p:attrName>
                                        </p:attrNameLst>
                                      </p:cBhvr>
                                      <p:tavLst>
                                        <p:tav tm="0">
                                          <p:val>
                                            <p:strVal val="0-#ppt_w/2"/>
                                          </p:val>
                                        </p:tav>
                                        <p:tav tm="100000">
                                          <p:val>
                                            <p:strVal val="#ppt_x"/>
                                          </p:val>
                                        </p:tav>
                                      </p:tavLst>
                                    </p:anim>
                                    <p:anim calcmode="lin" valueType="num">
                                      <p:cBhvr additive="base">
                                        <p:cTn id="34" dur="500" fill="hold"/>
                                        <p:tgtEl>
                                          <p:spTgt spid="10"/>
                                        </p:tgtEl>
                                        <p:attrNameLst>
                                          <p:attrName>ppt_y</p:attrName>
                                        </p:attrNameLst>
                                      </p:cBhvr>
                                      <p:tavLst>
                                        <p:tav tm="0">
                                          <p:val>
                                            <p:strVal val="1+#ppt_h/2"/>
                                          </p:val>
                                        </p:tav>
                                        <p:tav tm="100000">
                                          <p:val>
                                            <p:strVal val="#ppt_y"/>
                                          </p:val>
                                        </p:tav>
                                      </p:tavLst>
                                    </p:anim>
                                  </p:childTnLst>
                                </p:cTn>
                              </p:par>
                            </p:childTnLst>
                          </p:cTn>
                        </p:par>
                        <p:par>
                          <p:cTn id="35" fill="hold">
                            <p:stCondLst>
                              <p:cond delay="2840"/>
                            </p:stCondLst>
                            <p:childTnLst>
                              <p:par>
                                <p:cTn id="36" presetID="22" presetClass="entr" presetSubtype="8" fill="hold" grpId="0" nodeType="after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wipe(left)">
                                      <p:cBhvr>
                                        <p:cTn id="38" dur="500"/>
                                        <p:tgtEl>
                                          <p:spTgt spid="11"/>
                                        </p:tgtEl>
                                      </p:cBhvr>
                                    </p:animEffect>
                                  </p:childTnLst>
                                </p:cTn>
                              </p:par>
                              <p:par>
                                <p:cTn id="39" presetID="22" presetClass="entr" presetSubtype="8" fill="hold" grpId="0" nodeType="withEffect">
                                  <p:stCondLst>
                                    <p:cond delay="100"/>
                                  </p:stCondLst>
                                  <p:childTnLst>
                                    <p:set>
                                      <p:cBhvr>
                                        <p:cTn id="40" dur="1" fill="hold">
                                          <p:stCondLst>
                                            <p:cond delay="0"/>
                                          </p:stCondLst>
                                        </p:cTn>
                                        <p:tgtEl>
                                          <p:spTgt spid="12"/>
                                        </p:tgtEl>
                                        <p:attrNameLst>
                                          <p:attrName>style.visibility</p:attrName>
                                        </p:attrNameLst>
                                      </p:cBhvr>
                                      <p:to>
                                        <p:strVal val="visible"/>
                                      </p:to>
                                    </p:set>
                                    <p:animEffect transition="in" filter="wipe(left)">
                                      <p:cBhvr>
                                        <p:cTn id="41" dur="500"/>
                                        <p:tgtEl>
                                          <p:spTgt spid="12"/>
                                        </p:tgtEl>
                                      </p:cBhvr>
                                    </p:animEffect>
                                  </p:childTnLst>
                                </p:cTn>
                              </p:par>
                              <p:par>
                                <p:cTn id="42" presetID="22" presetClass="entr" presetSubtype="8" fill="hold" grpId="0" nodeType="withEffect">
                                  <p:stCondLst>
                                    <p:cond delay="200"/>
                                  </p:stCondLst>
                                  <p:childTnLst>
                                    <p:set>
                                      <p:cBhvr>
                                        <p:cTn id="43" dur="1" fill="hold">
                                          <p:stCondLst>
                                            <p:cond delay="0"/>
                                          </p:stCondLst>
                                        </p:cTn>
                                        <p:tgtEl>
                                          <p:spTgt spid="13"/>
                                        </p:tgtEl>
                                        <p:attrNameLst>
                                          <p:attrName>style.visibility</p:attrName>
                                        </p:attrNameLst>
                                      </p:cBhvr>
                                      <p:to>
                                        <p:strVal val="visible"/>
                                      </p:to>
                                    </p:set>
                                    <p:animEffect transition="in" filter="wipe(left)">
                                      <p:cBhvr>
                                        <p:cTn id="44" dur="500"/>
                                        <p:tgtEl>
                                          <p:spTgt spid="13"/>
                                        </p:tgtEl>
                                      </p:cBhvr>
                                    </p:animEffect>
                                  </p:childTnLst>
                                </p:cTn>
                              </p:par>
                            </p:childTnLst>
                          </p:cTn>
                        </p:par>
                        <p:par>
                          <p:cTn id="45" fill="hold">
                            <p:stCondLst>
                              <p:cond delay="3540"/>
                            </p:stCondLst>
                            <p:childTnLst>
                              <p:par>
                                <p:cTn id="46" presetID="2" presetClass="entr" presetSubtype="12" fill="hold" grpId="0" nodeType="afterEffect">
                                  <p:stCondLst>
                                    <p:cond delay="0"/>
                                  </p:stCondLst>
                                  <p:childTnLst>
                                    <p:set>
                                      <p:cBhvr>
                                        <p:cTn id="47" dur="1" fill="hold">
                                          <p:stCondLst>
                                            <p:cond delay="0"/>
                                          </p:stCondLst>
                                        </p:cTn>
                                        <p:tgtEl>
                                          <p:spTgt spid="19"/>
                                        </p:tgtEl>
                                        <p:attrNameLst>
                                          <p:attrName>style.visibility</p:attrName>
                                        </p:attrNameLst>
                                      </p:cBhvr>
                                      <p:to>
                                        <p:strVal val="visible"/>
                                      </p:to>
                                    </p:set>
                                    <p:anim calcmode="lin" valueType="num">
                                      <p:cBhvr additive="base">
                                        <p:cTn id="48" dur="500" fill="hold"/>
                                        <p:tgtEl>
                                          <p:spTgt spid="19"/>
                                        </p:tgtEl>
                                        <p:attrNameLst>
                                          <p:attrName>ppt_x</p:attrName>
                                        </p:attrNameLst>
                                      </p:cBhvr>
                                      <p:tavLst>
                                        <p:tav tm="0">
                                          <p:val>
                                            <p:strVal val="0-#ppt_w/2"/>
                                          </p:val>
                                        </p:tav>
                                        <p:tav tm="100000">
                                          <p:val>
                                            <p:strVal val="#ppt_x"/>
                                          </p:val>
                                        </p:tav>
                                      </p:tavLst>
                                    </p:anim>
                                    <p:anim calcmode="lin" valueType="num">
                                      <p:cBhvr additive="base">
                                        <p:cTn id="49" dur="500" fill="hold"/>
                                        <p:tgtEl>
                                          <p:spTgt spid="19"/>
                                        </p:tgtEl>
                                        <p:attrNameLst>
                                          <p:attrName>ppt_y</p:attrName>
                                        </p:attrNameLst>
                                      </p:cBhvr>
                                      <p:tavLst>
                                        <p:tav tm="0">
                                          <p:val>
                                            <p:strVal val="1+#ppt_h/2"/>
                                          </p:val>
                                        </p:tav>
                                        <p:tav tm="100000">
                                          <p:val>
                                            <p:strVal val="#ppt_y"/>
                                          </p:val>
                                        </p:tav>
                                      </p:tavLst>
                                    </p:anim>
                                  </p:childTnLst>
                                </p:cTn>
                              </p:par>
                              <p:par>
                                <p:cTn id="50" presetID="2" presetClass="entr" presetSubtype="12" fill="hold" grpId="0" nodeType="withEffect">
                                  <p:stCondLst>
                                    <p:cond delay="100"/>
                                  </p:stCondLst>
                                  <p:childTnLst>
                                    <p:set>
                                      <p:cBhvr>
                                        <p:cTn id="51" dur="1" fill="hold">
                                          <p:stCondLst>
                                            <p:cond delay="0"/>
                                          </p:stCondLst>
                                        </p:cTn>
                                        <p:tgtEl>
                                          <p:spTgt spid="20"/>
                                        </p:tgtEl>
                                        <p:attrNameLst>
                                          <p:attrName>style.visibility</p:attrName>
                                        </p:attrNameLst>
                                      </p:cBhvr>
                                      <p:to>
                                        <p:strVal val="visible"/>
                                      </p:to>
                                    </p:set>
                                    <p:anim calcmode="lin" valueType="num">
                                      <p:cBhvr additive="base">
                                        <p:cTn id="52" dur="500" fill="hold"/>
                                        <p:tgtEl>
                                          <p:spTgt spid="20"/>
                                        </p:tgtEl>
                                        <p:attrNameLst>
                                          <p:attrName>ppt_x</p:attrName>
                                        </p:attrNameLst>
                                      </p:cBhvr>
                                      <p:tavLst>
                                        <p:tav tm="0">
                                          <p:val>
                                            <p:strVal val="0-#ppt_w/2"/>
                                          </p:val>
                                        </p:tav>
                                        <p:tav tm="100000">
                                          <p:val>
                                            <p:strVal val="#ppt_x"/>
                                          </p:val>
                                        </p:tav>
                                      </p:tavLst>
                                    </p:anim>
                                    <p:anim calcmode="lin" valueType="num">
                                      <p:cBhvr additive="base">
                                        <p:cTn id="53" dur="500" fill="hold"/>
                                        <p:tgtEl>
                                          <p:spTgt spid="20"/>
                                        </p:tgtEl>
                                        <p:attrNameLst>
                                          <p:attrName>ppt_y</p:attrName>
                                        </p:attrNameLst>
                                      </p:cBhvr>
                                      <p:tavLst>
                                        <p:tav tm="0">
                                          <p:val>
                                            <p:strVal val="1+#ppt_h/2"/>
                                          </p:val>
                                        </p:tav>
                                        <p:tav tm="100000">
                                          <p:val>
                                            <p:strVal val="#ppt_y"/>
                                          </p:val>
                                        </p:tav>
                                      </p:tavLst>
                                    </p:anim>
                                  </p:childTnLst>
                                </p:cTn>
                              </p:par>
                              <p:par>
                                <p:cTn id="54" presetID="2" presetClass="entr" presetSubtype="12" fill="hold" grpId="0" nodeType="withEffect">
                                  <p:stCondLst>
                                    <p:cond delay="200"/>
                                  </p:stCondLst>
                                  <p:childTnLst>
                                    <p:set>
                                      <p:cBhvr>
                                        <p:cTn id="55" dur="1" fill="hold">
                                          <p:stCondLst>
                                            <p:cond delay="0"/>
                                          </p:stCondLst>
                                        </p:cTn>
                                        <p:tgtEl>
                                          <p:spTgt spid="21"/>
                                        </p:tgtEl>
                                        <p:attrNameLst>
                                          <p:attrName>style.visibility</p:attrName>
                                        </p:attrNameLst>
                                      </p:cBhvr>
                                      <p:to>
                                        <p:strVal val="visible"/>
                                      </p:to>
                                    </p:set>
                                    <p:anim calcmode="lin" valueType="num">
                                      <p:cBhvr additive="base">
                                        <p:cTn id="56" dur="500" fill="hold"/>
                                        <p:tgtEl>
                                          <p:spTgt spid="21"/>
                                        </p:tgtEl>
                                        <p:attrNameLst>
                                          <p:attrName>ppt_x</p:attrName>
                                        </p:attrNameLst>
                                      </p:cBhvr>
                                      <p:tavLst>
                                        <p:tav tm="0">
                                          <p:val>
                                            <p:strVal val="0-#ppt_w/2"/>
                                          </p:val>
                                        </p:tav>
                                        <p:tav tm="100000">
                                          <p:val>
                                            <p:strVal val="#ppt_x"/>
                                          </p:val>
                                        </p:tav>
                                      </p:tavLst>
                                    </p:anim>
                                    <p:anim calcmode="lin" valueType="num">
                                      <p:cBhvr additive="base">
                                        <p:cTn id="57" dur="500" fill="hold"/>
                                        <p:tgtEl>
                                          <p:spTgt spid="21"/>
                                        </p:tgtEl>
                                        <p:attrNameLst>
                                          <p:attrName>ppt_y</p:attrName>
                                        </p:attrNameLst>
                                      </p:cBhvr>
                                      <p:tavLst>
                                        <p:tav tm="0">
                                          <p:val>
                                            <p:strVal val="1+#ppt_h/2"/>
                                          </p:val>
                                        </p:tav>
                                        <p:tav tm="100000">
                                          <p:val>
                                            <p:strVal val="#ppt_y"/>
                                          </p:val>
                                        </p:tav>
                                      </p:tavLst>
                                    </p:anim>
                                  </p:childTnLst>
                                </p:cTn>
                              </p:par>
                            </p:childTnLst>
                          </p:cTn>
                        </p:par>
                        <p:par>
                          <p:cTn id="58" fill="hold">
                            <p:stCondLst>
                              <p:cond delay="4240"/>
                            </p:stCondLst>
                            <p:childTnLst>
                              <p:par>
                                <p:cTn id="59" presetID="22" presetClass="entr" presetSubtype="8" fill="hold" grpId="0" nodeType="afterEffect">
                                  <p:stCondLst>
                                    <p:cond delay="0"/>
                                  </p:stCondLst>
                                  <p:childTnLst>
                                    <p:set>
                                      <p:cBhvr>
                                        <p:cTn id="60" dur="1" fill="hold">
                                          <p:stCondLst>
                                            <p:cond delay="0"/>
                                          </p:stCondLst>
                                        </p:cTn>
                                        <p:tgtEl>
                                          <p:spTgt spid="22"/>
                                        </p:tgtEl>
                                        <p:attrNameLst>
                                          <p:attrName>style.visibility</p:attrName>
                                        </p:attrNameLst>
                                      </p:cBhvr>
                                      <p:to>
                                        <p:strVal val="visible"/>
                                      </p:to>
                                    </p:set>
                                    <p:animEffect transition="in" filter="wipe(left)">
                                      <p:cBhvr>
                                        <p:cTn id="61" dur="500"/>
                                        <p:tgtEl>
                                          <p:spTgt spid="22"/>
                                        </p:tgtEl>
                                      </p:cBhvr>
                                    </p:animEffect>
                                  </p:childTnLst>
                                </p:cTn>
                              </p:par>
                              <p:par>
                                <p:cTn id="62" presetID="22" presetClass="entr" presetSubtype="8" fill="hold" grpId="0" nodeType="withEffect">
                                  <p:stCondLst>
                                    <p:cond delay="100"/>
                                  </p:stCondLst>
                                  <p:childTnLst>
                                    <p:set>
                                      <p:cBhvr>
                                        <p:cTn id="63" dur="1" fill="hold">
                                          <p:stCondLst>
                                            <p:cond delay="0"/>
                                          </p:stCondLst>
                                        </p:cTn>
                                        <p:tgtEl>
                                          <p:spTgt spid="23"/>
                                        </p:tgtEl>
                                        <p:attrNameLst>
                                          <p:attrName>style.visibility</p:attrName>
                                        </p:attrNameLst>
                                      </p:cBhvr>
                                      <p:to>
                                        <p:strVal val="visible"/>
                                      </p:to>
                                    </p:set>
                                    <p:animEffect transition="in" filter="wipe(left)">
                                      <p:cBhvr>
                                        <p:cTn id="64" dur="500"/>
                                        <p:tgtEl>
                                          <p:spTgt spid="23"/>
                                        </p:tgtEl>
                                      </p:cBhvr>
                                    </p:animEffect>
                                  </p:childTnLst>
                                </p:cTn>
                              </p:par>
                              <p:par>
                                <p:cTn id="65" presetID="22" presetClass="entr" presetSubtype="8" fill="hold" grpId="0" nodeType="withEffect">
                                  <p:stCondLst>
                                    <p:cond delay="200"/>
                                  </p:stCondLst>
                                  <p:childTnLst>
                                    <p:set>
                                      <p:cBhvr>
                                        <p:cTn id="66" dur="1" fill="hold">
                                          <p:stCondLst>
                                            <p:cond delay="0"/>
                                          </p:stCondLst>
                                        </p:cTn>
                                        <p:tgtEl>
                                          <p:spTgt spid="24"/>
                                        </p:tgtEl>
                                        <p:attrNameLst>
                                          <p:attrName>style.visibility</p:attrName>
                                        </p:attrNameLst>
                                      </p:cBhvr>
                                      <p:to>
                                        <p:strVal val="visible"/>
                                      </p:to>
                                    </p:set>
                                    <p:animEffect transition="in" filter="wipe(left)">
                                      <p:cBhvr>
                                        <p:cTn id="6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7" grpId="0" animBg="1"/>
      <p:bldP spid="8" grpId="0" animBg="1"/>
      <p:bldP spid="9" grpId="0" animBg="1"/>
      <p:bldP spid="10" grpId="0" animBg="1"/>
      <p:bldP spid="11" grpId="0"/>
      <p:bldP spid="12" grpId="0"/>
      <p:bldP spid="13" grpId="0"/>
      <p:bldP spid="19" grpId="0" animBg="1"/>
      <p:bldP spid="20" grpId="0" animBg="1"/>
      <p:bldP spid="21" grpId="0" animBg="1"/>
      <p:bldP spid="22" grpId="0"/>
      <p:bldP spid="23" grpId="0"/>
      <p:bldP spid="2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1330766" y="44624"/>
            <a:ext cx="5042228" cy="523220"/>
          </a:xfrm>
          <a:prstGeom prst="rect">
            <a:avLst/>
          </a:prstGeom>
          <a:noFill/>
        </p:spPr>
        <p:txBody>
          <a:bodyPr wrap="square"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r>
              <a:rPr lang="en-US" altLang="zh-CN" sz="2800" dirty="0" smtClean="0">
                <a:solidFill>
                  <a:schemeClr val="accent2"/>
                </a:solidFill>
                <a:latin typeface="微软雅黑"/>
                <a:ea typeface="微软雅黑"/>
              </a:rPr>
              <a:t>3.6 </a:t>
            </a:r>
            <a:r>
              <a:rPr lang="zh-CN" altLang="en-US" sz="2800" dirty="0" smtClean="0">
                <a:solidFill>
                  <a:schemeClr val="accent2"/>
                </a:solidFill>
                <a:latin typeface="微软雅黑"/>
                <a:ea typeface="微软雅黑"/>
              </a:rPr>
              <a:t>利润分析</a:t>
            </a:r>
            <a:endParaRPr lang="zh-CN" altLang="en-US" sz="2800" dirty="0">
              <a:solidFill>
                <a:schemeClr val="accent2"/>
              </a:solidFill>
              <a:latin typeface="微软雅黑"/>
              <a:ea typeface="微软雅黑"/>
            </a:endParaRPr>
          </a:p>
        </p:txBody>
      </p:sp>
      <p:sp>
        <p:nvSpPr>
          <p:cNvPr id="56" name="TextBox 55"/>
          <p:cNvSpPr txBox="1"/>
          <p:nvPr/>
        </p:nvSpPr>
        <p:spPr>
          <a:xfrm>
            <a:off x="140263" y="106179"/>
            <a:ext cx="1064260" cy="400110"/>
          </a:xfrm>
          <a:prstGeom prst="rect">
            <a:avLst/>
          </a:prstGeom>
          <a:noFill/>
        </p:spPr>
        <p:txBody>
          <a:bodyPr wrap="square" rtlCol="0">
            <a:spAutoFit/>
          </a:bodyPr>
          <a:lstStyle/>
          <a:p>
            <a:pPr algn="r"/>
            <a:r>
              <a:rPr lang="en-US" altLang="zh-CN" sz="2000" dirty="0" smtClean="0">
                <a:solidFill>
                  <a:schemeClr val="accent2"/>
                </a:solidFill>
              </a:rPr>
              <a:t>Part</a:t>
            </a:r>
            <a:r>
              <a:rPr lang="en-US" altLang="zh-CN" dirty="0" smtClean="0">
                <a:solidFill>
                  <a:schemeClr val="accent2"/>
                </a:solidFill>
              </a:rPr>
              <a:t> 3</a:t>
            </a:r>
            <a:endParaRPr lang="zh-CN" altLang="en-US" dirty="0">
              <a:solidFill>
                <a:schemeClr val="accent2"/>
              </a:solidFill>
            </a:endParaRPr>
          </a:p>
        </p:txBody>
      </p:sp>
      <p:grpSp>
        <p:nvGrpSpPr>
          <p:cNvPr id="4" name="组合 3"/>
          <p:cNvGrpSpPr/>
          <p:nvPr/>
        </p:nvGrpSpPr>
        <p:grpSpPr>
          <a:xfrm>
            <a:off x="951420" y="1712242"/>
            <a:ext cx="2274887" cy="2274887"/>
            <a:chOff x="951420" y="1925637"/>
            <a:chExt cx="2274887" cy="2274887"/>
          </a:xfrm>
        </p:grpSpPr>
        <p:sp>
          <p:nvSpPr>
            <p:cNvPr id="5" name="Freeform 6"/>
            <p:cNvSpPr>
              <a:spLocks/>
            </p:cNvSpPr>
            <p:nvPr/>
          </p:nvSpPr>
          <p:spPr bwMode="auto">
            <a:xfrm>
              <a:off x="1745170" y="1925637"/>
              <a:ext cx="335051" cy="237992"/>
            </a:xfrm>
            <a:custGeom>
              <a:avLst/>
              <a:gdLst>
                <a:gd name="T0" fmla="*/ 0 w 424"/>
                <a:gd name="T1" fmla="*/ 67 h 300"/>
                <a:gd name="T2" fmla="*/ 424 w 424"/>
                <a:gd name="T3" fmla="*/ 0 h 300"/>
                <a:gd name="T4" fmla="*/ 424 w 424"/>
                <a:gd name="T5" fmla="*/ 245 h 300"/>
                <a:gd name="T6" fmla="*/ 76 w 424"/>
                <a:gd name="T7" fmla="*/ 300 h 300"/>
                <a:gd name="T8" fmla="*/ 0 w 424"/>
                <a:gd name="T9" fmla="*/ 67 h 300"/>
              </a:gdLst>
              <a:ahLst/>
              <a:cxnLst>
                <a:cxn ang="0">
                  <a:pos x="T0" y="T1"/>
                </a:cxn>
                <a:cxn ang="0">
                  <a:pos x="T2" y="T3"/>
                </a:cxn>
                <a:cxn ang="0">
                  <a:pos x="T4" y="T5"/>
                </a:cxn>
                <a:cxn ang="0">
                  <a:pos x="T6" y="T7"/>
                </a:cxn>
                <a:cxn ang="0">
                  <a:pos x="T8" y="T9"/>
                </a:cxn>
              </a:cxnLst>
              <a:rect l="0" t="0" r="r" b="b"/>
              <a:pathLst>
                <a:path w="424" h="300">
                  <a:moveTo>
                    <a:pt x="0" y="67"/>
                  </a:moveTo>
                  <a:cubicBezTo>
                    <a:pt x="134" y="24"/>
                    <a:pt x="276" y="1"/>
                    <a:pt x="424" y="0"/>
                  </a:cubicBezTo>
                  <a:lnTo>
                    <a:pt x="424" y="245"/>
                  </a:lnTo>
                  <a:cubicBezTo>
                    <a:pt x="302" y="246"/>
                    <a:pt x="186" y="265"/>
                    <a:pt x="76" y="300"/>
                  </a:cubicBezTo>
                  <a:lnTo>
                    <a:pt x="0" y="67"/>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 name="Freeform 7"/>
            <p:cNvSpPr>
              <a:spLocks/>
            </p:cNvSpPr>
            <p:nvPr/>
          </p:nvSpPr>
          <p:spPr bwMode="auto">
            <a:xfrm>
              <a:off x="1426075" y="1984138"/>
              <a:ext cx="362971" cy="311118"/>
            </a:xfrm>
            <a:custGeom>
              <a:avLst/>
              <a:gdLst>
                <a:gd name="T0" fmla="*/ 0 w 458"/>
                <a:gd name="T1" fmla="*/ 195 h 394"/>
                <a:gd name="T2" fmla="*/ 382 w 458"/>
                <a:gd name="T3" fmla="*/ 0 h 394"/>
                <a:gd name="T4" fmla="*/ 458 w 458"/>
                <a:gd name="T5" fmla="*/ 233 h 394"/>
                <a:gd name="T6" fmla="*/ 144 w 458"/>
                <a:gd name="T7" fmla="*/ 394 h 394"/>
                <a:gd name="T8" fmla="*/ 0 w 458"/>
                <a:gd name="T9" fmla="*/ 195 h 394"/>
              </a:gdLst>
              <a:ahLst/>
              <a:cxnLst>
                <a:cxn ang="0">
                  <a:pos x="T0" y="T1"/>
                </a:cxn>
                <a:cxn ang="0">
                  <a:pos x="T2" y="T3"/>
                </a:cxn>
                <a:cxn ang="0">
                  <a:pos x="T4" y="T5"/>
                </a:cxn>
                <a:cxn ang="0">
                  <a:pos x="T6" y="T7"/>
                </a:cxn>
                <a:cxn ang="0">
                  <a:pos x="T8" y="T9"/>
                </a:cxn>
              </a:cxnLst>
              <a:rect l="0" t="0" r="r" b="b"/>
              <a:pathLst>
                <a:path w="458" h="394">
                  <a:moveTo>
                    <a:pt x="0" y="195"/>
                  </a:moveTo>
                  <a:cubicBezTo>
                    <a:pt x="116" y="112"/>
                    <a:pt x="245" y="46"/>
                    <a:pt x="382" y="0"/>
                  </a:cubicBezTo>
                  <a:lnTo>
                    <a:pt x="458" y="233"/>
                  </a:lnTo>
                  <a:cubicBezTo>
                    <a:pt x="345" y="271"/>
                    <a:pt x="240" y="326"/>
                    <a:pt x="144" y="394"/>
                  </a:cubicBezTo>
                  <a:lnTo>
                    <a:pt x="0" y="195"/>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 name="Freeform 8"/>
            <p:cNvSpPr>
              <a:spLocks/>
            </p:cNvSpPr>
            <p:nvPr/>
          </p:nvSpPr>
          <p:spPr bwMode="auto">
            <a:xfrm>
              <a:off x="1173457" y="2147674"/>
              <a:ext cx="354994" cy="354994"/>
            </a:xfrm>
            <a:custGeom>
              <a:avLst/>
              <a:gdLst>
                <a:gd name="T0" fmla="*/ 0 w 448"/>
                <a:gd name="T1" fmla="*/ 304 h 448"/>
                <a:gd name="T2" fmla="*/ 304 w 448"/>
                <a:gd name="T3" fmla="*/ 0 h 448"/>
                <a:gd name="T4" fmla="*/ 448 w 448"/>
                <a:gd name="T5" fmla="*/ 199 h 448"/>
                <a:gd name="T6" fmla="*/ 199 w 448"/>
                <a:gd name="T7" fmla="*/ 448 h 448"/>
                <a:gd name="T8" fmla="*/ 0 w 448"/>
                <a:gd name="T9" fmla="*/ 304 h 448"/>
              </a:gdLst>
              <a:ahLst/>
              <a:cxnLst>
                <a:cxn ang="0">
                  <a:pos x="T0" y="T1"/>
                </a:cxn>
                <a:cxn ang="0">
                  <a:pos x="T2" y="T3"/>
                </a:cxn>
                <a:cxn ang="0">
                  <a:pos x="T4" y="T5"/>
                </a:cxn>
                <a:cxn ang="0">
                  <a:pos x="T6" y="T7"/>
                </a:cxn>
                <a:cxn ang="0">
                  <a:pos x="T8" y="T9"/>
                </a:cxn>
              </a:cxnLst>
              <a:rect l="0" t="0" r="r" b="b"/>
              <a:pathLst>
                <a:path w="448" h="448">
                  <a:moveTo>
                    <a:pt x="0" y="304"/>
                  </a:moveTo>
                  <a:cubicBezTo>
                    <a:pt x="86" y="188"/>
                    <a:pt x="188" y="86"/>
                    <a:pt x="304" y="0"/>
                  </a:cubicBezTo>
                  <a:lnTo>
                    <a:pt x="448" y="199"/>
                  </a:lnTo>
                  <a:cubicBezTo>
                    <a:pt x="353" y="269"/>
                    <a:pt x="269" y="353"/>
                    <a:pt x="199" y="448"/>
                  </a:cubicBezTo>
                  <a:lnTo>
                    <a:pt x="0" y="304"/>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 name="Freeform 9"/>
            <p:cNvSpPr>
              <a:spLocks/>
            </p:cNvSpPr>
            <p:nvPr/>
          </p:nvSpPr>
          <p:spPr bwMode="auto">
            <a:xfrm>
              <a:off x="1008591" y="2401622"/>
              <a:ext cx="312448" cy="361642"/>
            </a:xfrm>
            <a:custGeom>
              <a:avLst/>
              <a:gdLst>
                <a:gd name="T0" fmla="*/ 0 w 394"/>
                <a:gd name="T1" fmla="*/ 382 h 458"/>
                <a:gd name="T2" fmla="*/ 195 w 394"/>
                <a:gd name="T3" fmla="*/ 0 h 458"/>
                <a:gd name="T4" fmla="*/ 394 w 394"/>
                <a:gd name="T5" fmla="*/ 144 h 458"/>
                <a:gd name="T6" fmla="*/ 233 w 394"/>
                <a:gd name="T7" fmla="*/ 458 h 458"/>
                <a:gd name="T8" fmla="*/ 0 w 394"/>
                <a:gd name="T9" fmla="*/ 382 h 458"/>
              </a:gdLst>
              <a:ahLst/>
              <a:cxnLst>
                <a:cxn ang="0">
                  <a:pos x="T0" y="T1"/>
                </a:cxn>
                <a:cxn ang="0">
                  <a:pos x="T2" y="T3"/>
                </a:cxn>
                <a:cxn ang="0">
                  <a:pos x="T4" y="T5"/>
                </a:cxn>
                <a:cxn ang="0">
                  <a:pos x="T6" y="T7"/>
                </a:cxn>
                <a:cxn ang="0">
                  <a:pos x="T8" y="T9"/>
                </a:cxn>
              </a:cxnLst>
              <a:rect l="0" t="0" r="r" b="b"/>
              <a:pathLst>
                <a:path w="394" h="458">
                  <a:moveTo>
                    <a:pt x="0" y="382"/>
                  </a:moveTo>
                  <a:cubicBezTo>
                    <a:pt x="46" y="244"/>
                    <a:pt x="112" y="116"/>
                    <a:pt x="195" y="0"/>
                  </a:cubicBezTo>
                  <a:lnTo>
                    <a:pt x="394" y="144"/>
                  </a:lnTo>
                  <a:cubicBezTo>
                    <a:pt x="326" y="239"/>
                    <a:pt x="271" y="345"/>
                    <a:pt x="233" y="458"/>
                  </a:cubicBezTo>
                  <a:lnTo>
                    <a:pt x="0" y="382"/>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 name="Freeform 10"/>
            <p:cNvSpPr>
              <a:spLocks/>
            </p:cNvSpPr>
            <p:nvPr/>
          </p:nvSpPr>
          <p:spPr bwMode="auto">
            <a:xfrm>
              <a:off x="951420" y="2719387"/>
              <a:ext cx="237992" cy="336380"/>
            </a:xfrm>
            <a:custGeom>
              <a:avLst/>
              <a:gdLst>
                <a:gd name="T0" fmla="*/ 0 w 300"/>
                <a:gd name="T1" fmla="*/ 424 h 424"/>
                <a:gd name="T2" fmla="*/ 67 w 300"/>
                <a:gd name="T3" fmla="*/ 0 h 424"/>
                <a:gd name="T4" fmla="*/ 300 w 300"/>
                <a:gd name="T5" fmla="*/ 75 h 424"/>
                <a:gd name="T6" fmla="*/ 245 w 300"/>
                <a:gd name="T7" fmla="*/ 424 h 424"/>
                <a:gd name="T8" fmla="*/ 0 w 300"/>
                <a:gd name="T9" fmla="*/ 424 h 424"/>
              </a:gdLst>
              <a:ahLst/>
              <a:cxnLst>
                <a:cxn ang="0">
                  <a:pos x="T0" y="T1"/>
                </a:cxn>
                <a:cxn ang="0">
                  <a:pos x="T2" y="T3"/>
                </a:cxn>
                <a:cxn ang="0">
                  <a:pos x="T4" y="T5"/>
                </a:cxn>
                <a:cxn ang="0">
                  <a:pos x="T6" y="T7"/>
                </a:cxn>
                <a:cxn ang="0">
                  <a:pos x="T8" y="T9"/>
                </a:cxn>
              </a:cxnLst>
              <a:rect l="0" t="0" r="r" b="b"/>
              <a:pathLst>
                <a:path w="300" h="424">
                  <a:moveTo>
                    <a:pt x="0" y="424"/>
                  </a:moveTo>
                  <a:cubicBezTo>
                    <a:pt x="1" y="276"/>
                    <a:pt x="24" y="134"/>
                    <a:pt x="67" y="0"/>
                  </a:cubicBezTo>
                  <a:lnTo>
                    <a:pt x="300" y="75"/>
                  </a:lnTo>
                  <a:cubicBezTo>
                    <a:pt x="265" y="185"/>
                    <a:pt x="246" y="302"/>
                    <a:pt x="245" y="424"/>
                  </a:cubicBezTo>
                  <a:lnTo>
                    <a:pt x="0" y="424"/>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 name="Freeform 11"/>
            <p:cNvSpPr>
              <a:spLocks/>
            </p:cNvSpPr>
            <p:nvPr/>
          </p:nvSpPr>
          <p:spPr bwMode="auto">
            <a:xfrm>
              <a:off x="951420" y="3071723"/>
              <a:ext cx="237992" cy="335051"/>
            </a:xfrm>
            <a:custGeom>
              <a:avLst/>
              <a:gdLst>
                <a:gd name="T0" fmla="*/ 67 w 300"/>
                <a:gd name="T1" fmla="*/ 424 h 424"/>
                <a:gd name="T2" fmla="*/ 0 w 300"/>
                <a:gd name="T3" fmla="*/ 0 h 424"/>
                <a:gd name="T4" fmla="*/ 245 w 300"/>
                <a:gd name="T5" fmla="*/ 0 h 424"/>
                <a:gd name="T6" fmla="*/ 300 w 300"/>
                <a:gd name="T7" fmla="*/ 348 h 424"/>
                <a:gd name="T8" fmla="*/ 67 w 300"/>
                <a:gd name="T9" fmla="*/ 424 h 424"/>
              </a:gdLst>
              <a:ahLst/>
              <a:cxnLst>
                <a:cxn ang="0">
                  <a:pos x="T0" y="T1"/>
                </a:cxn>
                <a:cxn ang="0">
                  <a:pos x="T2" y="T3"/>
                </a:cxn>
                <a:cxn ang="0">
                  <a:pos x="T4" y="T5"/>
                </a:cxn>
                <a:cxn ang="0">
                  <a:pos x="T6" y="T7"/>
                </a:cxn>
                <a:cxn ang="0">
                  <a:pos x="T8" y="T9"/>
                </a:cxn>
              </a:cxnLst>
              <a:rect l="0" t="0" r="r" b="b"/>
              <a:pathLst>
                <a:path w="300" h="424">
                  <a:moveTo>
                    <a:pt x="67" y="424"/>
                  </a:moveTo>
                  <a:cubicBezTo>
                    <a:pt x="24" y="290"/>
                    <a:pt x="1" y="148"/>
                    <a:pt x="0" y="0"/>
                  </a:cubicBezTo>
                  <a:lnTo>
                    <a:pt x="245" y="0"/>
                  </a:lnTo>
                  <a:cubicBezTo>
                    <a:pt x="246" y="121"/>
                    <a:pt x="266" y="238"/>
                    <a:pt x="300" y="348"/>
                  </a:cubicBezTo>
                  <a:lnTo>
                    <a:pt x="67" y="424"/>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 name="Freeform 12"/>
            <p:cNvSpPr>
              <a:spLocks/>
            </p:cNvSpPr>
            <p:nvPr/>
          </p:nvSpPr>
          <p:spPr bwMode="auto">
            <a:xfrm>
              <a:off x="1008591" y="3361568"/>
              <a:ext cx="312448" cy="362971"/>
            </a:xfrm>
            <a:custGeom>
              <a:avLst/>
              <a:gdLst>
                <a:gd name="T0" fmla="*/ 195 w 394"/>
                <a:gd name="T1" fmla="*/ 458 h 458"/>
                <a:gd name="T2" fmla="*/ 0 w 394"/>
                <a:gd name="T3" fmla="*/ 76 h 458"/>
                <a:gd name="T4" fmla="*/ 234 w 394"/>
                <a:gd name="T5" fmla="*/ 0 h 458"/>
                <a:gd name="T6" fmla="*/ 394 w 394"/>
                <a:gd name="T7" fmla="*/ 314 h 458"/>
                <a:gd name="T8" fmla="*/ 195 w 394"/>
                <a:gd name="T9" fmla="*/ 458 h 458"/>
              </a:gdLst>
              <a:ahLst/>
              <a:cxnLst>
                <a:cxn ang="0">
                  <a:pos x="T0" y="T1"/>
                </a:cxn>
                <a:cxn ang="0">
                  <a:pos x="T2" y="T3"/>
                </a:cxn>
                <a:cxn ang="0">
                  <a:pos x="T4" y="T5"/>
                </a:cxn>
                <a:cxn ang="0">
                  <a:pos x="T6" y="T7"/>
                </a:cxn>
                <a:cxn ang="0">
                  <a:pos x="T8" y="T9"/>
                </a:cxn>
              </a:cxnLst>
              <a:rect l="0" t="0" r="r" b="b"/>
              <a:pathLst>
                <a:path w="394" h="458">
                  <a:moveTo>
                    <a:pt x="195" y="458"/>
                  </a:moveTo>
                  <a:cubicBezTo>
                    <a:pt x="112" y="343"/>
                    <a:pt x="46" y="214"/>
                    <a:pt x="0" y="76"/>
                  </a:cubicBezTo>
                  <a:lnTo>
                    <a:pt x="234" y="0"/>
                  </a:lnTo>
                  <a:cubicBezTo>
                    <a:pt x="271" y="114"/>
                    <a:pt x="326" y="219"/>
                    <a:pt x="394" y="314"/>
                  </a:cubicBezTo>
                  <a:lnTo>
                    <a:pt x="195" y="458"/>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 name="Freeform 13"/>
            <p:cNvSpPr>
              <a:spLocks/>
            </p:cNvSpPr>
            <p:nvPr/>
          </p:nvSpPr>
          <p:spPr bwMode="auto">
            <a:xfrm>
              <a:off x="1173457" y="3624822"/>
              <a:ext cx="354994" cy="353665"/>
            </a:xfrm>
            <a:custGeom>
              <a:avLst/>
              <a:gdLst>
                <a:gd name="T0" fmla="*/ 304 w 448"/>
                <a:gd name="T1" fmla="*/ 447 h 447"/>
                <a:gd name="T2" fmla="*/ 0 w 448"/>
                <a:gd name="T3" fmla="*/ 144 h 447"/>
                <a:gd name="T4" fmla="*/ 199 w 448"/>
                <a:gd name="T5" fmla="*/ 0 h 447"/>
                <a:gd name="T6" fmla="*/ 448 w 448"/>
                <a:gd name="T7" fmla="*/ 249 h 447"/>
                <a:gd name="T8" fmla="*/ 304 w 448"/>
                <a:gd name="T9" fmla="*/ 447 h 447"/>
              </a:gdLst>
              <a:ahLst/>
              <a:cxnLst>
                <a:cxn ang="0">
                  <a:pos x="T0" y="T1"/>
                </a:cxn>
                <a:cxn ang="0">
                  <a:pos x="T2" y="T3"/>
                </a:cxn>
                <a:cxn ang="0">
                  <a:pos x="T4" y="T5"/>
                </a:cxn>
                <a:cxn ang="0">
                  <a:pos x="T6" y="T7"/>
                </a:cxn>
                <a:cxn ang="0">
                  <a:pos x="T8" y="T9"/>
                </a:cxn>
              </a:cxnLst>
              <a:rect l="0" t="0" r="r" b="b"/>
              <a:pathLst>
                <a:path w="448" h="447">
                  <a:moveTo>
                    <a:pt x="304" y="447"/>
                  </a:moveTo>
                  <a:cubicBezTo>
                    <a:pt x="188" y="362"/>
                    <a:pt x="86" y="260"/>
                    <a:pt x="0" y="144"/>
                  </a:cubicBezTo>
                  <a:lnTo>
                    <a:pt x="199" y="0"/>
                  </a:lnTo>
                  <a:cubicBezTo>
                    <a:pt x="269" y="95"/>
                    <a:pt x="353" y="179"/>
                    <a:pt x="448" y="249"/>
                  </a:cubicBezTo>
                  <a:lnTo>
                    <a:pt x="304" y="447"/>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 name="Freeform 14"/>
            <p:cNvSpPr>
              <a:spLocks/>
            </p:cNvSpPr>
            <p:nvPr/>
          </p:nvSpPr>
          <p:spPr bwMode="auto">
            <a:xfrm>
              <a:off x="1426075" y="3830905"/>
              <a:ext cx="362971" cy="312448"/>
            </a:xfrm>
            <a:custGeom>
              <a:avLst/>
              <a:gdLst>
                <a:gd name="T0" fmla="*/ 382 w 458"/>
                <a:gd name="T1" fmla="*/ 394 h 394"/>
                <a:gd name="T2" fmla="*/ 0 w 458"/>
                <a:gd name="T3" fmla="*/ 198 h 394"/>
                <a:gd name="T4" fmla="*/ 144 w 458"/>
                <a:gd name="T5" fmla="*/ 0 h 394"/>
                <a:gd name="T6" fmla="*/ 458 w 458"/>
                <a:gd name="T7" fmla="*/ 160 h 394"/>
                <a:gd name="T8" fmla="*/ 382 w 458"/>
                <a:gd name="T9" fmla="*/ 394 h 394"/>
              </a:gdLst>
              <a:ahLst/>
              <a:cxnLst>
                <a:cxn ang="0">
                  <a:pos x="T0" y="T1"/>
                </a:cxn>
                <a:cxn ang="0">
                  <a:pos x="T2" y="T3"/>
                </a:cxn>
                <a:cxn ang="0">
                  <a:pos x="T4" y="T5"/>
                </a:cxn>
                <a:cxn ang="0">
                  <a:pos x="T6" y="T7"/>
                </a:cxn>
                <a:cxn ang="0">
                  <a:pos x="T8" y="T9"/>
                </a:cxn>
              </a:cxnLst>
              <a:rect l="0" t="0" r="r" b="b"/>
              <a:pathLst>
                <a:path w="458" h="394">
                  <a:moveTo>
                    <a:pt x="382" y="394"/>
                  </a:moveTo>
                  <a:cubicBezTo>
                    <a:pt x="245" y="348"/>
                    <a:pt x="116" y="281"/>
                    <a:pt x="0" y="198"/>
                  </a:cubicBezTo>
                  <a:lnTo>
                    <a:pt x="144" y="0"/>
                  </a:lnTo>
                  <a:cubicBezTo>
                    <a:pt x="239" y="68"/>
                    <a:pt x="345" y="122"/>
                    <a:pt x="458" y="160"/>
                  </a:cubicBezTo>
                  <a:lnTo>
                    <a:pt x="382" y="394"/>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 name="Freeform 15"/>
            <p:cNvSpPr>
              <a:spLocks/>
            </p:cNvSpPr>
            <p:nvPr/>
          </p:nvSpPr>
          <p:spPr bwMode="auto">
            <a:xfrm>
              <a:off x="1745170" y="3963861"/>
              <a:ext cx="335051" cy="236663"/>
            </a:xfrm>
            <a:custGeom>
              <a:avLst/>
              <a:gdLst>
                <a:gd name="T0" fmla="*/ 424 w 424"/>
                <a:gd name="T1" fmla="*/ 300 h 300"/>
                <a:gd name="T2" fmla="*/ 0 w 424"/>
                <a:gd name="T3" fmla="*/ 233 h 300"/>
                <a:gd name="T4" fmla="*/ 76 w 424"/>
                <a:gd name="T5" fmla="*/ 0 h 300"/>
                <a:gd name="T6" fmla="*/ 424 w 424"/>
                <a:gd name="T7" fmla="*/ 54 h 300"/>
                <a:gd name="T8" fmla="*/ 424 w 424"/>
                <a:gd name="T9" fmla="*/ 300 h 300"/>
              </a:gdLst>
              <a:ahLst/>
              <a:cxnLst>
                <a:cxn ang="0">
                  <a:pos x="T0" y="T1"/>
                </a:cxn>
                <a:cxn ang="0">
                  <a:pos x="T2" y="T3"/>
                </a:cxn>
                <a:cxn ang="0">
                  <a:pos x="T4" y="T5"/>
                </a:cxn>
                <a:cxn ang="0">
                  <a:pos x="T6" y="T7"/>
                </a:cxn>
                <a:cxn ang="0">
                  <a:pos x="T8" y="T9"/>
                </a:cxn>
              </a:cxnLst>
              <a:rect l="0" t="0" r="r" b="b"/>
              <a:pathLst>
                <a:path w="424" h="300">
                  <a:moveTo>
                    <a:pt x="424" y="300"/>
                  </a:moveTo>
                  <a:cubicBezTo>
                    <a:pt x="276" y="299"/>
                    <a:pt x="134" y="275"/>
                    <a:pt x="0" y="233"/>
                  </a:cubicBezTo>
                  <a:lnTo>
                    <a:pt x="76" y="0"/>
                  </a:lnTo>
                  <a:cubicBezTo>
                    <a:pt x="186" y="34"/>
                    <a:pt x="303" y="53"/>
                    <a:pt x="424" y="54"/>
                  </a:cubicBezTo>
                  <a:lnTo>
                    <a:pt x="424" y="30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 name="Freeform 16"/>
            <p:cNvSpPr>
              <a:spLocks/>
            </p:cNvSpPr>
            <p:nvPr/>
          </p:nvSpPr>
          <p:spPr bwMode="auto">
            <a:xfrm>
              <a:off x="2096176" y="3962532"/>
              <a:ext cx="336380" cy="237992"/>
            </a:xfrm>
            <a:custGeom>
              <a:avLst/>
              <a:gdLst>
                <a:gd name="T0" fmla="*/ 424 w 424"/>
                <a:gd name="T1" fmla="*/ 234 h 301"/>
                <a:gd name="T2" fmla="*/ 0 w 424"/>
                <a:gd name="T3" fmla="*/ 301 h 301"/>
                <a:gd name="T4" fmla="*/ 0 w 424"/>
                <a:gd name="T5" fmla="*/ 55 h 301"/>
                <a:gd name="T6" fmla="*/ 348 w 424"/>
                <a:gd name="T7" fmla="*/ 0 h 301"/>
                <a:gd name="T8" fmla="*/ 424 w 424"/>
                <a:gd name="T9" fmla="*/ 234 h 301"/>
              </a:gdLst>
              <a:ahLst/>
              <a:cxnLst>
                <a:cxn ang="0">
                  <a:pos x="T0" y="T1"/>
                </a:cxn>
                <a:cxn ang="0">
                  <a:pos x="T2" y="T3"/>
                </a:cxn>
                <a:cxn ang="0">
                  <a:pos x="T4" y="T5"/>
                </a:cxn>
                <a:cxn ang="0">
                  <a:pos x="T6" y="T7"/>
                </a:cxn>
                <a:cxn ang="0">
                  <a:pos x="T8" y="T9"/>
                </a:cxn>
              </a:cxnLst>
              <a:rect l="0" t="0" r="r" b="b"/>
              <a:pathLst>
                <a:path w="424" h="301">
                  <a:moveTo>
                    <a:pt x="424" y="234"/>
                  </a:moveTo>
                  <a:cubicBezTo>
                    <a:pt x="290" y="276"/>
                    <a:pt x="148" y="300"/>
                    <a:pt x="0" y="301"/>
                  </a:cubicBezTo>
                  <a:lnTo>
                    <a:pt x="0" y="55"/>
                  </a:lnTo>
                  <a:cubicBezTo>
                    <a:pt x="121" y="54"/>
                    <a:pt x="238" y="35"/>
                    <a:pt x="348" y="0"/>
                  </a:cubicBezTo>
                  <a:lnTo>
                    <a:pt x="424" y="234"/>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 name="Freeform 17"/>
            <p:cNvSpPr>
              <a:spLocks/>
            </p:cNvSpPr>
            <p:nvPr/>
          </p:nvSpPr>
          <p:spPr bwMode="auto">
            <a:xfrm>
              <a:off x="2388680" y="3830905"/>
              <a:ext cx="361642" cy="311118"/>
            </a:xfrm>
            <a:custGeom>
              <a:avLst/>
              <a:gdLst>
                <a:gd name="T0" fmla="*/ 458 w 458"/>
                <a:gd name="T1" fmla="*/ 198 h 393"/>
                <a:gd name="T2" fmla="*/ 75 w 458"/>
                <a:gd name="T3" fmla="*/ 393 h 393"/>
                <a:gd name="T4" fmla="*/ 0 w 458"/>
                <a:gd name="T5" fmla="*/ 160 h 393"/>
                <a:gd name="T6" fmla="*/ 313 w 458"/>
                <a:gd name="T7" fmla="*/ 0 h 393"/>
                <a:gd name="T8" fmla="*/ 458 w 458"/>
                <a:gd name="T9" fmla="*/ 198 h 393"/>
              </a:gdLst>
              <a:ahLst/>
              <a:cxnLst>
                <a:cxn ang="0">
                  <a:pos x="T0" y="T1"/>
                </a:cxn>
                <a:cxn ang="0">
                  <a:pos x="T2" y="T3"/>
                </a:cxn>
                <a:cxn ang="0">
                  <a:pos x="T4" y="T5"/>
                </a:cxn>
                <a:cxn ang="0">
                  <a:pos x="T6" y="T7"/>
                </a:cxn>
                <a:cxn ang="0">
                  <a:pos x="T8" y="T9"/>
                </a:cxn>
              </a:cxnLst>
              <a:rect l="0" t="0" r="r" b="b"/>
              <a:pathLst>
                <a:path w="458" h="393">
                  <a:moveTo>
                    <a:pt x="458" y="198"/>
                  </a:moveTo>
                  <a:cubicBezTo>
                    <a:pt x="342" y="281"/>
                    <a:pt x="213" y="347"/>
                    <a:pt x="75" y="393"/>
                  </a:cubicBezTo>
                  <a:lnTo>
                    <a:pt x="0" y="160"/>
                  </a:lnTo>
                  <a:cubicBezTo>
                    <a:pt x="113" y="122"/>
                    <a:pt x="218" y="68"/>
                    <a:pt x="313" y="0"/>
                  </a:cubicBezTo>
                  <a:lnTo>
                    <a:pt x="458" y="198"/>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7" name="Freeform 18"/>
            <p:cNvSpPr>
              <a:spLocks/>
            </p:cNvSpPr>
            <p:nvPr/>
          </p:nvSpPr>
          <p:spPr bwMode="auto">
            <a:xfrm>
              <a:off x="2649275" y="3624822"/>
              <a:ext cx="354994" cy="353665"/>
            </a:xfrm>
            <a:custGeom>
              <a:avLst/>
              <a:gdLst>
                <a:gd name="T0" fmla="*/ 447 w 447"/>
                <a:gd name="T1" fmla="*/ 144 h 447"/>
                <a:gd name="T2" fmla="*/ 144 w 447"/>
                <a:gd name="T3" fmla="*/ 447 h 447"/>
                <a:gd name="T4" fmla="*/ 0 w 447"/>
                <a:gd name="T5" fmla="*/ 249 h 447"/>
                <a:gd name="T6" fmla="*/ 249 w 447"/>
                <a:gd name="T7" fmla="*/ 0 h 447"/>
                <a:gd name="T8" fmla="*/ 447 w 447"/>
                <a:gd name="T9" fmla="*/ 144 h 447"/>
              </a:gdLst>
              <a:ahLst/>
              <a:cxnLst>
                <a:cxn ang="0">
                  <a:pos x="T0" y="T1"/>
                </a:cxn>
                <a:cxn ang="0">
                  <a:pos x="T2" y="T3"/>
                </a:cxn>
                <a:cxn ang="0">
                  <a:pos x="T4" y="T5"/>
                </a:cxn>
                <a:cxn ang="0">
                  <a:pos x="T6" y="T7"/>
                </a:cxn>
                <a:cxn ang="0">
                  <a:pos x="T8" y="T9"/>
                </a:cxn>
              </a:cxnLst>
              <a:rect l="0" t="0" r="r" b="b"/>
              <a:pathLst>
                <a:path w="447" h="447">
                  <a:moveTo>
                    <a:pt x="447" y="144"/>
                  </a:moveTo>
                  <a:cubicBezTo>
                    <a:pt x="362" y="260"/>
                    <a:pt x="260" y="362"/>
                    <a:pt x="144" y="447"/>
                  </a:cubicBezTo>
                  <a:lnTo>
                    <a:pt x="0" y="249"/>
                  </a:lnTo>
                  <a:cubicBezTo>
                    <a:pt x="95" y="179"/>
                    <a:pt x="179" y="95"/>
                    <a:pt x="249" y="0"/>
                  </a:cubicBezTo>
                  <a:lnTo>
                    <a:pt x="447" y="144"/>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8" name="Freeform 19"/>
            <p:cNvSpPr>
              <a:spLocks/>
            </p:cNvSpPr>
            <p:nvPr/>
          </p:nvSpPr>
          <p:spPr bwMode="auto">
            <a:xfrm>
              <a:off x="2856688" y="3361568"/>
              <a:ext cx="311118" cy="362971"/>
            </a:xfrm>
            <a:custGeom>
              <a:avLst/>
              <a:gdLst>
                <a:gd name="T0" fmla="*/ 394 w 394"/>
                <a:gd name="T1" fmla="*/ 76 h 458"/>
                <a:gd name="T2" fmla="*/ 198 w 394"/>
                <a:gd name="T3" fmla="*/ 458 h 458"/>
                <a:gd name="T4" fmla="*/ 0 w 394"/>
                <a:gd name="T5" fmla="*/ 314 h 458"/>
                <a:gd name="T6" fmla="*/ 160 w 394"/>
                <a:gd name="T7" fmla="*/ 0 h 458"/>
                <a:gd name="T8" fmla="*/ 394 w 394"/>
                <a:gd name="T9" fmla="*/ 76 h 458"/>
              </a:gdLst>
              <a:ahLst/>
              <a:cxnLst>
                <a:cxn ang="0">
                  <a:pos x="T0" y="T1"/>
                </a:cxn>
                <a:cxn ang="0">
                  <a:pos x="T2" y="T3"/>
                </a:cxn>
                <a:cxn ang="0">
                  <a:pos x="T4" y="T5"/>
                </a:cxn>
                <a:cxn ang="0">
                  <a:pos x="T6" y="T7"/>
                </a:cxn>
                <a:cxn ang="0">
                  <a:pos x="T8" y="T9"/>
                </a:cxn>
              </a:cxnLst>
              <a:rect l="0" t="0" r="r" b="b"/>
              <a:pathLst>
                <a:path w="394" h="458">
                  <a:moveTo>
                    <a:pt x="394" y="76"/>
                  </a:moveTo>
                  <a:cubicBezTo>
                    <a:pt x="348" y="214"/>
                    <a:pt x="281" y="343"/>
                    <a:pt x="198" y="458"/>
                  </a:cubicBezTo>
                  <a:lnTo>
                    <a:pt x="0" y="314"/>
                  </a:lnTo>
                  <a:cubicBezTo>
                    <a:pt x="68" y="219"/>
                    <a:pt x="122" y="114"/>
                    <a:pt x="160" y="0"/>
                  </a:cubicBezTo>
                  <a:lnTo>
                    <a:pt x="394" y="7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9" name="Freeform 20"/>
            <p:cNvSpPr>
              <a:spLocks/>
            </p:cNvSpPr>
            <p:nvPr/>
          </p:nvSpPr>
          <p:spPr bwMode="auto">
            <a:xfrm>
              <a:off x="2988315" y="3071723"/>
              <a:ext cx="237992" cy="335051"/>
            </a:xfrm>
            <a:custGeom>
              <a:avLst/>
              <a:gdLst>
                <a:gd name="T0" fmla="*/ 300 w 300"/>
                <a:gd name="T1" fmla="*/ 0 h 424"/>
                <a:gd name="T2" fmla="*/ 233 w 300"/>
                <a:gd name="T3" fmla="*/ 424 h 424"/>
                <a:gd name="T4" fmla="*/ 0 w 300"/>
                <a:gd name="T5" fmla="*/ 348 h 424"/>
                <a:gd name="T6" fmla="*/ 54 w 300"/>
                <a:gd name="T7" fmla="*/ 0 h 424"/>
                <a:gd name="T8" fmla="*/ 300 w 300"/>
                <a:gd name="T9" fmla="*/ 0 h 424"/>
              </a:gdLst>
              <a:ahLst/>
              <a:cxnLst>
                <a:cxn ang="0">
                  <a:pos x="T0" y="T1"/>
                </a:cxn>
                <a:cxn ang="0">
                  <a:pos x="T2" y="T3"/>
                </a:cxn>
                <a:cxn ang="0">
                  <a:pos x="T4" y="T5"/>
                </a:cxn>
                <a:cxn ang="0">
                  <a:pos x="T6" y="T7"/>
                </a:cxn>
                <a:cxn ang="0">
                  <a:pos x="T8" y="T9"/>
                </a:cxn>
              </a:cxnLst>
              <a:rect l="0" t="0" r="r" b="b"/>
              <a:pathLst>
                <a:path w="300" h="424">
                  <a:moveTo>
                    <a:pt x="300" y="0"/>
                  </a:moveTo>
                  <a:cubicBezTo>
                    <a:pt x="299" y="148"/>
                    <a:pt x="275" y="290"/>
                    <a:pt x="233" y="424"/>
                  </a:cubicBezTo>
                  <a:lnTo>
                    <a:pt x="0" y="348"/>
                  </a:lnTo>
                  <a:cubicBezTo>
                    <a:pt x="34" y="238"/>
                    <a:pt x="53" y="121"/>
                    <a:pt x="54" y="0"/>
                  </a:cubicBezTo>
                  <a:lnTo>
                    <a:pt x="300" y="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 name="Freeform 21"/>
            <p:cNvSpPr>
              <a:spLocks/>
            </p:cNvSpPr>
            <p:nvPr/>
          </p:nvSpPr>
          <p:spPr bwMode="auto">
            <a:xfrm>
              <a:off x="2988315" y="2719387"/>
              <a:ext cx="237992" cy="336380"/>
            </a:xfrm>
            <a:custGeom>
              <a:avLst/>
              <a:gdLst>
                <a:gd name="T0" fmla="*/ 233 w 300"/>
                <a:gd name="T1" fmla="*/ 0 h 424"/>
                <a:gd name="T2" fmla="*/ 300 w 300"/>
                <a:gd name="T3" fmla="*/ 424 h 424"/>
                <a:gd name="T4" fmla="*/ 54 w 300"/>
                <a:gd name="T5" fmla="*/ 424 h 424"/>
                <a:gd name="T6" fmla="*/ 0 w 300"/>
                <a:gd name="T7" fmla="*/ 75 h 424"/>
                <a:gd name="T8" fmla="*/ 233 w 300"/>
                <a:gd name="T9" fmla="*/ 0 h 424"/>
              </a:gdLst>
              <a:ahLst/>
              <a:cxnLst>
                <a:cxn ang="0">
                  <a:pos x="T0" y="T1"/>
                </a:cxn>
                <a:cxn ang="0">
                  <a:pos x="T2" y="T3"/>
                </a:cxn>
                <a:cxn ang="0">
                  <a:pos x="T4" y="T5"/>
                </a:cxn>
                <a:cxn ang="0">
                  <a:pos x="T6" y="T7"/>
                </a:cxn>
                <a:cxn ang="0">
                  <a:pos x="T8" y="T9"/>
                </a:cxn>
              </a:cxnLst>
              <a:rect l="0" t="0" r="r" b="b"/>
              <a:pathLst>
                <a:path w="300" h="424">
                  <a:moveTo>
                    <a:pt x="233" y="0"/>
                  </a:moveTo>
                  <a:cubicBezTo>
                    <a:pt x="275" y="134"/>
                    <a:pt x="299" y="276"/>
                    <a:pt x="300" y="424"/>
                  </a:cubicBezTo>
                  <a:lnTo>
                    <a:pt x="54" y="424"/>
                  </a:lnTo>
                  <a:cubicBezTo>
                    <a:pt x="53" y="302"/>
                    <a:pt x="34" y="185"/>
                    <a:pt x="0" y="75"/>
                  </a:cubicBezTo>
                  <a:lnTo>
                    <a:pt x="233" y="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 name="Freeform 22"/>
            <p:cNvSpPr>
              <a:spLocks/>
            </p:cNvSpPr>
            <p:nvPr/>
          </p:nvSpPr>
          <p:spPr bwMode="auto">
            <a:xfrm>
              <a:off x="2856688" y="2401622"/>
              <a:ext cx="311118" cy="361642"/>
            </a:xfrm>
            <a:custGeom>
              <a:avLst/>
              <a:gdLst>
                <a:gd name="T0" fmla="*/ 198 w 393"/>
                <a:gd name="T1" fmla="*/ 0 h 458"/>
                <a:gd name="T2" fmla="*/ 393 w 393"/>
                <a:gd name="T3" fmla="*/ 382 h 458"/>
                <a:gd name="T4" fmla="*/ 160 w 393"/>
                <a:gd name="T5" fmla="*/ 458 h 458"/>
                <a:gd name="T6" fmla="*/ 0 w 393"/>
                <a:gd name="T7" fmla="*/ 144 h 458"/>
                <a:gd name="T8" fmla="*/ 198 w 393"/>
                <a:gd name="T9" fmla="*/ 0 h 458"/>
              </a:gdLst>
              <a:ahLst/>
              <a:cxnLst>
                <a:cxn ang="0">
                  <a:pos x="T0" y="T1"/>
                </a:cxn>
                <a:cxn ang="0">
                  <a:pos x="T2" y="T3"/>
                </a:cxn>
                <a:cxn ang="0">
                  <a:pos x="T4" y="T5"/>
                </a:cxn>
                <a:cxn ang="0">
                  <a:pos x="T6" y="T7"/>
                </a:cxn>
                <a:cxn ang="0">
                  <a:pos x="T8" y="T9"/>
                </a:cxn>
              </a:cxnLst>
              <a:rect l="0" t="0" r="r" b="b"/>
              <a:pathLst>
                <a:path w="393" h="458">
                  <a:moveTo>
                    <a:pt x="198" y="0"/>
                  </a:moveTo>
                  <a:cubicBezTo>
                    <a:pt x="281" y="116"/>
                    <a:pt x="348" y="244"/>
                    <a:pt x="393" y="382"/>
                  </a:cubicBezTo>
                  <a:lnTo>
                    <a:pt x="160" y="458"/>
                  </a:lnTo>
                  <a:cubicBezTo>
                    <a:pt x="122" y="345"/>
                    <a:pt x="68" y="239"/>
                    <a:pt x="0" y="144"/>
                  </a:cubicBezTo>
                  <a:lnTo>
                    <a:pt x="198" y="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 name="Freeform 23"/>
            <p:cNvSpPr>
              <a:spLocks/>
            </p:cNvSpPr>
            <p:nvPr/>
          </p:nvSpPr>
          <p:spPr bwMode="auto">
            <a:xfrm>
              <a:off x="2649275" y="2147674"/>
              <a:ext cx="354994" cy="354994"/>
            </a:xfrm>
            <a:custGeom>
              <a:avLst/>
              <a:gdLst>
                <a:gd name="T0" fmla="*/ 144 w 447"/>
                <a:gd name="T1" fmla="*/ 0 h 448"/>
                <a:gd name="T2" fmla="*/ 447 w 447"/>
                <a:gd name="T3" fmla="*/ 304 h 448"/>
                <a:gd name="T4" fmla="*/ 249 w 447"/>
                <a:gd name="T5" fmla="*/ 448 h 448"/>
                <a:gd name="T6" fmla="*/ 0 w 447"/>
                <a:gd name="T7" fmla="*/ 199 h 448"/>
                <a:gd name="T8" fmla="*/ 144 w 447"/>
                <a:gd name="T9" fmla="*/ 0 h 448"/>
              </a:gdLst>
              <a:ahLst/>
              <a:cxnLst>
                <a:cxn ang="0">
                  <a:pos x="T0" y="T1"/>
                </a:cxn>
                <a:cxn ang="0">
                  <a:pos x="T2" y="T3"/>
                </a:cxn>
                <a:cxn ang="0">
                  <a:pos x="T4" y="T5"/>
                </a:cxn>
                <a:cxn ang="0">
                  <a:pos x="T6" y="T7"/>
                </a:cxn>
                <a:cxn ang="0">
                  <a:pos x="T8" y="T9"/>
                </a:cxn>
              </a:cxnLst>
              <a:rect l="0" t="0" r="r" b="b"/>
              <a:pathLst>
                <a:path w="447" h="448">
                  <a:moveTo>
                    <a:pt x="144" y="0"/>
                  </a:moveTo>
                  <a:cubicBezTo>
                    <a:pt x="260" y="86"/>
                    <a:pt x="362" y="188"/>
                    <a:pt x="447" y="304"/>
                  </a:cubicBezTo>
                  <a:lnTo>
                    <a:pt x="249" y="448"/>
                  </a:lnTo>
                  <a:cubicBezTo>
                    <a:pt x="179" y="353"/>
                    <a:pt x="95" y="269"/>
                    <a:pt x="0" y="199"/>
                  </a:cubicBezTo>
                  <a:lnTo>
                    <a:pt x="144" y="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3" name="Freeform 24"/>
            <p:cNvSpPr>
              <a:spLocks/>
            </p:cNvSpPr>
            <p:nvPr/>
          </p:nvSpPr>
          <p:spPr bwMode="auto">
            <a:xfrm>
              <a:off x="2388680" y="1984138"/>
              <a:ext cx="361642" cy="311118"/>
            </a:xfrm>
            <a:custGeom>
              <a:avLst/>
              <a:gdLst>
                <a:gd name="T0" fmla="*/ 75 w 458"/>
                <a:gd name="T1" fmla="*/ 0 h 394"/>
                <a:gd name="T2" fmla="*/ 458 w 458"/>
                <a:gd name="T3" fmla="*/ 195 h 394"/>
                <a:gd name="T4" fmla="*/ 313 w 458"/>
                <a:gd name="T5" fmla="*/ 394 h 394"/>
                <a:gd name="T6" fmla="*/ 0 w 458"/>
                <a:gd name="T7" fmla="*/ 233 h 394"/>
                <a:gd name="T8" fmla="*/ 75 w 458"/>
                <a:gd name="T9" fmla="*/ 0 h 394"/>
              </a:gdLst>
              <a:ahLst/>
              <a:cxnLst>
                <a:cxn ang="0">
                  <a:pos x="T0" y="T1"/>
                </a:cxn>
                <a:cxn ang="0">
                  <a:pos x="T2" y="T3"/>
                </a:cxn>
                <a:cxn ang="0">
                  <a:pos x="T4" y="T5"/>
                </a:cxn>
                <a:cxn ang="0">
                  <a:pos x="T6" y="T7"/>
                </a:cxn>
                <a:cxn ang="0">
                  <a:pos x="T8" y="T9"/>
                </a:cxn>
              </a:cxnLst>
              <a:rect l="0" t="0" r="r" b="b"/>
              <a:pathLst>
                <a:path w="458" h="394">
                  <a:moveTo>
                    <a:pt x="75" y="0"/>
                  </a:moveTo>
                  <a:cubicBezTo>
                    <a:pt x="213" y="46"/>
                    <a:pt x="342" y="112"/>
                    <a:pt x="458" y="195"/>
                  </a:cubicBezTo>
                  <a:lnTo>
                    <a:pt x="313" y="394"/>
                  </a:lnTo>
                  <a:cubicBezTo>
                    <a:pt x="218" y="326"/>
                    <a:pt x="113" y="271"/>
                    <a:pt x="0" y="233"/>
                  </a:cubicBezTo>
                  <a:lnTo>
                    <a:pt x="75" y="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4" name="Freeform 25"/>
            <p:cNvSpPr>
              <a:spLocks/>
            </p:cNvSpPr>
            <p:nvPr/>
          </p:nvSpPr>
          <p:spPr bwMode="auto">
            <a:xfrm>
              <a:off x="2096176" y="1925637"/>
              <a:ext cx="336380" cy="237992"/>
            </a:xfrm>
            <a:custGeom>
              <a:avLst/>
              <a:gdLst>
                <a:gd name="T0" fmla="*/ 0 w 424"/>
                <a:gd name="T1" fmla="*/ 0 h 300"/>
                <a:gd name="T2" fmla="*/ 424 w 424"/>
                <a:gd name="T3" fmla="*/ 67 h 300"/>
                <a:gd name="T4" fmla="*/ 348 w 424"/>
                <a:gd name="T5" fmla="*/ 300 h 300"/>
                <a:gd name="T6" fmla="*/ 0 w 424"/>
                <a:gd name="T7" fmla="*/ 245 h 300"/>
                <a:gd name="T8" fmla="*/ 0 w 424"/>
                <a:gd name="T9" fmla="*/ 0 h 300"/>
              </a:gdLst>
              <a:ahLst/>
              <a:cxnLst>
                <a:cxn ang="0">
                  <a:pos x="T0" y="T1"/>
                </a:cxn>
                <a:cxn ang="0">
                  <a:pos x="T2" y="T3"/>
                </a:cxn>
                <a:cxn ang="0">
                  <a:pos x="T4" y="T5"/>
                </a:cxn>
                <a:cxn ang="0">
                  <a:pos x="T6" y="T7"/>
                </a:cxn>
                <a:cxn ang="0">
                  <a:pos x="T8" y="T9"/>
                </a:cxn>
              </a:cxnLst>
              <a:rect l="0" t="0" r="r" b="b"/>
              <a:pathLst>
                <a:path w="424" h="300">
                  <a:moveTo>
                    <a:pt x="0" y="0"/>
                  </a:moveTo>
                  <a:cubicBezTo>
                    <a:pt x="148" y="1"/>
                    <a:pt x="290" y="24"/>
                    <a:pt x="424" y="67"/>
                  </a:cubicBezTo>
                  <a:lnTo>
                    <a:pt x="348" y="300"/>
                  </a:lnTo>
                  <a:cubicBezTo>
                    <a:pt x="238" y="265"/>
                    <a:pt x="121" y="246"/>
                    <a:pt x="0" y="245"/>
                  </a:cubicBezTo>
                  <a:lnTo>
                    <a:pt x="0" y="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25" name="组合 24"/>
          <p:cNvGrpSpPr/>
          <p:nvPr/>
        </p:nvGrpSpPr>
        <p:grpSpPr>
          <a:xfrm>
            <a:off x="3542608" y="1712242"/>
            <a:ext cx="2274887" cy="2274887"/>
            <a:chOff x="3542608" y="1925637"/>
            <a:chExt cx="2274887" cy="2274887"/>
          </a:xfrm>
        </p:grpSpPr>
        <p:sp>
          <p:nvSpPr>
            <p:cNvPr id="26" name="Freeform 6"/>
            <p:cNvSpPr>
              <a:spLocks/>
            </p:cNvSpPr>
            <p:nvPr/>
          </p:nvSpPr>
          <p:spPr bwMode="auto">
            <a:xfrm>
              <a:off x="4336358" y="1925637"/>
              <a:ext cx="335051" cy="237992"/>
            </a:xfrm>
            <a:custGeom>
              <a:avLst/>
              <a:gdLst>
                <a:gd name="T0" fmla="*/ 0 w 424"/>
                <a:gd name="T1" fmla="*/ 67 h 300"/>
                <a:gd name="T2" fmla="*/ 424 w 424"/>
                <a:gd name="T3" fmla="*/ 0 h 300"/>
                <a:gd name="T4" fmla="*/ 424 w 424"/>
                <a:gd name="T5" fmla="*/ 245 h 300"/>
                <a:gd name="T6" fmla="*/ 76 w 424"/>
                <a:gd name="T7" fmla="*/ 300 h 300"/>
                <a:gd name="T8" fmla="*/ 0 w 424"/>
                <a:gd name="T9" fmla="*/ 67 h 300"/>
              </a:gdLst>
              <a:ahLst/>
              <a:cxnLst>
                <a:cxn ang="0">
                  <a:pos x="T0" y="T1"/>
                </a:cxn>
                <a:cxn ang="0">
                  <a:pos x="T2" y="T3"/>
                </a:cxn>
                <a:cxn ang="0">
                  <a:pos x="T4" y="T5"/>
                </a:cxn>
                <a:cxn ang="0">
                  <a:pos x="T6" y="T7"/>
                </a:cxn>
                <a:cxn ang="0">
                  <a:pos x="T8" y="T9"/>
                </a:cxn>
              </a:cxnLst>
              <a:rect l="0" t="0" r="r" b="b"/>
              <a:pathLst>
                <a:path w="424" h="300">
                  <a:moveTo>
                    <a:pt x="0" y="67"/>
                  </a:moveTo>
                  <a:cubicBezTo>
                    <a:pt x="134" y="24"/>
                    <a:pt x="276" y="1"/>
                    <a:pt x="424" y="0"/>
                  </a:cubicBezTo>
                  <a:lnTo>
                    <a:pt x="424" y="245"/>
                  </a:lnTo>
                  <a:cubicBezTo>
                    <a:pt x="302" y="246"/>
                    <a:pt x="186" y="265"/>
                    <a:pt x="76" y="300"/>
                  </a:cubicBezTo>
                  <a:lnTo>
                    <a:pt x="0" y="67"/>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7" name="Freeform 7"/>
            <p:cNvSpPr>
              <a:spLocks/>
            </p:cNvSpPr>
            <p:nvPr/>
          </p:nvSpPr>
          <p:spPr bwMode="auto">
            <a:xfrm>
              <a:off x="4017263" y="1984138"/>
              <a:ext cx="362971" cy="311118"/>
            </a:xfrm>
            <a:custGeom>
              <a:avLst/>
              <a:gdLst>
                <a:gd name="T0" fmla="*/ 0 w 458"/>
                <a:gd name="T1" fmla="*/ 195 h 394"/>
                <a:gd name="T2" fmla="*/ 382 w 458"/>
                <a:gd name="T3" fmla="*/ 0 h 394"/>
                <a:gd name="T4" fmla="*/ 458 w 458"/>
                <a:gd name="T5" fmla="*/ 233 h 394"/>
                <a:gd name="T6" fmla="*/ 144 w 458"/>
                <a:gd name="T7" fmla="*/ 394 h 394"/>
                <a:gd name="T8" fmla="*/ 0 w 458"/>
                <a:gd name="T9" fmla="*/ 195 h 394"/>
              </a:gdLst>
              <a:ahLst/>
              <a:cxnLst>
                <a:cxn ang="0">
                  <a:pos x="T0" y="T1"/>
                </a:cxn>
                <a:cxn ang="0">
                  <a:pos x="T2" y="T3"/>
                </a:cxn>
                <a:cxn ang="0">
                  <a:pos x="T4" y="T5"/>
                </a:cxn>
                <a:cxn ang="0">
                  <a:pos x="T6" y="T7"/>
                </a:cxn>
                <a:cxn ang="0">
                  <a:pos x="T8" y="T9"/>
                </a:cxn>
              </a:cxnLst>
              <a:rect l="0" t="0" r="r" b="b"/>
              <a:pathLst>
                <a:path w="458" h="394">
                  <a:moveTo>
                    <a:pt x="0" y="195"/>
                  </a:moveTo>
                  <a:cubicBezTo>
                    <a:pt x="116" y="112"/>
                    <a:pt x="245" y="46"/>
                    <a:pt x="382" y="0"/>
                  </a:cubicBezTo>
                  <a:lnTo>
                    <a:pt x="458" y="233"/>
                  </a:lnTo>
                  <a:cubicBezTo>
                    <a:pt x="345" y="271"/>
                    <a:pt x="240" y="326"/>
                    <a:pt x="144" y="394"/>
                  </a:cubicBezTo>
                  <a:lnTo>
                    <a:pt x="0" y="195"/>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8" name="Freeform 8"/>
            <p:cNvSpPr>
              <a:spLocks/>
            </p:cNvSpPr>
            <p:nvPr/>
          </p:nvSpPr>
          <p:spPr bwMode="auto">
            <a:xfrm>
              <a:off x="3764645" y="2147674"/>
              <a:ext cx="354994" cy="354994"/>
            </a:xfrm>
            <a:custGeom>
              <a:avLst/>
              <a:gdLst>
                <a:gd name="T0" fmla="*/ 0 w 448"/>
                <a:gd name="T1" fmla="*/ 304 h 448"/>
                <a:gd name="T2" fmla="*/ 304 w 448"/>
                <a:gd name="T3" fmla="*/ 0 h 448"/>
                <a:gd name="T4" fmla="*/ 448 w 448"/>
                <a:gd name="T5" fmla="*/ 199 h 448"/>
                <a:gd name="T6" fmla="*/ 199 w 448"/>
                <a:gd name="T7" fmla="*/ 448 h 448"/>
                <a:gd name="T8" fmla="*/ 0 w 448"/>
                <a:gd name="T9" fmla="*/ 304 h 448"/>
              </a:gdLst>
              <a:ahLst/>
              <a:cxnLst>
                <a:cxn ang="0">
                  <a:pos x="T0" y="T1"/>
                </a:cxn>
                <a:cxn ang="0">
                  <a:pos x="T2" y="T3"/>
                </a:cxn>
                <a:cxn ang="0">
                  <a:pos x="T4" y="T5"/>
                </a:cxn>
                <a:cxn ang="0">
                  <a:pos x="T6" y="T7"/>
                </a:cxn>
                <a:cxn ang="0">
                  <a:pos x="T8" y="T9"/>
                </a:cxn>
              </a:cxnLst>
              <a:rect l="0" t="0" r="r" b="b"/>
              <a:pathLst>
                <a:path w="448" h="448">
                  <a:moveTo>
                    <a:pt x="0" y="304"/>
                  </a:moveTo>
                  <a:cubicBezTo>
                    <a:pt x="86" y="188"/>
                    <a:pt x="188" y="86"/>
                    <a:pt x="304" y="0"/>
                  </a:cubicBezTo>
                  <a:lnTo>
                    <a:pt x="448" y="199"/>
                  </a:lnTo>
                  <a:cubicBezTo>
                    <a:pt x="353" y="269"/>
                    <a:pt x="269" y="353"/>
                    <a:pt x="199" y="448"/>
                  </a:cubicBezTo>
                  <a:lnTo>
                    <a:pt x="0" y="304"/>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9" name="Freeform 9"/>
            <p:cNvSpPr>
              <a:spLocks/>
            </p:cNvSpPr>
            <p:nvPr/>
          </p:nvSpPr>
          <p:spPr bwMode="auto">
            <a:xfrm>
              <a:off x="3599779" y="2401622"/>
              <a:ext cx="312448" cy="361642"/>
            </a:xfrm>
            <a:custGeom>
              <a:avLst/>
              <a:gdLst>
                <a:gd name="T0" fmla="*/ 0 w 394"/>
                <a:gd name="T1" fmla="*/ 382 h 458"/>
                <a:gd name="T2" fmla="*/ 195 w 394"/>
                <a:gd name="T3" fmla="*/ 0 h 458"/>
                <a:gd name="T4" fmla="*/ 394 w 394"/>
                <a:gd name="T5" fmla="*/ 144 h 458"/>
                <a:gd name="T6" fmla="*/ 233 w 394"/>
                <a:gd name="T7" fmla="*/ 458 h 458"/>
                <a:gd name="T8" fmla="*/ 0 w 394"/>
                <a:gd name="T9" fmla="*/ 382 h 458"/>
              </a:gdLst>
              <a:ahLst/>
              <a:cxnLst>
                <a:cxn ang="0">
                  <a:pos x="T0" y="T1"/>
                </a:cxn>
                <a:cxn ang="0">
                  <a:pos x="T2" y="T3"/>
                </a:cxn>
                <a:cxn ang="0">
                  <a:pos x="T4" y="T5"/>
                </a:cxn>
                <a:cxn ang="0">
                  <a:pos x="T6" y="T7"/>
                </a:cxn>
                <a:cxn ang="0">
                  <a:pos x="T8" y="T9"/>
                </a:cxn>
              </a:cxnLst>
              <a:rect l="0" t="0" r="r" b="b"/>
              <a:pathLst>
                <a:path w="394" h="458">
                  <a:moveTo>
                    <a:pt x="0" y="382"/>
                  </a:moveTo>
                  <a:cubicBezTo>
                    <a:pt x="46" y="244"/>
                    <a:pt x="112" y="116"/>
                    <a:pt x="195" y="0"/>
                  </a:cubicBezTo>
                  <a:lnTo>
                    <a:pt x="394" y="144"/>
                  </a:lnTo>
                  <a:cubicBezTo>
                    <a:pt x="326" y="239"/>
                    <a:pt x="271" y="345"/>
                    <a:pt x="233" y="458"/>
                  </a:cubicBezTo>
                  <a:lnTo>
                    <a:pt x="0" y="382"/>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0" name="Freeform 10"/>
            <p:cNvSpPr>
              <a:spLocks/>
            </p:cNvSpPr>
            <p:nvPr/>
          </p:nvSpPr>
          <p:spPr bwMode="auto">
            <a:xfrm>
              <a:off x="3542608" y="2719387"/>
              <a:ext cx="237992" cy="336380"/>
            </a:xfrm>
            <a:custGeom>
              <a:avLst/>
              <a:gdLst>
                <a:gd name="T0" fmla="*/ 0 w 300"/>
                <a:gd name="T1" fmla="*/ 424 h 424"/>
                <a:gd name="T2" fmla="*/ 67 w 300"/>
                <a:gd name="T3" fmla="*/ 0 h 424"/>
                <a:gd name="T4" fmla="*/ 300 w 300"/>
                <a:gd name="T5" fmla="*/ 75 h 424"/>
                <a:gd name="T6" fmla="*/ 245 w 300"/>
                <a:gd name="T7" fmla="*/ 424 h 424"/>
                <a:gd name="T8" fmla="*/ 0 w 300"/>
                <a:gd name="T9" fmla="*/ 424 h 424"/>
              </a:gdLst>
              <a:ahLst/>
              <a:cxnLst>
                <a:cxn ang="0">
                  <a:pos x="T0" y="T1"/>
                </a:cxn>
                <a:cxn ang="0">
                  <a:pos x="T2" y="T3"/>
                </a:cxn>
                <a:cxn ang="0">
                  <a:pos x="T4" y="T5"/>
                </a:cxn>
                <a:cxn ang="0">
                  <a:pos x="T6" y="T7"/>
                </a:cxn>
                <a:cxn ang="0">
                  <a:pos x="T8" y="T9"/>
                </a:cxn>
              </a:cxnLst>
              <a:rect l="0" t="0" r="r" b="b"/>
              <a:pathLst>
                <a:path w="300" h="424">
                  <a:moveTo>
                    <a:pt x="0" y="424"/>
                  </a:moveTo>
                  <a:cubicBezTo>
                    <a:pt x="1" y="276"/>
                    <a:pt x="24" y="134"/>
                    <a:pt x="67" y="0"/>
                  </a:cubicBezTo>
                  <a:lnTo>
                    <a:pt x="300" y="75"/>
                  </a:lnTo>
                  <a:cubicBezTo>
                    <a:pt x="265" y="185"/>
                    <a:pt x="246" y="302"/>
                    <a:pt x="245" y="424"/>
                  </a:cubicBezTo>
                  <a:lnTo>
                    <a:pt x="0" y="424"/>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1" name="Freeform 11"/>
            <p:cNvSpPr>
              <a:spLocks/>
            </p:cNvSpPr>
            <p:nvPr/>
          </p:nvSpPr>
          <p:spPr bwMode="auto">
            <a:xfrm>
              <a:off x="3542608" y="3071723"/>
              <a:ext cx="237992" cy="335051"/>
            </a:xfrm>
            <a:custGeom>
              <a:avLst/>
              <a:gdLst>
                <a:gd name="T0" fmla="*/ 67 w 300"/>
                <a:gd name="T1" fmla="*/ 424 h 424"/>
                <a:gd name="T2" fmla="*/ 0 w 300"/>
                <a:gd name="T3" fmla="*/ 0 h 424"/>
                <a:gd name="T4" fmla="*/ 245 w 300"/>
                <a:gd name="T5" fmla="*/ 0 h 424"/>
                <a:gd name="T6" fmla="*/ 300 w 300"/>
                <a:gd name="T7" fmla="*/ 348 h 424"/>
                <a:gd name="T8" fmla="*/ 67 w 300"/>
                <a:gd name="T9" fmla="*/ 424 h 424"/>
              </a:gdLst>
              <a:ahLst/>
              <a:cxnLst>
                <a:cxn ang="0">
                  <a:pos x="T0" y="T1"/>
                </a:cxn>
                <a:cxn ang="0">
                  <a:pos x="T2" y="T3"/>
                </a:cxn>
                <a:cxn ang="0">
                  <a:pos x="T4" y="T5"/>
                </a:cxn>
                <a:cxn ang="0">
                  <a:pos x="T6" y="T7"/>
                </a:cxn>
                <a:cxn ang="0">
                  <a:pos x="T8" y="T9"/>
                </a:cxn>
              </a:cxnLst>
              <a:rect l="0" t="0" r="r" b="b"/>
              <a:pathLst>
                <a:path w="300" h="424">
                  <a:moveTo>
                    <a:pt x="67" y="424"/>
                  </a:moveTo>
                  <a:cubicBezTo>
                    <a:pt x="24" y="290"/>
                    <a:pt x="1" y="148"/>
                    <a:pt x="0" y="0"/>
                  </a:cubicBezTo>
                  <a:lnTo>
                    <a:pt x="245" y="0"/>
                  </a:lnTo>
                  <a:cubicBezTo>
                    <a:pt x="246" y="121"/>
                    <a:pt x="266" y="238"/>
                    <a:pt x="300" y="348"/>
                  </a:cubicBezTo>
                  <a:lnTo>
                    <a:pt x="67" y="424"/>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2" name="Freeform 12"/>
            <p:cNvSpPr>
              <a:spLocks/>
            </p:cNvSpPr>
            <p:nvPr/>
          </p:nvSpPr>
          <p:spPr bwMode="auto">
            <a:xfrm>
              <a:off x="3599779" y="3361568"/>
              <a:ext cx="312448" cy="362971"/>
            </a:xfrm>
            <a:custGeom>
              <a:avLst/>
              <a:gdLst>
                <a:gd name="T0" fmla="*/ 195 w 394"/>
                <a:gd name="T1" fmla="*/ 458 h 458"/>
                <a:gd name="T2" fmla="*/ 0 w 394"/>
                <a:gd name="T3" fmla="*/ 76 h 458"/>
                <a:gd name="T4" fmla="*/ 234 w 394"/>
                <a:gd name="T5" fmla="*/ 0 h 458"/>
                <a:gd name="T6" fmla="*/ 394 w 394"/>
                <a:gd name="T7" fmla="*/ 314 h 458"/>
                <a:gd name="T8" fmla="*/ 195 w 394"/>
                <a:gd name="T9" fmla="*/ 458 h 458"/>
              </a:gdLst>
              <a:ahLst/>
              <a:cxnLst>
                <a:cxn ang="0">
                  <a:pos x="T0" y="T1"/>
                </a:cxn>
                <a:cxn ang="0">
                  <a:pos x="T2" y="T3"/>
                </a:cxn>
                <a:cxn ang="0">
                  <a:pos x="T4" y="T5"/>
                </a:cxn>
                <a:cxn ang="0">
                  <a:pos x="T6" y="T7"/>
                </a:cxn>
                <a:cxn ang="0">
                  <a:pos x="T8" y="T9"/>
                </a:cxn>
              </a:cxnLst>
              <a:rect l="0" t="0" r="r" b="b"/>
              <a:pathLst>
                <a:path w="394" h="458">
                  <a:moveTo>
                    <a:pt x="195" y="458"/>
                  </a:moveTo>
                  <a:cubicBezTo>
                    <a:pt x="112" y="343"/>
                    <a:pt x="46" y="214"/>
                    <a:pt x="0" y="76"/>
                  </a:cubicBezTo>
                  <a:lnTo>
                    <a:pt x="234" y="0"/>
                  </a:lnTo>
                  <a:cubicBezTo>
                    <a:pt x="271" y="114"/>
                    <a:pt x="326" y="219"/>
                    <a:pt x="394" y="314"/>
                  </a:cubicBezTo>
                  <a:lnTo>
                    <a:pt x="195" y="458"/>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3" name="Freeform 13"/>
            <p:cNvSpPr>
              <a:spLocks/>
            </p:cNvSpPr>
            <p:nvPr/>
          </p:nvSpPr>
          <p:spPr bwMode="auto">
            <a:xfrm>
              <a:off x="3764645" y="3624822"/>
              <a:ext cx="354994" cy="353665"/>
            </a:xfrm>
            <a:custGeom>
              <a:avLst/>
              <a:gdLst>
                <a:gd name="T0" fmla="*/ 304 w 448"/>
                <a:gd name="T1" fmla="*/ 447 h 447"/>
                <a:gd name="T2" fmla="*/ 0 w 448"/>
                <a:gd name="T3" fmla="*/ 144 h 447"/>
                <a:gd name="T4" fmla="*/ 199 w 448"/>
                <a:gd name="T5" fmla="*/ 0 h 447"/>
                <a:gd name="T6" fmla="*/ 448 w 448"/>
                <a:gd name="T7" fmla="*/ 249 h 447"/>
                <a:gd name="T8" fmla="*/ 304 w 448"/>
                <a:gd name="T9" fmla="*/ 447 h 447"/>
              </a:gdLst>
              <a:ahLst/>
              <a:cxnLst>
                <a:cxn ang="0">
                  <a:pos x="T0" y="T1"/>
                </a:cxn>
                <a:cxn ang="0">
                  <a:pos x="T2" y="T3"/>
                </a:cxn>
                <a:cxn ang="0">
                  <a:pos x="T4" y="T5"/>
                </a:cxn>
                <a:cxn ang="0">
                  <a:pos x="T6" y="T7"/>
                </a:cxn>
                <a:cxn ang="0">
                  <a:pos x="T8" y="T9"/>
                </a:cxn>
              </a:cxnLst>
              <a:rect l="0" t="0" r="r" b="b"/>
              <a:pathLst>
                <a:path w="448" h="447">
                  <a:moveTo>
                    <a:pt x="304" y="447"/>
                  </a:moveTo>
                  <a:cubicBezTo>
                    <a:pt x="188" y="362"/>
                    <a:pt x="86" y="260"/>
                    <a:pt x="0" y="144"/>
                  </a:cubicBezTo>
                  <a:lnTo>
                    <a:pt x="199" y="0"/>
                  </a:lnTo>
                  <a:cubicBezTo>
                    <a:pt x="269" y="95"/>
                    <a:pt x="353" y="179"/>
                    <a:pt x="448" y="249"/>
                  </a:cubicBezTo>
                  <a:lnTo>
                    <a:pt x="304" y="447"/>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4" name="Freeform 14"/>
            <p:cNvSpPr>
              <a:spLocks/>
            </p:cNvSpPr>
            <p:nvPr/>
          </p:nvSpPr>
          <p:spPr bwMode="auto">
            <a:xfrm>
              <a:off x="4017263" y="3830905"/>
              <a:ext cx="362971" cy="312448"/>
            </a:xfrm>
            <a:custGeom>
              <a:avLst/>
              <a:gdLst>
                <a:gd name="T0" fmla="*/ 382 w 458"/>
                <a:gd name="T1" fmla="*/ 394 h 394"/>
                <a:gd name="T2" fmla="*/ 0 w 458"/>
                <a:gd name="T3" fmla="*/ 198 h 394"/>
                <a:gd name="T4" fmla="*/ 144 w 458"/>
                <a:gd name="T5" fmla="*/ 0 h 394"/>
                <a:gd name="T6" fmla="*/ 458 w 458"/>
                <a:gd name="T7" fmla="*/ 160 h 394"/>
                <a:gd name="T8" fmla="*/ 382 w 458"/>
                <a:gd name="T9" fmla="*/ 394 h 394"/>
              </a:gdLst>
              <a:ahLst/>
              <a:cxnLst>
                <a:cxn ang="0">
                  <a:pos x="T0" y="T1"/>
                </a:cxn>
                <a:cxn ang="0">
                  <a:pos x="T2" y="T3"/>
                </a:cxn>
                <a:cxn ang="0">
                  <a:pos x="T4" y="T5"/>
                </a:cxn>
                <a:cxn ang="0">
                  <a:pos x="T6" y="T7"/>
                </a:cxn>
                <a:cxn ang="0">
                  <a:pos x="T8" y="T9"/>
                </a:cxn>
              </a:cxnLst>
              <a:rect l="0" t="0" r="r" b="b"/>
              <a:pathLst>
                <a:path w="458" h="394">
                  <a:moveTo>
                    <a:pt x="382" y="394"/>
                  </a:moveTo>
                  <a:cubicBezTo>
                    <a:pt x="245" y="348"/>
                    <a:pt x="116" y="281"/>
                    <a:pt x="0" y="198"/>
                  </a:cubicBezTo>
                  <a:lnTo>
                    <a:pt x="144" y="0"/>
                  </a:lnTo>
                  <a:cubicBezTo>
                    <a:pt x="239" y="68"/>
                    <a:pt x="345" y="122"/>
                    <a:pt x="458" y="160"/>
                  </a:cubicBezTo>
                  <a:lnTo>
                    <a:pt x="382" y="394"/>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5" name="Freeform 15"/>
            <p:cNvSpPr>
              <a:spLocks/>
            </p:cNvSpPr>
            <p:nvPr/>
          </p:nvSpPr>
          <p:spPr bwMode="auto">
            <a:xfrm>
              <a:off x="4336358" y="3963861"/>
              <a:ext cx="335051" cy="236663"/>
            </a:xfrm>
            <a:custGeom>
              <a:avLst/>
              <a:gdLst>
                <a:gd name="T0" fmla="*/ 424 w 424"/>
                <a:gd name="T1" fmla="*/ 300 h 300"/>
                <a:gd name="T2" fmla="*/ 0 w 424"/>
                <a:gd name="T3" fmla="*/ 233 h 300"/>
                <a:gd name="T4" fmla="*/ 76 w 424"/>
                <a:gd name="T5" fmla="*/ 0 h 300"/>
                <a:gd name="T6" fmla="*/ 424 w 424"/>
                <a:gd name="T7" fmla="*/ 54 h 300"/>
                <a:gd name="T8" fmla="*/ 424 w 424"/>
                <a:gd name="T9" fmla="*/ 300 h 300"/>
              </a:gdLst>
              <a:ahLst/>
              <a:cxnLst>
                <a:cxn ang="0">
                  <a:pos x="T0" y="T1"/>
                </a:cxn>
                <a:cxn ang="0">
                  <a:pos x="T2" y="T3"/>
                </a:cxn>
                <a:cxn ang="0">
                  <a:pos x="T4" y="T5"/>
                </a:cxn>
                <a:cxn ang="0">
                  <a:pos x="T6" y="T7"/>
                </a:cxn>
                <a:cxn ang="0">
                  <a:pos x="T8" y="T9"/>
                </a:cxn>
              </a:cxnLst>
              <a:rect l="0" t="0" r="r" b="b"/>
              <a:pathLst>
                <a:path w="424" h="300">
                  <a:moveTo>
                    <a:pt x="424" y="300"/>
                  </a:moveTo>
                  <a:cubicBezTo>
                    <a:pt x="276" y="299"/>
                    <a:pt x="134" y="275"/>
                    <a:pt x="0" y="233"/>
                  </a:cubicBezTo>
                  <a:lnTo>
                    <a:pt x="76" y="0"/>
                  </a:lnTo>
                  <a:cubicBezTo>
                    <a:pt x="186" y="34"/>
                    <a:pt x="303" y="53"/>
                    <a:pt x="424" y="54"/>
                  </a:cubicBezTo>
                  <a:lnTo>
                    <a:pt x="424" y="30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6" name="Freeform 16"/>
            <p:cNvSpPr>
              <a:spLocks/>
            </p:cNvSpPr>
            <p:nvPr/>
          </p:nvSpPr>
          <p:spPr bwMode="auto">
            <a:xfrm>
              <a:off x="4687364" y="3962532"/>
              <a:ext cx="336380" cy="237992"/>
            </a:xfrm>
            <a:custGeom>
              <a:avLst/>
              <a:gdLst>
                <a:gd name="T0" fmla="*/ 424 w 424"/>
                <a:gd name="T1" fmla="*/ 234 h 301"/>
                <a:gd name="T2" fmla="*/ 0 w 424"/>
                <a:gd name="T3" fmla="*/ 301 h 301"/>
                <a:gd name="T4" fmla="*/ 0 w 424"/>
                <a:gd name="T5" fmla="*/ 55 h 301"/>
                <a:gd name="T6" fmla="*/ 348 w 424"/>
                <a:gd name="T7" fmla="*/ 0 h 301"/>
                <a:gd name="T8" fmla="*/ 424 w 424"/>
                <a:gd name="T9" fmla="*/ 234 h 301"/>
              </a:gdLst>
              <a:ahLst/>
              <a:cxnLst>
                <a:cxn ang="0">
                  <a:pos x="T0" y="T1"/>
                </a:cxn>
                <a:cxn ang="0">
                  <a:pos x="T2" y="T3"/>
                </a:cxn>
                <a:cxn ang="0">
                  <a:pos x="T4" y="T5"/>
                </a:cxn>
                <a:cxn ang="0">
                  <a:pos x="T6" y="T7"/>
                </a:cxn>
                <a:cxn ang="0">
                  <a:pos x="T8" y="T9"/>
                </a:cxn>
              </a:cxnLst>
              <a:rect l="0" t="0" r="r" b="b"/>
              <a:pathLst>
                <a:path w="424" h="301">
                  <a:moveTo>
                    <a:pt x="424" y="234"/>
                  </a:moveTo>
                  <a:cubicBezTo>
                    <a:pt x="290" y="276"/>
                    <a:pt x="148" y="300"/>
                    <a:pt x="0" y="301"/>
                  </a:cubicBezTo>
                  <a:lnTo>
                    <a:pt x="0" y="55"/>
                  </a:lnTo>
                  <a:cubicBezTo>
                    <a:pt x="121" y="54"/>
                    <a:pt x="238" y="35"/>
                    <a:pt x="348" y="0"/>
                  </a:cubicBezTo>
                  <a:lnTo>
                    <a:pt x="424" y="234"/>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7" name="Freeform 17"/>
            <p:cNvSpPr>
              <a:spLocks/>
            </p:cNvSpPr>
            <p:nvPr/>
          </p:nvSpPr>
          <p:spPr bwMode="auto">
            <a:xfrm>
              <a:off x="4979868" y="3830905"/>
              <a:ext cx="361642" cy="311118"/>
            </a:xfrm>
            <a:custGeom>
              <a:avLst/>
              <a:gdLst>
                <a:gd name="T0" fmla="*/ 458 w 458"/>
                <a:gd name="T1" fmla="*/ 198 h 393"/>
                <a:gd name="T2" fmla="*/ 75 w 458"/>
                <a:gd name="T3" fmla="*/ 393 h 393"/>
                <a:gd name="T4" fmla="*/ 0 w 458"/>
                <a:gd name="T5" fmla="*/ 160 h 393"/>
                <a:gd name="T6" fmla="*/ 313 w 458"/>
                <a:gd name="T7" fmla="*/ 0 h 393"/>
                <a:gd name="T8" fmla="*/ 458 w 458"/>
                <a:gd name="T9" fmla="*/ 198 h 393"/>
              </a:gdLst>
              <a:ahLst/>
              <a:cxnLst>
                <a:cxn ang="0">
                  <a:pos x="T0" y="T1"/>
                </a:cxn>
                <a:cxn ang="0">
                  <a:pos x="T2" y="T3"/>
                </a:cxn>
                <a:cxn ang="0">
                  <a:pos x="T4" y="T5"/>
                </a:cxn>
                <a:cxn ang="0">
                  <a:pos x="T6" y="T7"/>
                </a:cxn>
                <a:cxn ang="0">
                  <a:pos x="T8" y="T9"/>
                </a:cxn>
              </a:cxnLst>
              <a:rect l="0" t="0" r="r" b="b"/>
              <a:pathLst>
                <a:path w="458" h="393">
                  <a:moveTo>
                    <a:pt x="458" y="198"/>
                  </a:moveTo>
                  <a:cubicBezTo>
                    <a:pt x="342" y="281"/>
                    <a:pt x="213" y="347"/>
                    <a:pt x="75" y="393"/>
                  </a:cubicBezTo>
                  <a:lnTo>
                    <a:pt x="0" y="160"/>
                  </a:lnTo>
                  <a:cubicBezTo>
                    <a:pt x="113" y="122"/>
                    <a:pt x="218" y="68"/>
                    <a:pt x="313" y="0"/>
                  </a:cubicBezTo>
                  <a:lnTo>
                    <a:pt x="458" y="198"/>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8" name="Freeform 18"/>
            <p:cNvSpPr>
              <a:spLocks/>
            </p:cNvSpPr>
            <p:nvPr/>
          </p:nvSpPr>
          <p:spPr bwMode="auto">
            <a:xfrm>
              <a:off x="5240463" y="3624822"/>
              <a:ext cx="354994" cy="353665"/>
            </a:xfrm>
            <a:custGeom>
              <a:avLst/>
              <a:gdLst>
                <a:gd name="T0" fmla="*/ 447 w 447"/>
                <a:gd name="T1" fmla="*/ 144 h 447"/>
                <a:gd name="T2" fmla="*/ 144 w 447"/>
                <a:gd name="T3" fmla="*/ 447 h 447"/>
                <a:gd name="T4" fmla="*/ 0 w 447"/>
                <a:gd name="T5" fmla="*/ 249 h 447"/>
                <a:gd name="T6" fmla="*/ 249 w 447"/>
                <a:gd name="T7" fmla="*/ 0 h 447"/>
                <a:gd name="T8" fmla="*/ 447 w 447"/>
                <a:gd name="T9" fmla="*/ 144 h 447"/>
              </a:gdLst>
              <a:ahLst/>
              <a:cxnLst>
                <a:cxn ang="0">
                  <a:pos x="T0" y="T1"/>
                </a:cxn>
                <a:cxn ang="0">
                  <a:pos x="T2" y="T3"/>
                </a:cxn>
                <a:cxn ang="0">
                  <a:pos x="T4" y="T5"/>
                </a:cxn>
                <a:cxn ang="0">
                  <a:pos x="T6" y="T7"/>
                </a:cxn>
                <a:cxn ang="0">
                  <a:pos x="T8" y="T9"/>
                </a:cxn>
              </a:cxnLst>
              <a:rect l="0" t="0" r="r" b="b"/>
              <a:pathLst>
                <a:path w="447" h="447">
                  <a:moveTo>
                    <a:pt x="447" y="144"/>
                  </a:moveTo>
                  <a:cubicBezTo>
                    <a:pt x="362" y="260"/>
                    <a:pt x="260" y="362"/>
                    <a:pt x="144" y="447"/>
                  </a:cubicBezTo>
                  <a:lnTo>
                    <a:pt x="0" y="249"/>
                  </a:lnTo>
                  <a:cubicBezTo>
                    <a:pt x="95" y="179"/>
                    <a:pt x="179" y="95"/>
                    <a:pt x="249" y="0"/>
                  </a:cubicBezTo>
                  <a:lnTo>
                    <a:pt x="447" y="144"/>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9" name="Freeform 19"/>
            <p:cNvSpPr>
              <a:spLocks/>
            </p:cNvSpPr>
            <p:nvPr/>
          </p:nvSpPr>
          <p:spPr bwMode="auto">
            <a:xfrm>
              <a:off x="5447876" y="3361568"/>
              <a:ext cx="311118" cy="362971"/>
            </a:xfrm>
            <a:custGeom>
              <a:avLst/>
              <a:gdLst>
                <a:gd name="T0" fmla="*/ 394 w 394"/>
                <a:gd name="T1" fmla="*/ 76 h 458"/>
                <a:gd name="T2" fmla="*/ 198 w 394"/>
                <a:gd name="T3" fmla="*/ 458 h 458"/>
                <a:gd name="T4" fmla="*/ 0 w 394"/>
                <a:gd name="T5" fmla="*/ 314 h 458"/>
                <a:gd name="T6" fmla="*/ 160 w 394"/>
                <a:gd name="T7" fmla="*/ 0 h 458"/>
                <a:gd name="T8" fmla="*/ 394 w 394"/>
                <a:gd name="T9" fmla="*/ 76 h 458"/>
              </a:gdLst>
              <a:ahLst/>
              <a:cxnLst>
                <a:cxn ang="0">
                  <a:pos x="T0" y="T1"/>
                </a:cxn>
                <a:cxn ang="0">
                  <a:pos x="T2" y="T3"/>
                </a:cxn>
                <a:cxn ang="0">
                  <a:pos x="T4" y="T5"/>
                </a:cxn>
                <a:cxn ang="0">
                  <a:pos x="T6" y="T7"/>
                </a:cxn>
                <a:cxn ang="0">
                  <a:pos x="T8" y="T9"/>
                </a:cxn>
              </a:cxnLst>
              <a:rect l="0" t="0" r="r" b="b"/>
              <a:pathLst>
                <a:path w="394" h="458">
                  <a:moveTo>
                    <a:pt x="394" y="76"/>
                  </a:moveTo>
                  <a:cubicBezTo>
                    <a:pt x="348" y="214"/>
                    <a:pt x="281" y="343"/>
                    <a:pt x="198" y="458"/>
                  </a:cubicBezTo>
                  <a:lnTo>
                    <a:pt x="0" y="314"/>
                  </a:lnTo>
                  <a:cubicBezTo>
                    <a:pt x="68" y="219"/>
                    <a:pt x="122" y="114"/>
                    <a:pt x="160" y="0"/>
                  </a:cubicBezTo>
                  <a:lnTo>
                    <a:pt x="394" y="76"/>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20"/>
            <p:cNvSpPr>
              <a:spLocks/>
            </p:cNvSpPr>
            <p:nvPr/>
          </p:nvSpPr>
          <p:spPr bwMode="auto">
            <a:xfrm>
              <a:off x="5579503" y="3071723"/>
              <a:ext cx="237992" cy="335051"/>
            </a:xfrm>
            <a:custGeom>
              <a:avLst/>
              <a:gdLst>
                <a:gd name="T0" fmla="*/ 300 w 300"/>
                <a:gd name="T1" fmla="*/ 0 h 424"/>
                <a:gd name="T2" fmla="*/ 233 w 300"/>
                <a:gd name="T3" fmla="*/ 424 h 424"/>
                <a:gd name="T4" fmla="*/ 0 w 300"/>
                <a:gd name="T5" fmla="*/ 348 h 424"/>
                <a:gd name="T6" fmla="*/ 54 w 300"/>
                <a:gd name="T7" fmla="*/ 0 h 424"/>
                <a:gd name="T8" fmla="*/ 300 w 300"/>
                <a:gd name="T9" fmla="*/ 0 h 424"/>
              </a:gdLst>
              <a:ahLst/>
              <a:cxnLst>
                <a:cxn ang="0">
                  <a:pos x="T0" y="T1"/>
                </a:cxn>
                <a:cxn ang="0">
                  <a:pos x="T2" y="T3"/>
                </a:cxn>
                <a:cxn ang="0">
                  <a:pos x="T4" y="T5"/>
                </a:cxn>
                <a:cxn ang="0">
                  <a:pos x="T6" y="T7"/>
                </a:cxn>
                <a:cxn ang="0">
                  <a:pos x="T8" y="T9"/>
                </a:cxn>
              </a:cxnLst>
              <a:rect l="0" t="0" r="r" b="b"/>
              <a:pathLst>
                <a:path w="300" h="424">
                  <a:moveTo>
                    <a:pt x="300" y="0"/>
                  </a:moveTo>
                  <a:cubicBezTo>
                    <a:pt x="299" y="148"/>
                    <a:pt x="275" y="290"/>
                    <a:pt x="233" y="424"/>
                  </a:cubicBezTo>
                  <a:lnTo>
                    <a:pt x="0" y="348"/>
                  </a:lnTo>
                  <a:cubicBezTo>
                    <a:pt x="34" y="238"/>
                    <a:pt x="53" y="121"/>
                    <a:pt x="54" y="0"/>
                  </a:cubicBezTo>
                  <a:lnTo>
                    <a:pt x="30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21"/>
            <p:cNvSpPr>
              <a:spLocks/>
            </p:cNvSpPr>
            <p:nvPr/>
          </p:nvSpPr>
          <p:spPr bwMode="auto">
            <a:xfrm>
              <a:off x="5579503" y="2719387"/>
              <a:ext cx="237992" cy="336380"/>
            </a:xfrm>
            <a:custGeom>
              <a:avLst/>
              <a:gdLst>
                <a:gd name="T0" fmla="*/ 233 w 300"/>
                <a:gd name="T1" fmla="*/ 0 h 424"/>
                <a:gd name="T2" fmla="*/ 300 w 300"/>
                <a:gd name="T3" fmla="*/ 424 h 424"/>
                <a:gd name="T4" fmla="*/ 54 w 300"/>
                <a:gd name="T5" fmla="*/ 424 h 424"/>
                <a:gd name="T6" fmla="*/ 0 w 300"/>
                <a:gd name="T7" fmla="*/ 75 h 424"/>
                <a:gd name="T8" fmla="*/ 233 w 300"/>
                <a:gd name="T9" fmla="*/ 0 h 424"/>
              </a:gdLst>
              <a:ahLst/>
              <a:cxnLst>
                <a:cxn ang="0">
                  <a:pos x="T0" y="T1"/>
                </a:cxn>
                <a:cxn ang="0">
                  <a:pos x="T2" y="T3"/>
                </a:cxn>
                <a:cxn ang="0">
                  <a:pos x="T4" y="T5"/>
                </a:cxn>
                <a:cxn ang="0">
                  <a:pos x="T6" y="T7"/>
                </a:cxn>
                <a:cxn ang="0">
                  <a:pos x="T8" y="T9"/>
                </a:cxn>
              </a:cxnLst>
              <a:rect l="0" t="0" r="r" b="b"/>
              <a:pathLst>
                <a:path w="300" h="424">
                  <a:moveTo>
                    <a:pt x="233" y="0"/>
                  </a:moveTo>
                  <a:cubicBezTo>
                    <a:pt x="275" y="134"/>
                    <a:pt x="299" y="276"/>
                    <a:pt x="300" y="424"/>
                  </a:cubicBezTo>
                  <a:lnTo>
                    <a:pt x="54" y="424"/>
                  </a:lnTo>
                  <a:cubicBezTo>
                    <a:pt x="53" y="302"/>
                    <a:pt x="34" y="185"/>
                    <a:pt x="0" y="75"/>
                  </a:cubicBezTo>
                  <a:lnTo>
                    <a:pt x="233"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22"/>
            <p:cNvSpPr>
              <a:spLocks/>
            </p:cNvSpPr>
            <p:nvPr/>
          </p:nvSpPr>
          <p:spPr bwMode="auto">
            <a:xfrm>
              <a:off x="5447876" y="2401622"/>
              <a:ext cx="311118" cy="361642"/>
            </a:xfrm>
            <a:custGeom>
              <a:avLst/>
              <a:gdLst>
                <a:gd name="T0" fmla="*/ 198 w 393"/>
                <a:gd name="T1" fmla="*/ 0 h 458"/>
                <a:gd name="T2" fmla="*/ 393 w 393"/>
                <a:gd name="T3" fmla="*/ 382 h 458"/>
                <a:gd name="T4" fmla="*/ 160 w 393"/>
                <a:gd name="T5" fmla="*/ 458 h 458"/>
                <a:gd name="T6" fmla="*/ 0 w 393"/>
                <a:gd name="T7" fmla="*/ 144 h 458"/>
                <a:gd name="T8" fmla="*/ 198 w 393"/>
                <a:gd name="T9" fmla="*/ 0 h 458"/>
              </a:gdLst>
              <a:ahLst/>
              <a:cxnLst>
                <a:cxn ang="0">
                  <a:pos x="T0" y="T1"/>
                </a:cxn>
                <a:cxn ang="0">
                  <a:pos x="T2" y="T3"/>
                </a:cxn>
                <a:cxn ang="0">
                  <a:pos x="T4" y="T5"/>
                </a:cxn>
                <a:cxn ang="0">
                  <a:pos x="T6" y="T7"/>
                </a:cxn>
                <a:cxn ang="0">
                  <a:pos x="T8" y="T9"/>
                </a:cxn>
              </a:cxnLst>
              <a:rect l="0" t="0" r="r" b="b"/>
              <a:pathLst>
                <a:path w="393" h="458">
                  <a:moveTo>
                    <a:pt x="198" y="0"/>
                  </a:moveTo>
                  <a:cubicBezTo>
                    <a:pt x="281" y="116"/>
                    <a:pt x="348" y="244"/>
                    <a:pt x="393" y="382"/>
                  </a:cubicBezTo>
                  <a:lnTo>
                    <a:pt x="160" y="458"/>
                  </a:lnTo>
                  <a:cubicBezTo>
                    <a:pt x="122" y="345"/>
                    <a:pt x="68" y="239"/>
                    <a:pt x="0" y="144"/>
                  </a:cubicBezTo>
                  <a:lnTo>
                    <a:pt x="198"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23"/>
            <p:cNvSpPr>
              <a:spLocks/>
            </p:cNvSpPr>
            <p:nvPr/>
          </p:nvSpPr>
          <p:spPr bwMode="auto">
            <a:xfrm>
              <a:off x="5240463" y="2147674"/>
              <a:ext cx="354994" cy="354994"/>
            </a:xfrm>
            <a:custGeom>
              <a:avLst/>
              <a:gdLst>
                <a:gd name="T0" fmla="*/ 144 w 447"/>
                <a:gd name="T1" fmla="*/ 0 h 448"/>
                <a:gd name="T2" fmla="*/ 447 w 447"/>
                <a:gd name="T3" fmla="*/ 304 h 448"/>
                <a:gd name="T4" fmla="*/ 249 w 447"/>
                <a:gd name="T5" fmla="*/ 448 h 448"/>
                <a:gd name="T6" fmla="*/ 0 w 447"/>
                <a:gd name="T7" fmla="*/ 199 h 448"/>
                <a:gd name="T8" fmla="*/ 144 w 447"/>
                <a:gd name="T9" fmla="*/ 0 h 448"/>
              </a:gdLst>
              <a:ahLst/>
              <a:cxnLst>
                <a:cxn ang="0">
                  <a:pos x="T0" y="T1"/>
                </a:cxn>
                <a:cxn ang="0">
                  <a:pos x="T2" y="T3"/>
                </a:cxn>
                <a:cxn ang="0">
                  <a:pos x="T4" y="T5"/>
                </a:cxn>
                <a:cxn ang="0">
                  <a:pos x="T6" y="T7"/>
                </a:cxn>
                <a:cxn ang="0">
                  <a:pos x="T8" y="T9"/>
                </a:cxn>
              </a:cxnLst>
              <a:rect l="0" t="0" r="r" b="b"/>
              <a:pathLst>
                <a:path w="447" h="448">
                  <a:moveTo>
                    <a:pt x="144" y="0"/>
                  </a:moveTo>
                  <a:cubicBezTo>
                    <a:pt x="260" y="86"/>
                    <a:pt x="362" y="188"/>
                    <a:pt x="447" y="304"/>
                  </a:cubicBezTo>
                  <a:lnTo>
                    <a:pt x="249" y="448"/>
                  </a:lnTo>
                  <a:cubicBezTo>
                    <a:pt x="179" y="353"/>
                    <a:pt x="95" y="269"/>
                    <a:pt x="0" y="199"/>
                  </a:cubicBezTo>
                  <a:lnTo>
                    <a:pt x="144"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24"/>
            <p:cNvSpPr>
              <a:spLocks/>
            </p:cNvSpPr>
            <p:nvPr/>
          </p:nvSpPr>
          <p:spPr bwMode="auto">
            <a:xfrm>
              <a:off x="4979868" y="1984138"/>
              <a:ext cx="361642" cy="311118"/>
            </a:xfrm>
            <a:custGeom>
              <a:avLst/>
              <a:gdLst>
                <a:gd name="T0" fmla="*/ 75 w 458"/>
                <a:gd name="T1" fmla="*/ 0 h 394"/>
                <a:gd name="T2" fmla="*/ 458 w 458"/>
                <a:gd name="T3" fmla="*/ 195 h 394"/>
                <a:gd name="T4" fmla="*/ 313 w 458"/>
                <a:gd name="T5" fmla="*/ 394 h 394"/>
                <a:gd name="T6" fmla="*/ 0 w 458"/>
                <a:gd name="T7" fmla="*/ 233 h 394"/>
                <a:gd name="T8" fmla="*/ 75 w 458"/>
                <a:gd name="T9" fmla="*/ 0 h 394"/>
              </a:gdLst>
              <a:ahLst/>
              <a:cxnLst>
                <a:cxn ang="0">
                  <a:pos x="T0" y="T1"/>
                </a:cxn>
                <a:cxn ang="0">
                  <a:pos x="T2" y="T3"/>
                </a:cxn>
                <a:cxn ang="0">
                  <a:pos x="T4" y="T5"/>
                </a:cxn>
                <a:cxn ang="0">
                  <a:pos x="T6" y="T7"/>
                </a:cxn>
                <a:cxn ang="0">
                  <a:pos x="T8" y="T9"/>
                </a:cxn>
              </a:cxnLst>
              <a:rect l="0" t="0" r="r" b="b"/>
              <a:pathLst>
                <a:path w="458" h="394">
                  <a:moveTo>
                    <a:pt x="75" y="0"/>
                  </a:moveTo>
                  <a:cubicBezTo>
                    <a:pt x="213" y="46"/>
                    <a:pt x="342" y="112"/>
                    <a:pt x="458" y="195"/>
                  </a:cubicBezTo>
                  <a:lnTo>
                    <a:pt x="313" y="394"/>
                  </a:lnTo>
                  <a:cubicBezTo>
                    <a:pt x="218" y="326"/>
                    <a:pt x="113" y="271"/>
                    <a:pt x="0" y="233"/>
                  </a:cubicBezTo>
                  <a:lnTo>
                    <a:pt x="75"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25"/>
            <p:cNvSpPr>
              <a:spLocks/>
            </p:cNvSpPr>
            <p:nvPr/>
          </p:nvSpPr>
          <p:spPr bwMode="auto">
            <a:xfrm>
              <a:off x="4687364" y="1925637"/>
              <a:ext cx="336380" cy="237992"/>
            </a:xfrm>
            <a:custGeom>
              <a:avLst/>
              <a:gdLst>
                <a:gd name="T0" fmla="*/ 0 w 424"/>
                <a:gd name="T1" fmla="*/ 0 h 300"/>
                <a:gd name="T2" fmla="*/ 424 w 424"/>
                <a:gd name="T3" fmla="*/ 67 h 300"/>
                <a:gd name="T4" fmla="*/ 348 w 424"/>
                <a:gd name="T5" fmla="*/ 300 h 300"/>
                <a:gd name="T6" fmla="*/ 0 w 424"/>
                <a:gd name="T7" fmla="*/ 245 h 300"/>
                <a:gd name="T8" fmla="*/ 0 w 424"/>
                <a:gd name="T9" fmla="*/ 0 h 300"/>
              </a:gdLst>
              <a:ahLst/>
              <a:cxnLst>
                <a:cxn ang="0">
                  <a:pos x="T0" y="T1"/>
                </a:cxn>
                <a:cxn ang="0">
                  <a:pos x="T2" y="T3"/>
                </a:cxn>
                <a:cxn ang="0">
                  <a:pos x="T4" y="T5"/>
                </a:cxn>
                <a:cxn ang="0">
                  <a:pos x="T6" y="T7"/>
                </a:cxn>
                <a:cxn ang="0">
                  <a:pos x="T8" y="T9"/>
                </a:cxn>
              </a:cxnLst>
              <a:rect l="0" t="0" r="r" b="b"/>
              <a:pathLst>
                <a:path w="424" h="300">
                  <a:moveTo>
                    <a:pt x="0" y="0"/>
                  </a:moveTo>
                  <a:cubicBezTo>
                    <a:pt x="148" y="1"/>
                    <a:pt x="290" y="24"/>
                    <a:pt x="424" y="67"/>
                  </a:cubicBezTo>
                  <a:lnTo>
                    <a:pt x="348" y="300"/>
                  </a:lnTo>
                  <a:cubicBezTo>
                    <a:pt x="238" y="265"/>
                    <a:pt x="121" y="246"/>
                    <a:pt x="0" y="245"/>
                  </a:cubicBez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6" name="组合 45"/>
          <p:cNvGrpSpPr/>
          <p:nvPr/>
        </p:nvGrpSpPr>
        <p:grpSpPr>
          <a:xfrm>
            <a:off x="6133796" y="1712242"/>
            <a:ext cx="2274887" cy="2274887"/>
            <a:chOff x="6133796" y="1925637"/>
            <a:chExt cx="2274887" cy="2274887"/>
          </a:xfrm>
        </p:grpSpPr>
        <p:sp>
          <p:nvSpPr>
            <p:cNvPr id="47" name="Freeform 6"/>
            <p:cNvSpPr>
              <a:spLocks/>
            </p:cNvSpPr>
            <p:nvPr/>
          </p:nvSpPr>
          <p:spPr bwMode="auto">
            <a:xfrm>
              <a:off x="6927546" y="1925637"/>
              <a:ext cx="335051" cy="237992"/>
            </a:xfrm>
            <a:custGeom>
              <a:avLst/>
              <a:gdLst>
                <a:gd name="T0" fmla="*/ 0 w 424"/>
                <a:gd name="T1" fmla="*/ 67 h 300"/>
                <a:gd name="T2" fmla="*/ 424 w 424"/>
                <a:gd name="T3" fmla="*/ 0 h 300"/>
                <a:gd name="T4" fmla="*/ 424 w 424"/>
                <a:gd name="T5" fmla="*/ 245 h 300"/>
                <a:gd name="T6" fmla="*/ 76 w 424"/>
                <a:gd name="T7" fmla="*/ 300 h 300"/>
                <a:gd name="T8" fmla="*/ 0 w 424"/>
                <a:gd name="T9" fmla="*/ 67 h 300"/>
              </a:gdLst>
              <a:ahLst/>
              <a:cxnLst>
                <a:cxn ang="0">
                  <a:pos x="T0" y="T1"/>
                </a:cxn>
                <a:cxn ang="0">
                  <a:pos x="T2" y="T3"/>
                </a:cxn>
                <a:cxn ang="0">
                  <a:pos x="T4" y="T5"/>
                </a:cxn>
                <a:cxn ang="0">
                  <a:pos x="T6" y="T7"/>
                </a:cxn>
                <a:cxn ang="0">
                  <a:pos x="T8" y="T9"/>
                </a:cxn>
              </a:cxnLst>
              <a:rect l="0" t="0" r="r" b="b"/>
              <a:pathLst>
                <a:path w="424" h="300">
                  <a:moveTo>
                    <a:pt x="0" y="67"/>
                  </a:moveTo>
                  <a:cubicBezTo>
                    <a:pt x="134" y="24"/>
                    <a:pt x="276" y="1"/>
                    <a:pt x="424" y="0"/>
                  </a:cubicBezTo>
                  <a:lnTo>
                    <a:pt x="424" y="245"/>
                  </a:lnTo>
                  <a:cubicBezTo>
                    <a:pt x="302" y="246"/>
                    <a:pt x="186" y="265"/>
                    <a:pt x="76" y="300"/>
                  </a:cubicBezTo>
                  <a:lnTo>
                    <a:pt x="0" y="67"/>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8" name="Freeform 7"/>
            <p:cNvSpPr>
              <a:spLocks/>
            </p:cNvSpPr>
            <p:nvPr/>
          </p:nvSpPr>
          <p:spPr bwMode="auto">
            <a:xfrm>
              <a:off x="6608451" y="1984138"/>
              <a:ext cx="362971" cy="311118"/>
            </a:xfrm>
            <a:custGeom>
              <a:avLst/>
              <a:gdLst>
                <a:gd name="T0" fmla="*/ 0 w 458"/>
                <a:gd name="T1" fmla="*/ 195 h 394"/>
                <a:gd name="T2" fmla="*/ 382 w 458"/>
                <a:gd name="T3" fmla="*/ 0 h 394"/>
                <a:gd name="T4" fmla="*/ 458 w 458"/>
                <a:gd name="T5" fmla="*/ 233 h 394"/>
                <a:gd name="T6" fmla="*/ 144 w 458"/>
                <a:gd name="T7" fmla="*/ 394 h 394"/>
                <a:gd name="T8" fmla="*/ 0 w 458"/>
                <a:gd name="T9" fmla="*/ 195 h 394"/>
              </a:gdLst>
              <a:ahLst/>
              <a:cxnLst>
                <a:cxn ang="0">
                  <a:pos x="T0" y="T1"/>
                </a:cxn>
                <a:cxn ang="0">
                  <a:pos x="T2" y="T3"/>
                </a:cxn>
                <a:cxn ang="0">
                  <a:pos x="T4" y="T5"/>
                </a:cxn>
                <a:cxn ang="0">
                  <a:pos x="T6" y="T7"/>
                </a:cxn>
                <a:cxn ang="0">
                  <a:pos x="T8" y="T9"/>
                </a:cxn>
              </a:cxnLst>
              <a:rect l="0" t="0" r="r" b="b"/>
              <a:pathLst>
                <a:path w="458" h="394">
                  <a:moveTo>
                    <a:pt x="0" y="195"/>
                  </a:moveTo>
                  <a:cubicBezTo>
                    <a:pt x="116" y="112"/>
                    <a:pt x="245" y="46"/>
                    <a:pt x="382" y="0"/>
                  </a:cubicBezTo>
                  <a:lnTo>
                    <a:pt x="458" y="233"/>
                  </a:lnTo>
                  <a:cubicBezTo>
                    <a:pt x="345" y="271"/>
                    <a:pt x="240" y="326"/>
                    <a:pt x="144" y="394"/>
                  </a:cubicBezTo>
                  <a:lnTo>
                    <a:pt x="0" y="195"/>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9" name="Freeform 8"/>
            <p:cNvSpPr>
              <a:spLocks/>
            </p:cNvSpPr>
            <p:nvPr/>
          </p:nvSpPr>
          <p:spPr bwMode="auto">
            <a:xfrm>
              <a:off x="6355833" y="2147674"/>
              <a:ext cx="354994" cy="354994"/>
            </a:xfrm>
            <a:custGeom>
              <a:avLst/>
              <a:gdLst>
                <a:gd name="T0" fmla="*/ 0 w 448"/>
                <a:gd name="T1" fmla="*/ 304 h 448"/>
                <a:gd name="T2" fmla="*/ 304 w 448"/>
                <a:gd name="T3" fmla="*/ 0 h 448"/>
                <a:gd name="T4" fmla="*/ 448 w 448"/>
                <a:gd name="T5" fmla="*/ 199 h 448"/>
                <a:gd name="T6" fmla="*/ 199 w 448"/>
                <a:gd name="T7" fmla="*/ 448 h 448"/>
                <a:gd name="T8" fmla="*/ 0 w 448"/>
                <a:gd name="T9" fmla="*/ 304 h 448"/>
              </a:gdLst>
              <a:ahLst/>
              <a:cxnLst>
                <a:cxn ang="0">
                  <a:pos x="T0" y="T1"/>
                </a:cxn>
                <a:cxn ang="0">
                  <a:pos x="T2" y="T3"/>
                </a:cxn>
                <a:cxn ang="0">
                  <a:pos x="T4" y="T5"/>
                </a:cxn>
                <a:cxn ang="0">
                  <a:pos x="T6" y="T7"/>
                </a:cxn>
                <a:cxn ang="0">
                  <a:pos x="T8" y="T9"/>
                </a:cxn>
              </a:cxnLst>
              <a:rect l="0" t="0" r="r" b="b"/>
              <a:pathLst>
                <a:path w="448" h="448">
                  <a:moveTo>
                    <a:pt x="0" y="304"/>
                  </a:moveTo>
                  <a:cubicBezTo>
                    <a:pt x="86" y="188"/>
                    <a:pt x="188" y="86"/>
                    <a:pt x="304" y="0"/>
                  </a:cubicBezTo>
                  <a:lnTo>
                    <a:pt x="448" y="199"/>
                  </a:lnTo>
                  <a:cubicBezTo>
                    <a:pt x="353" y="269"/>
                    <a:pt x="269" y="353"/>
                    <a:pt x="199" y="448"/>
                  </a:cubicBezTo>
                  <a:lnTo>
                    <a:pt x="0" y="304"/>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0" name="Freeform 9"/>
            <p:cNvSpPr>
              <a:spLocks/>
            </p:cNvSpPr>
            <p:nvPr/>
          </p:nvSpPr>
          <p:spPr bwMode="auto">
            <a:xfrm>
              <a:off x="6190967" y="2401622"/>
              <a:ext cx="312448" cy="361642"/>
            </a:xfrm>
            <a:custGeom>
              <a:avLst/>
              <a:gdLst>
                <a:gd name="T0" fmla="*/ 0 w 394"/>
                <a:gd name="T1" fmla="*/ 382 h 458"/>
                <a:gd name="T2" fmla="*/ 195 w 394"/>
                <a:gd name="T3" fmla="*/ 0 h 458"/>
                <a:gd name="T4" fmla="*/ 394 w 394"/>
                <a:gd name="T5" fmla="*/ 144 h 458"/>
                <a:gd name="T6" fmla="*/ 233 w 394"/>
                <a:gd name="T7" fmla="*/ 458 h 458"/>
                <a:gd name="T8" fmla="*/ 0 w 394"/>
                <a:gd name="T9" fmla="*/ 382 h 458"/>
              </a:gdLst>
              <a:ahLst/>
              <a:cxnLst>
                <a:cxn ang="0">
                  <a:pos x="T0" y="T1"/>
                </a:cxn>
                <a:cxn ang="0">
                  <a:pos x="T2" y="T3"/>
                </a:cxn>
                <a:cxn ang="0">
                  <a:pos x="T4" y="T5"/>
                </a:cxn>
                <a:cxn ang="0">
                  <a:pos x="T6" y="T7"/>
                </a:cxn>
                <a:cxn ang="0">
                  <a:pos x="T8" y="T9"/>
                </a:cxn>
              </a:cxnLst>
              <a:rect l="0" t="0" r="r" b="b"/>
              <a:pathLst>
                <a:path w="394" h="458">
                  <a:moveTo>
                    <a:pt x="0" y="382"/>
                  </a:moveTo>
                  <a:cubicBezTo>
                    <a:pt x="46" y="244"/>
                    <a:pt x="112" y="116"/>
                    <a:pt x="195" y="0"/>
                  </a:cubicBezTo>
                  <a:lnTo>
                    <a:pt x="394" y="144"/>
                  </a:lnTo>
                  <a:cubicBezTo>
                    <a:pt x="326" y="239"/>
                    <a:pt x="271" y="345"/>
                    <a:pt x="233" y="458"/>
                  </a:cubicBezTo>
                  <a:lnTo>
                    <a:pt x="0" y="382"/>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1" name="Freeform 10"/>
            <p:cNvSpPr>
              <a:spLocks/>
            </p:cNvSpPr>
            <p:nvPr/>
          </p:nvSpPr>
          <p:spPr bwMode="auto">
            <a:xfrm>
              <a:off x="6133796" y="2719387"/>
              <a:ext cx="237992" cy="336380"/>
            </a:xfrm>
            <a:custGeom>
              <a:avLst/>
              <a:gdLst>
                <a:gd name="T0" fmla="*/ 0 w 300"/>
                <a:gd name="T1" fmla="*/ 424 h 424"/>
                <a:gd name="T2" fmla="*/ 67 w 300"/>
                <a:gd name="T3" fmla="*/ 0 h 424"/>
                <a:gd name="T4" fmla="*/ 300 w 300"/>
                <a:gd name="T5" fmla="*/ 75 h 424"/>
                <a:gd name="T6" fmla="*/ 245 w 300"/>
                <a:gd name="T7" fmla="*/ 424 h 424"/>
                <a:gd name="T8" fmla="*/ 0 w 300"/>
                <a:gd name="T9" fmla="*/ 424 h 424"/>
              </a:gdLst>
              <a:ahLst/>
              <a:cxnLst>
                <a:cxn ang="0">
                  <a:pos x="T0" y="T1"/>
                </a:cxn>
                <a:cxn ang="0">
                  <a:pos x="T2" y="T3"/>
                </a:cxn>
                <a:cxn ang="0">
                  <a:pos x="T4" y="T5"/>
                </a:cxn>
                <a:cxn ang="0">
                  <a:pos x="T6" y="T7"/>
                </a:cxn>
                <a:cxn ang="0">
                  <a:pos x="T8" y="T9"/>
                </a:cxn>
              </a:cxnLst>
              <a:rect l="0" t="0" r="r" b="b"/>
              <a:pathLst>
                <a:path w="300" h="424">
                  <a:moveTo>
                    <a:pt x="0" y="424"/>
                  </a:moveTo>
                  <a:cubicBezTo>
                    <a:pt x="1" y="276"/>
                    <a:pt x="24" y="134"/>
                    <a:pt x="67" y="0"/>
                  </a:cubicBezTo>
                  <a:lnTo>
                    <a:pt x="300" y="75"/>
                  </a:lnTo>
                  <a:cubicBezTo>
                    <a:pt x="265" y="185"/>
                    <a:pt x="246" y="302"/>
                    <a:pt x="245" y="424"/>
                  </a:cubicBezTo>
                  <a:lnTo>
                    <a:pt x="0" y="424"/>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2" name="Freeform 11"/>
            <p:cNvSpPr>
              <a:spLocks/>
            </p:cNvSpPr>
            <p:nvPr/>
          </p:nvSpPr>
          <p:spPr bwMode="auto">
            <a:xfrm>
              <a:off x="6133796" y="3071723"/>
              <a:ext cx="237992" cy="335051"/>
            </a:xfrm>
            <a:custGeom>
              <a:avLst/>
              <a:gdLst>
                <a:gd name="T0" fmla="*/ 67 w 300"/>
                <a:gd name="T1" fmla="*/ 424 h 424"/>
                <a:gd name="T2" fmla="*/ 0 w 300"/>
                <a:gd name="T3" fmla="*/ 0 h 424"/>
                <a:gd name="T4" fmla="*/ 245 w 300"/>
                <a:gd name="T5" fmla="*/ 0 h 424"/>
                <a:gd name="T6" fmla="*/ 300 w 300"/>
                <a:gd name="T7" fmla="*/ 348 h 424"/>
                <a:gd name="T8" fmla="*/ 67 w 300"/>
                <a:gd name="T9" fmla="*/ 424 h 424"/>
              </a:gdLst>
              <a:ahLst/>
              <a:cxnLst>
                <a:cxn ang="0">
                  <a:pos x="T0" y="T1"/>
                </a:cxn>
                <a:cxn ang="0">
                  <a:pos x="T2" y="T3"/>
                </a:cxn>
                <a:cxn ang="0">
                  <a:pos x="T4" y="T5"/>
                </a:cxn>
                <a:cxn ang="0">
                  <a:pos x="T6" y="T7"/>
                </a:cxn>
                <a:cxn ang="0">
                  <a:pos x="T8" y="T9"/>
                </a:cxn>
              </a:cxnLst>
              <a:rect l="0" t="0" r="r" b="b"/>
              <a:pathLst>
                <a:path w="300" h="424">
                  <a:moveTo>
                    <a:pt x="67" y="424"/>
                  </a:moveTo>
                  <a:cubicBezTo>
                    <a:pt x="24" y="290"/>
                    <a:pt x="1" y="148"/>
                    <a:pt x="0" y="0"/>
                  </a:cubicBezTo>
                  <a:lnTo>
                    <a:pt x="245" y="0"/>
                  </a:lnTo>
                  <a:cubicBezTo>
                    <a:pt x="246" y="121"/>
                    <a:pt x="266" y="238"/>
                    <a:pt x="300" y="348"/>
                  </a:cubicBezTo>
                  <a:lnTo>
                    <a:pt x="67" y="424"/>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3" name="Freeform 12"/>
            <p:cNvSpPr>
              <a:spLocks/>
            </p:cNvSpPr>
            <p:nvPr/>
          </p:nvSpPr>
          <p:spPr bwMode="auto">
            <a:xfrm>
              <a:off x="6190967" y="3361568"/>
              <a:ext cx="312448" cy="362971"/>
            </a:xfrm>
            <a:custGeom>
              <a:avLst/>
              <a:gdLst>
                <a:gd name="T0" fmla="*/ 195 w 394"/>
                <a:gd name="T1" fmla="*/ 458 h 458"/>
                <a:gd name="T2" fmla="*/ 0 w 394"/>
                <a:gd name="T3" fmla="*/ 76 h 458"/>
                <a:gd name="T4" fmla="*/ 234 w 394"/>
                <a:gd name="T5" fmla="*/ 0 h 458"/>
                <a:gd name="T6" fmla="*/ 394 w 394"/>
                <a:gd name="T7" fmla="*/ 314 h 458"/>
                <a:gd name="T8" fmla="*/ 195 w 394"/>
                <a:gd name="T9" fmla="*/ 458 h 458"/>
              </a:gdLst>
              <a:ahLst/>
              <a:cxnLst>
                <a:cxn ang="0">
                  <a:pos x="T0" y="T1"/>
                </a:cxn>
                <a:cxn ang="0">
                  <a:pos x="T2" y="T3"/>
                </a:cxn>
                <a:cxn ang="0">
                  <a:pos x="T4" y="T5"/>
                </a:cxn>
                <a:cxn ang="0">
                  <a:pos x="T6" y="T7"/>
                </a:cxn>
                <a:cxn ang="0">
                  <a:pos x="T8" y="T9"/>
                </a:cxn>
              </a:cxnLst>
              <a:rect l="0" t="0" r="r" b="b"/>
              <a:pathLst>
                <a:path w="394" h="458">
                  <a:moveTo>
                    <a:pt x="195" y="458"/>
                  </a:moveTo>
                  <a:cubicBezTo>
                    <a:pt x="112" y="343"/>
                    <a:pt x="46" y="214"/>
                    <a:pt x="0" y="76"/>
                  </a:cubicBezTo>
                  <a:lnTo>
                    <a:pt x="234" y="0"/>
                  </a:lnTo>
                  <a:cubicBezTo>
                    <a:pt x="271" y="114"/>
                    <a:pt x="326" y="219"/>
                    <a:pt x="394" y="314"/>
                  </a:cubicBezTo>
                  <a:lnTo>
                    <a:pt x="195" y="458"/>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4" name="Freeform 13"/>
            <p:cNvSpPr>
              <a:spLocks/>
            </p:cNvSpPr>
            <p:nvPr/>
          </p:nvSpPr>
          <p:spPr bwMode="auto">
            <a:xfrm>
              <a:off x="6355833" y="3624822"/>
              <a:ext cx="354994" cy="353665"/>
            </a:xfrm>
            <a:custGeom>
              <a:avLst/>
              <a:gdLst>
                <a:gd name="T0" fmla="*/ 304 w 448"/>
                <a:gd name="T1" fmla="*/ 447 h 447"/>
                <a:gd name="T2" fmla="*/ 0 w 448"/>
                <a:gd name="T3" fmla="*/ 144 h 447"/>
                <a:gd name="T4" fmla="*/ 199 w 448"/>
                <a:gd name="T5" fmla="*/ 0 h 447"/>
                <a:gd name="T6" fmla="*/ 448 w 448"/>
                <a:gd name="T7" fmla="*/ 249 h 447"/>
                <a:gd name="T8" fmla="*/ 304 w 448"/>
                <a:gd name="T9" fmla="*/ 447 h 447"/>
              </a:gdLst>
              <a:ahLst/>
              <a:cxnLst>
                <a:cxn ang="0">
                  <a:pos x="T0" y="T1"/>
                </a:cxn>
                <a:cxn ang="0">
                  <a:pos x="T2" y="T3"/>
                </a:cxn>
                <a:cxn ang="0">
                  <a:pos x="T4" y="T5"/>
                </a:cxn>
                <a:cxn ang="0">
                  <a:pos x="T6" y="T7"/>
                </a:cxn>
                <a:cxn ang="0">
                  <a:pos x="T8" y="T9"/>
                </a:cxn>
              </a:cxnLst>
              <a:rect l="0" t="0" r="r" b="b"/>
              <a:pathLst>
                <a:path w="448" h="447">
                  <a:moveTo>
                    <a:pt x="304" y="447"/>
                  </a:moveTo>
                  <a:cubicBezTo>
                    <a:pt x="188" y="362"/>
                    <a:pt x="86" y="260"/>
                    <a:pt x="0" y="144"/>
                  </a:cubicBezTo>
                  <a:lnTo>
                    <a:pt x="199" y="0"/>
                  </a:lnTo>
                  <a:cubicBezTo>
                    <a:pt x="269" y="95"/>
                    <a:pt x="353" y="179"/>
                    <a:pt x="448" y="249"/>
                  </a:cubicBezTo>
                  <a:lnTo>
                    <a:pt x="304" y="447"/>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7" name="Freeform 14"/>
            <p:cNvSpPr>
              <a:spLocks/>
            </p:cNvSpPr>
            <p:nvPr/>
          </p:nvSpPr>
          <p:spPr bwMode="auto">
            <a:xfrm>
              <a:off x="6608451" y="3830905"/>
              <a:ext cx="362971" cy="312448"/>
            </a:xfrm>
            <a:custGeom>
              <a:avLst/>
              <a:gdLst>
                <a:gd name="T0" fmla="*/ 382 w 458"/>
                <a:gd name="T1" fmla="*/ 394 h 394"/>
                <a:gd name="T2" fmla="*/ 0 w 458"/>
                <a:gd name="T3" fmla="*/ 198 h 394"/>
                <a:gd name="T4" fmla="*/ 144 w 458"/>
                <a:gd name="T5" fmla="*/ 0 h 394"/>
                <a:gd name="T6" fmla="*/ 458 w 458"/>
                <a:gd name="T7" fmla="*/ 160 h 394"/>
                <a:gd name="T8" fmla="*/ 382 w 458"/>
                <a:gd name="T9" fmla="*/ 394 h 394"/>
              </a:gdLst>
              <a:ahLst/>
              <a:cxnLst>
                <a:cxn ang="0">
                  <a:pos x="T0" y="T1"/>
                </a:cxn>
                <a:cxn ang="0">
                  <a:pos x="T2" y="T3"/>
                </a:cxn>
                <a:cxn ang="0">
                  <a:pos x="T4" y="T5"/>
                </a:cxn>
                <a:cxn ang="0">
                  <a:pos x="T6" y="T7"/>
                </a:cxn>
                <a:cxn ang="0">
                  <a:pos x="T8" y="T9"/>
                </a:cxn>
              </a:cxnLst>
              <a:rect l="0" t="0" r="r" b="b"/>
              <a:pathLst>
                <a:path w="458" h="394">
                  <a:moveTo>
                    <a:pt x="382" y="394"/>
                  </a:moveTo>
                  <a:cubicBezTo>
                    <a:pt x="245" y="348"/>
                    <a:pt x="116" y="281"/>
                    <a:pt x="0" y="198"/>
                  </a:cubicBezTo>
                  <a:lnTo>
                    <a:pt x="144" y="0"/>
                  </a:lnTo>
                  <a:cubicBezTo>
                    <a:pt x="239" y="68"/>
                    <a:pt x="345" y="122"/>
                    <a:pt x="458" y="160"/>
                  </a:cubicBezTo>
                  <a:lnTo>
                    <a:pt x="382" y="394"/>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8" name="Freeform 15"/>
            <p:cNvSpPr>
              <a:spLocks/>
            </p:cNvSpPr>
            <p:nvPr/>
          </p:nvSpPr>
          <p:spPr bwMode="auto">
            <a:xfrm>
              <a:off x="6927546" y="3963861"/>
              <a:ext cx="335051" cy="236663"/>
            </a:xfrm>
            <a:custGeom>
              <a:avLst/>
              <a:gdLst>
                <a:gd name="T0" fmla="*/ 424 w 424"/>
                <a:gd name="T1" fmla="*/ 300 h 300"/>
                <a:gd name="T2" fmla="*/ 0 w 424"/>
                <a:gd name="T3" fmla="*/ 233 h 300"/>
                <a:gd name="T4" fmla="*/ 76 w 424"/>
                <a:gd name="T5" fmla="*/ 0 h 300"/>
                <a:gd name="T6" fmla="*/ 424 w 424"/>
                <a:gd name="T7" fmla="*/ 54 h 300"/>
                <a:gd name="T8" fmla="*/ 424 w 424"/>
                <a:gd name="T9" fmla="*/ 300 h 300"/>
              </a:gdLst>
              <a:ahLst/>
              <a:cxnLst>
                <a:cxn ang="0">
                  <a:pos x="T0" y="T1"/>
                </a:cxn>
                <a:cxn ang="0">
                  <a:pos x="T2" y="T3"/>
                </a:cxn>
                <a:cxn ang="0">
                  <a:pos x="T4" y="T5"/>
                </a:cxn>
                <a:cxn ang="0">
                  <a:pos x="T6" y="T7"/>
                </a:cxn>
                <a:cxn ang="0">
                  <a:pos x="T8" y="T9"/>
                </a:cxn>
              </a:cxnLst>
              <a:rect l="0" t="0" r="r" b="b"/>
              <a:pathLst>
                <a:path w="424" h="300">
                  <a:moveTo>
                    <a:pt x="424" y="300"/>
                  </a:moveTo>
                  <a:cubicBezTo>
                    <a:pt x="276" y="299"/>
                    <a:pt x="134" y="275"/>
                    <a:pt x="0" y="233"/>
                  </a:cubicBezTo>
                  <a:lnTo>
                    <a:pt x="76" y="0"/>
                  </a:lnTo>
                  <a:cubicBezTo>
                    <a:pt x="186" y="34"/>
                    <a:pt x="303" y="53"/>
                    <a:pt x="424" y="54"/>
                  </a:cubicBezTo>
                  <a:lnTo>
                    <a:pt x="424" y="30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16"/>
            <p:cNvSpPr>
              <a:spLocks/>
            </p:cNvSpPr>
            <p:nvPr/>
          </p:nvSpPr>
          <p:spPr bwMode="auto">
            <a:xfrm>
              <a:off x="7278552" y="3962532"/>
              <a:ext cx="336380" cy="237992"/>
            </a:xfrm>
            <a:custGeom>
              <a:avLst/>
              <a:gdLst>
                <a:gd name="T0" fmla="*/ 424 w 424"/>
                <a:gd name="T1" fmla="*/ 234 h 301"/>
                <a:gd name="T2" fmla="*/ 0 w 424"/>
                <a:gd name="T3" fmla="*/ 301 h 301"/>
                <a:gd name="T4" fmla="*/ 0 w 424"/>
                <a:gd name="T5" fmla="*/ 55 h 301"/>
                <a:gd name="T6" fmla="*/ 348 w 424"/>
                <a:gd name="T7" fmla="*/ 0 h 301"/>
                <a:gd name="T8" fmla="*/ 424 w 424"/>
                <a:gd name="T9" fmla="*/ 234 h 301"/>
              </a:gdLst>
              <a:ahLst/>
              <a:cxnLst>
                <a:cxn ang="0">
                  <a:pos x="T0" y="T1"/>
                </a:cxn>
                <a:cxn ang="0">
                  <a:pos x="T2" y="T3"/>
                </a:cxn>
                <a:cxn ang="0">
                  <a:pos x="T4" y="T5"/>
                </a:cxn>
                <a:cxn ang="0">
                  <a:pos x="T6" y="T7"/>
                </a:cxn>
                <a:cxn ang="0">
                  <a:pos x="T8" y="T9"/>
                </a:cxn>
              </a:cxnLst>
              <a:rect l="0" t="0" r="r" b="b"/>
              <a:pathLst>
                <a:path w="424" h="301">
                  <a:moveTo>
                    <a:pt x="424" y="234"/>
                  </a:moveTo>
                  <a:cubicBezTo>
                    <a:pt x="290" y="276"/>
                    <a:pt x="148" y="300"/>
                    <a:pt x="0" y="301"/>
                  </a:cubicBezTo>
                  <a:lnTo>
                    <a:pt x="0" y="55"/>
                  </a:lnTo>
                  <a:cubicBezTo>
                    <a:pt x="121" y="54"/>
                    <a:pt x="238" y="35"/>
                    <a:pt x="348" y="0"/>
                  </a:cubicBezTo>
                  <a:lnTo>
                    <a:pt x="424" y="234"/>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17"/>
            <p:cNvSpPr>
              <a:spLocks/>
            </p:cNvSpPr>
            <p:nvPr/>
          </p:nvSpPr>
          <p:spPr bwMode="auto">
            <a:xfrm>
              <a:off x="7571056" y="3830905"/>
              <a:ext cx="361642" cy="311118"/>
            </a:xfrm>
            <a:custGeom>
              <a:avLst/>
              <a:gdLst>
                <a:gd name="T0" fmla="*/ 458 w 458"/>
                <a:gd name="T1" fmla="*/ 198 h 393"/>
                <a:gd name="T2" fmla="*/ 75 w 458"/>
                <a:gd name="T3" fmla="*/ 393 h 393"/>
                <a:gd name="T4" fmla="*/ 0 w 458"/>
                <a:gd name="T5" fmla="*/ 160 h 393"/>
                <a:gd name="T6" fmla="*/ 313 w 458"/>
                <a:gd name="T7" fmla="*/ 0 h 393"/>
                <a:gd name="T8" fmla="*/ 458 w 458"/>
                <a:gd name="T9" fmla="*/ 198 h 393"/>
              </a:gdLst>
              <a:ahLst/>
              <a:cxnLst>
                <a:cxn ang="0">
                  <a:pos x="T0" y="T1"/>
                </a:cxn>
                <a:cxn ang="0">
                  <a:pos x="T2" y="T3"/>
                </a:cxn>
                <a:cxn ang="0">
                  <a:pos x="T4" y="T5"/>
                </a:cxn>
                <a:cxn ang="0">
                  <a:pos x="T6" y="T7"/>
                </a:cxn>
                <a:cxn ang="0">
                  <a:pos x="T8" y="T9"/>
                </a:cxn>
              </a:cxnLst>
              <a:rect l="0" t="0" r="r" b="b"/>
              <a:pathLst>
                <a:path w="458" h="393">
                  <a:moveTo>
                    <a:pt x="458" y="198"/>
                  </a:moveTo>
                  <a:cubicBezTo>
                    <a:pt x="342" y="281"/>
                    <a:pt x="213" y="347"/>
                    <a:pt x="75" y="393"/>
                  </a:cubicBezTo>
                  <a:lnTo>
                    <a:pt x="0" y="160"/>
                  </a:lnTo>
                  <a:cubicBezTo>
                    <a:pt x="113" y="122"/>
                    <a:pt x="218" y="68"/>
                    <a:pt x="313" y="0"/>
                  </a:cubicBezTo>
                  <a:lnTo>
                    <a:pt x="458" y="198"/>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18"/>
            <p:cNvSpPr>
              <a:spLocks/>
            </p:cNvSpPr>
            <p:nvPr/>
          </p:nvSpPr>
          <p:spPr bwMode="auto">
            <a:xfrm>
              <a:off x="7831651" y="3624822"/>
              <a:ext cx="354994" cy="353665"/>
            </a:xfrm>
            <a:custGeom>
              <a:avLst/>
              <a:gdLst>
                <a:gd name="T0" fmla="*/ 447 w 447"/>
                <a:gd name="T1" fmla="*/ 144 h 447"/>
                <a:gd name="T2" fmla="*/ 144 w 447"/>
                <a:gd name="T3" fmla="*/ 447 h 447"/>
                <a:gd name="T4" fmla="*/ 0 w 447"/>
                <a:gd name="T5" fmla="*/ 249 h 447"/>
                <a:gd name="T6" fmla="*/ 249 w 447"/>
                <a:gd name="T7" fmla="*/ 0 h 447"/>
                <a:gd name="T8" fmla="*/ 447 w 447"/>
                <a:gd name="T9" fmla="*/ 144 h 447"/>
              </a:gdLst>
              <a:ahLst/>
              <a:cxnLst>
                <a:cxn ang="0">
                  <a:pos x="T0" y="T1"/>
                </a:cxn>
                <a:cxn ang="0">
                  <a:pos x="T2" y="T3"/>
                </a:cxn>
                <a:cxn ang="0">
                  <a:pos x="T4" y="T5"/>
                </a:cxn>
                <a:cxn ang="0">
                  <a:pos x="T6" y="T7"/>
                </a:cxn>
                <a:cxn ang="0">
                  <a:pos x="T8" y="T9"/>
                </a:cxn>
              </a:cxnLst>
              <a:rect l="0" t="0" r="r" b="b"/>
              <a:pathLst>
                <a:path w="447" h="447">
                  <a:moveTo>
                    <a:pt x="447" y="144"/>
                  </a:moveTo>
                  <a:cubicBezTo>
                    <a:pt x="362" y="260"/>
                    <a:pt x="260" y="362"/>
                    <a:pt x="144" y="447"/>
                  </a:cubicBezTo>
                  <a:lnTo>
                    <a:pt x="0" y="249"/>
                  </a:lnTo>
                  <a:cubicBezTo>
                    <a:pt x="95" y="179"/>
                    <a:pt x="179" y="95"/>
                    <a:pt x="249" y="0"/>
                  </a:cubicBezTo>
                  <a:lnTo>
                    <a:pt x="447" y="144"/>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19"/>
            <p:cNvSpPr>
              <a:spLocks/>
            </p:cNvSpPr>
            <p:nvPr/>
          </p:nvSpPr>
          <p:spPr bwMode="auto">
            <a:xfrm>
              <a:off x="8039064" y="3361568"/>
              <a:ext cx="311118" cy="362971"/>
            </a:xfrm>
            <a:custGeom>
              <a:avLst/>
              <a:gdLst>
                <a:gd name="T0" fmla="*/ 394 w 394"/>
                <a:gd name="T1" fmla="*/ 76 h 458"/>
                <a:gd name="T2" fmla="*/ 198 w 394"/>
                <a:gd name="T3" fmla="*/ 458 h 458"/>
                <a:gd name="T4" fmla="*/ 0 w 394"/>
                <a:gd name="T5" fmla="*/ 314 h 458"/>
                <a:gd name="T6" fmla="*/ 160 w 394"/>
                <a:gd name="T7" fmla="*/ 0 h 458"/>
                <a:gd name="T8" fmla="*/ 394 w 394"/>
                <a:gd name="T9" fmla="*/ 76 h 458"/>
              </a:gdLst>
              <a:ahLst/>
              <a:cxnLst>
                <a:cxn ang="0">
                  <a:pos x="T0" y="T1"/>
                </a:cxn>
                <a:cxn ang="0">
                  <a:pos x="T2" y="T3"/>
                </a:cxn>
                <a:cxn ang="0">
                  <a:pos x="T4" y="T5"/>
                </a:cxn>
                <a:cxn ang="0">
                  <a:pos x="T6" y="T7"/>
                </a:cxn>
                <a:cxn ang="0">
                  <a:pos x="T8" y="T9"/>
                </a:cxn>
              </a:cxnLst>
              <a:rect l="0" t="0" r="r" b="b"/>
              <a:pathLst>
                <a:path w="394" h="458">
                  <a:moveTo>
                    <a:pt x="394" y="76"/>
                  </a:moveTo>
                  <a:cubicBezTo>
                    <a:pt x="348" y="214"/>
                    <a:pt x="281" y="343"/>
                    <a:pt x="198" y="458"/>
                  </a:cubicBezTo>
                  <a:lnTo>
                    <a:pt x="0" y="314"/>
                  </a:lnTo>
                  <a:cubicBezTo>
                    <a:pt x="68" y="219"/>
                    <a:pt x="122" y="114"/>
                    <a:pt x="160" y="0"/>
                  </a:cubicBezTo>
                  <a:lnTo>
                    <a:pt x="394" y="76"/>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20"/>
            <p:cNvSpPr>
              <a:spLocks/>
            </p:cNvSpPr>
            <p:nvPr/>
          </p:nvSpPr>
          <p:spPr bwMode="auto">
            <a:xfrm>
              <a:off x="8170691" y="3071723"/>
              <a:ext cx="237992" cy="335051"/>
            </a:xfrm>
            <a:custGeom>
              <a:avLst/>
              <a:gdLst>
                <a:gd name="T0" fmla="*/ 300 w 300"/>
                <a:gd name="T1" fmla="*/ 0 h 424"/>
                <a:gd name="T2" fmla="*/ 233 w 300"/>
                <a:gd name="T3" fmla="*/ 424 h 424"/>
                <a:gd name="T4" fmla="*/ 0 w 300"/>
                <a:gd name="T5" fmla="*/ 348 h 424"/>
                <a:gd name="T6" fmla="*/ 54 w 300"/>
                <a:gd name="T7" fmla="*/ 0 h 424"/>
                <a:gd name="T8" fmla="*/ 300 w 300"/>
                <a:gd name="T9" fmla="*/ 0 h 424"/>
              </a:gdLst>
              <a:ahLst/>
              <a:cxnLst>
                <a:cxn ang="0">
                  <a:pos x="T0" y="T1"/>
                </a:cxn>
                <a:cxn ang="0">
                  <a:pos x="T2" y="T3"/>
                </a:cxn>
                <a:cxn ang="0">
                  <a:pos x="T4" y="T5"/>
                </a:cxn>
                <a:cxn ang="0">
                  <a:pos x="T6" y="T7"/>
                </a:cxn>
                <a:cxn ang="0">
                  <a:pos x="T8" y="T9"/>
                </a:cxn>
              </a:cxnLst>
              <a:rect l="0" t="0" r="r" b="b"/>
              <a:pathLst>
                <a:path w="300" h="424">
                  <a:moveTo>
                    <a:pt x="300" y="0"/>
                  </a:moveTo>
                  <a:cubicBezTo>
                    <a:pt x="299" y="148"/>
                    <a:pt x="275" y="290"/>
                    <a:pt x="233" y="424"/>
                  </a:cubicBezTo>
                  <a:lnTo>
                    <a:pt x="0" y="348"/>
                  </a:lnTo>
                  <a:cubicBezTo>
                    <a:pt x="34" y="238"/>
                    <a:pt x="53" y="121"/>
                    <a:pt x="54" y="0"/>
                  </a:cubicBezTo>
                  <a:lnTo>
                    <a:pt x="30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21"/>
            <p:cNvSpPr>
              <a:spLocks/>
            </p:cNvSpPr>
            <p:nvPr/>
          </p:nvSpPr>
          <p:spPr bwMode="auto">
            <a:xfrm>
              <a:off x="8170691" y="2719387"/>
              <a:ext cx="237992" cy="336380"/>
            </a:xfrm>
            <a:custGeom>
              <a:avLst/>
              <a:gdLst>
                <a:gd name="T0" fmla="*/ 233 w 300"/>
                <a:gd name="T1" fmla="*/ 0 h 424"/>
                <a:gd name="T2" fmla="*/ 300 w 300"/>
                <a:gd name="T3" fmla="*/ 424 h 424"/>
                <a:gd name="T4" fmla="*/ 54 w 300"/>
                <a:gd name="T5" fmla="*/ 424 h 424"/>
                <a:gd name="T6" fmla="*/ 0 w 300"/>
                <a:gd name="T7" fmla="*/ 75 h 424"/>
                <a:gd name="T8" fmla="*/ 233 w 300"/>
                <a:gd name="T9" fmla="*/ 0 h 424"/>
              </a:gdLst>
              <a:ahLst/>
              <a:cxnLst>
                <a:cxn ang="0">
                  <a:pos x="T0" y="T1"/>
                </a:cxn>
                <a:cxn ang="0">
                  <a:pos x="T2" y="T3"/>
                </a:cxn>
                <a:cxn ang="0">
                  <a:pos x="T4" y="T5"/>
                </a:cxn>
                <a:cxn ang="0">
                  <a:pos x="T6" y="T7"/>
                </a:cxn>
                <a:cxn ang="0">
                  <a:pos x="T8" y="T9"/>
                </a:cxn>
              </a:cxnLst>
              <a:rect l="0" t="0" r="r" b="b"/>
              <a:pathLst>
                <a:path w="300" h="424">
                  <a:moveTo>
                    <a:pt x="233" y="0"/>
                  </a:moveTo>
                  <a:cubicBezTo>
                    <a:pt x="275" y="134"/>
                    <a:pt x="299" y="276"/>
                    <a:pt x="300" y="424"/>
                  </a:cubicBezTo>
                  <a:lnTo>
                    <a:pt x="54" y="424"/>
                  </a:lnTo>
                  <a:cubicBezTo>
                    <a:pt x="53" y="302"/>
                    <a:pt x="34" y="185"/>
                    <a:pt x="0" y="75"/>
                  </a:cubicBezTo>
                  <a:lnTo>
                    <a:pt x="233"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22"/>
            <p:cNvSpPr>
              <a:spLocks/>
            </p:cNvSpPr>
            <p:nvPr/>
          </p:nvSpPr>
          <p:spPr bwMode="auto">
            <a:xfrm>
              <a:off x="8039064" y="2401622"/>
              <a:ext cx="311118" cy="361642"/>
            </a:xfrm>
            <a:custGeom>
              <a:avLst/>
              <a:gdLst>
                <a:gd name="T0" fmla="*/ 198 w 393"/>
                <a:gd name="T1" fmla="*/ 0 h 458"/>
                <a:gd name="T2" fmla="*/ 393 w 393"/>
                <a:gd name="T3" fmla="*/ 382 h 458"/>
                <a:gd name="T4" fmla="*/ 160 w 393"/>
                <a:gd name="T5" fmla="*/ 458 h 458"/>
                <a:gd name="T6" fmla="*/ 0 w 393"/>
                <a:gd name="T7" fmla="*/ 144 h 458"/>
                <a:gd name="T8" fmla="*/ 198 w 393"/>
                <a:gd name="T9" fmla="*/ 0 h 458"/>
              </a:gdLst>
              <a:ahLst/>
              <a:cxnLst>
                <a:cxn ang="0">
                  <a:pos x="T0" y="T1"/>
                </a:cxn>
                <a:cxn ang="0">
                  <a:pos x="T2" y="T3"/>
                </a:cxn>
                <a:cxn ang="0">
                  <a:pos x="T4" y="T5"/>
                </a:cxn>
                <a:cxn ang="0">
                  <a:pos x="T6" y="T7"/>
                </a:cxn>
                <a:cxn ang="0">
                  <a:pos x="T8" y="T9"/>
                </a:cxn>
              </a:cxnLst>
              <a:rect l="0" t="0" r="r" b="b"/>
              <a:pathLst>
                <a:path w="393" h="458">
                  <a:moveTo>
                    <a:pt x="198" y="0"/>
                  </a:moveTo>
                  <a:cubicBezTo>
                    <a:pt x="281" y="116"/>
                    <a:pt x="348" y="244"/>
                    <a:pt x="393" y="382"/>
                  </a:cubicBezTo>
                  <a:lnTo>
                    <a:pt x="160" y="458"/>
                  </a:lnTo>
                  <a:cubicBezTo>
                    <a:pt x="122" y="345"/>
                    <a:pt x="68" y="239"/>
                    <a:pt x="0" y="144"/>
                  </a:cubicBezTo>
                  <a:lnTo>
                    <a:pt x="198"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23"/>
            <p:cNvSpPr>
              <a:spLocks/>
            </p:cNvSpPr>
            <p:nvPr/>
          </p:nvSpPr>
          <p:spPr bwMode="auto">
            <a:xfrm>
              <a:off x="7831651" y="2147674"/>
              <a:ext cx="354994" cy="354994"/>
            </a:xfrm>
            <a:custGeom>
              <a:avLst/>
              <a:gdLst>
                <a:gd name="T0" fmla="*/ 144 w 447"/>
                <a:gd name="T1" fmla="*/ 0 h 448"/>
                <a:gd name="T2" fmla="*/ 447 w 447"/>
                <a:gd name="T3" fmla="*/ 304 h 448"/>
                <a:gd name="T4" fmla="*/ 249 w 447"/>
                <a:gd name="T5" fmla="*/ 448 h 448"/>
                <a:gd name="T6" fmla="*/ 0 w 447"/>
                <a:gd name="T7" fmla="*/ 199 h 448"/>
                <a:gd name="T8" fmla="*/ 144 w 447"/>
                <a:gd name="T9" fmla="*/ 0 h 448"/>
              </a:gdLst>
              <a:ahLst/>
              <a:cxnLst>
                <a:cxn ang="0">
                  <a:pos x="T0" y="T1"/>
                </a:cxn>
                <a:cxn ang="0">
                  <a:pos x="T2" y="T3"/>
                </a:cxn>
                <a:cxn ang="0">
                  <a:pos x="T4" y="T5"/>
                </a:cxn>
                <a:cxn ang="0">
                  <a:pos x="T6" y="T7"/>
                </a:cxn>
                <a:cxn ang="0">
                  <a:pos x="T8" y="T9"/>
                </a:cxn>
              </a:cxnLst>
              <a:rect l="0" t="0" r="r" b="b"/>
              <a:pathLst>
                <a:path w="447" h="448">
                  <a:moveTo>
                    <a:pt x="144" y="0"/>
                  </a:moveTo>
                  <a:cubicBezTo>
                    <a:pt x="260" y="86"/>
                    <a:pt x="362" y="188"/>
                    <a:pt x="447" y="304"/>
                  </a:cubicBezTo>
                  <a:lnTo>
                    <a:pt x="249" y="448"/>
                  </a:lnTo>
                  <a:cubicBezTo>
                    <a:pt x="179" y="353"/>
                    <a:pt x="95" y="269"/>
                    <a:pt x="0" y="199"/>
                  </a:cubicBezTo>
                  <a:lnTo>
                    <a:pt x="144"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24"/>
            <p:cNvSpPr>
              <a:spLocks/>
            </p:cNvSpPr>
            <p:nvPr/>
          </p:nvSpPr>
          <p:spPr bwMode="auto">
            <a:xfrm>
              <a:off x="7571056" y="1984138"/>
              <a:ext cx="361642" cy="311118"/>
            </a:xfrm>
            <a:custGeom>
              <a:avLst/>
              <a:gdLst>
                <a:gd name="T0" fmla="*/ 75 w 458"/>
                <a:gd name="T1" fmla="*/ 0 h 394"/>
                <a:gd name="T2" fmla="*/ 458 w 458"/>
                <a:gd name="T3" fmla="*/ 195 h 394"/>
                <a:gd name="T4" fmla="*/ 313 w 458"/>
                <a:gd name="T5" fmla="*/ 394 h 394"/>
                <a:gd name="T6" fmla="*/ 0 w 458"/>
                <a:gd name="T7" fmla="*/ 233 h 394"/>
                <a:gd name="T8" fmla="*/ 75 w 458"/>
                <a:gd name="T9" fmla="*/ 0 h 394"/>
              </a:gdLst>
              <a:ahLst/>
              <a:cxnLst>
                <a:cxn ang="0">
                  <a:pos x="T0" y="T1"/>
                </a:cxn>
                <a:cxn ang="0">
                  <a:pos x="T2" y="T3"/>
                </a:cxn>
                <a:cxn ang="0">
                  <a:pos x="T4" y="T5"/>
                </a:cxn>
                <a:cxn ang="0">
                  <a:pos x="T6" y="T7"/>
                </a:cxn>
                <a:cxn ang="0">
                  <a:pos x="T8" y="T9"/>
                </a:cxn>
              </a:cxnLst>
              <a:rect l="0" t="0" r="r" b="b"/>
              <a:pathLst>
                <a:path w="458" h="394">
                  <a:moveTo>
                    <a:pt x="75" y="0"/>
                  </a:moveTo>
                  <a:cubicBezTo>
                    <a:pt x="213" y="46"/>
                    <a:pt x="342" y="112"/>
                    <a:pt x="458" y="195"/>
                  </a:cubicBezTo>
                  <a:lnTo>
                    <a:pt x="313" y="394"/>
                  </a:lnTo>
                  <a:cubicBezTo>
                    <a:pt x="218" y="326"/>
                    <a:pt x="113" y="271"/>
                    <a:pt x="0" y="233"/>
                  </a:cubicBezTo>
                  <a:lnTo>
                    <a:pt x="75"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25"/>
            <p:cNvSpPr>
              <a:spLocks/>
            </p:cNvSpPr>
            <p:nvPr/>
          </p:nvSpPr>
          <p:spPr bwMode="auto">
            <a:xfrm>
              <a:off x="7278552" y="1925637"/>
              <a:ext cx="336380" cy="237992"/>
            </a:xfrm>
            <a:custGeom>
              <a:avLst/>
              <a:gdLst>
                <a:gd name="T0" fmla="*/ 0 w 424"/>
                <a:gd name="T1" fmla="*/ 0 h 300"/>
                <a:gd name="T2" fmla="*/ 424 w 424"/>
                <a:gd name="T3" fmla="*/ 67 h 300"/>
                <a:gd name="T4" fmla="*/ 348 w 424"/>
                <a:gd name="T5" fmla="*/ 300 h 300"/>
                <a:gd name="T6" fmla="*/ 0 w 424"/>
                <a:gd name="T7" fmla="*/ 245 h 300"/>
                <a:gd name="T8" fmla="*/ 0 w 424"/>
                <a:gd name="T9" fmla="*/ 0 h 300"/>
              </a:gdLst>
              <a:ahLst/>
              <a:cxnLst>
                <a:cxn ang="0">
                  <a:pos x="T0" y="T1"/>
                </a:cxn>
                <a:cxn ang="0">
                  <a:pos x="T2" y="T3"/>
                </a:cxn>
                <a:cxn ang="0">
                  <a:pos x="T4" y="T5"/>
                </a:cxn>
                <a:cxn ang="0">
                  <a:pos x="T6" y="T7"/>
                </a:cxn>
                <a:cxn ang="0">
                  <a:pos x="T8" y="T9"/>
                </a:cxn>
              </a:cxnLst>
              <a:rect l="0" t="0" r="r" b="b"/>
              <a:pathLst>
                <a:path w="424" h="300">
                  <a:moveTo>
                    <a:pt x="0" y="0"/>
                  </a:moveTo>
                  <a:cubicBezTo>
                    <a:pt x="148" y="1"/>
                    <a:pt x="290" y="24"/>
                    <a:pt x="424" y="67"/>
                  </a:cubicBezTo>
                  <a:lnTo>
                    <a:pt x="348" y="300"/>
                  </a:lnTo>
                  <a:cubicBezTo>
                    <a:pt x="238" y="265"/>
                    <a:pt x="121" y="246"/>
                    <a:pt x="0" y="245"/>
                  </a:cubicBez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69" name="组合 68"/>
          <p:cNvGrpSpPr/>
          <p:nvPr/>
        </p:nvGrpSpPr>
        <p:grpSpPr>
          <a:xfrm>
            <a:off x="8724985" y="1712242"/>
            <a:ext cx="2274887" cy="2274887"/>
            <a:chOff x="8724985" y="1925637"/>
            <a:chExt cx="2274887" cy="2274887"/>
          </a:xfrm>
        </p:grpSpPr>
        <p:sp>
          <p:nvSpPr>
            <p:cNvPr id="70" name="Freeform 6"/>
            <p:cNvSpPr>
              <a:spLocks/>
            </p:cNvSpPr>
            <p:nvPr/>
          </p:nvSpPr>
          <p:spPr bwMode="auto">
            <a:xfrm>
              <a:off x="9518735" y="1925637"/>
              <a:ext cx="335051" cy="237992"/>
            </a:xfrm>
            <a:custGeom>
              <a:avLst/>
              <a:gdLst>
                <a:gd name="T0" fmla="*/ 0 w 424"/>
                <a:gd name="T1" fmla="*/ 67 h 300"/>
                <a:gd name="T2" fmla="*/ 424 w 424"/>
                <a:gd name="T3" fmla="*/ 0 h 300"/>
                <a:gd name="T4" fmla="*/ 424 w 424"/>
                <a:gd name="T5" fmla="*/ 245 h 300"/>
                <a:gd name="T6" fmla="*/ 76 w 424"/>
                <a:gd name="T7" fmla="*/ 300 h 300"/>
                <a:gd name="T8" fmla="*/ 0 w 424"/>
                <a:gd name="T9" fmla="*/ 67 h 300"/>
              </a:gdLst>
              <a:ahLst/>
              <a:cxnLst>
                <a:cxn ang="0">
                  <a:pos x="T0" y="T1"/>
                </a:cxn>
                <a:cxn ang="0">
                  <a:pos x="T2" y="T3"/>
                </a:cxn>
                <a:cxn ang="0">
                  <a:pos x="T4" y="T5"/>
                </a:cxn>
                <a:cxn ang="0">
                  <a:pos x="T6" y="T7"/>
                </a:cxn>
                <a:cxn ang="0">
                  <a:pos x="T8" y="T9"/>
                </a:cxn>
              </a:cxnLst>
              <a:rect l="0" t="0" r="r" b="b"/>
              <a:pathLst>
                <a:path w="424" h="300">
                  <a:moveTo>
                    <a:pt x="0" y="67"/>
                  </a:moveTo>
                  <a:cubicBezTo>
                    <a:pt x="134" y="24"/>
                    <a:pt x="276" y="1"/>
                    <a:pt x="424" y="0"/>
                  </a:cubicBezTo>
                  <a:lnTo>
                    <a:pt x="424" y="245"/>
                  </a:lnTo>
                  <a:cubicBezTo>
                    <a:pt x="302" y="246"/>
                    <a:pt x="186" y="265"/>
                    <a:pt x="76" y="300"/>
                  </a:cubicBezTo>
                  <a:lnTo>
                    <a:pt x="0" y="67"/>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1" name="Freeform 7"/>
            <p:cNvSpPr>
              <a:spLocks/>
            </p:cNvSpPr>
            <p:nvPr/>
          </p:nvSpPr>
          <p:spPr bwMode="auto">
            <a:xfrm>
              <a:off x="9199640" y="1984138"/>
              <a:ext cx="362971" cy="311118"/>
            </a:xfrm>
            <a:custGeom>
              <a:avLst/>
              <a:gdLst>
                <a:gd name="T0" fmla="*/ 0 w 458"/>
                <a:gd name="T1" fmla="*/ 195 h 394"/>
                <a:gd name="T2" fmla="*/ 382 w 458"/>
                <a:gd name="T3" fmla="*/ 0 h 394"/>
                <a:gd name="T4" fmla="*/ 458 w 458"/>
                <a:gd name="T5" fmla="*/ 233 h 394"/>
                <a:gd name="T6" fmla="*/ 144 w 458"/>
                <a:gd name="T7" fmla="*/ 394 h 394"/>
                <a:gd name="T8" fmla="*/ 0 w 458"/>
                <a:gd name="T9" fmla="*/ 195 h 394"/>
              </a:gdLst>
              <a:ahLst/>
              <a:cxnLst>
                <a:cxn ang="0">
                  <a:pos x="T0" y="T1"/>
                </a:cxn>
                <a:cxn ang="0">
                  <a:pos x="T2" y="T3"/>
                </a:cxn>
                <a:cxn ang="0">
                  <a:pos x="T4" y="T5"/>
                </a:cxn>
                <a:cxn ang="0">
                  <a:pos x="T6" y="T7"/>
                </a:cxn>
                <a:cxn ang="0">
                  <a:pos x="T8" y="T9"/>
                </a:cxn>
              </a:cxnLst>
              <a:rect l="0" t="0" r="r" b="b"/>
              <a:pathLst>
                <a:path w="458" h="394">
                  <a:moveTo>
                    <a:pt x="0" y="195"/>
                  </a:moveTo>
                  <a:cubicBezTo>
                    <a:pt x="116" y="112"/>
                    <a:pt x="245" y="46"/>
                    <a:pt x="382" y="0"/>
                  </a:cubicBezTo>
                  <a:lnTo>
                    <a:pt x="458" y="233"/>
                  </a:lnTo>
                  <a:cubicBezTo>
                    <a:pt x="345" y="271"/>
                    <a:pt x="240" y="326"/>
                    <a:pt x="144" y="394"/>
                  </a:cubicBezTo>
                  <a:lnTo>
                    <a:pt x="0" y="195"/>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2" name="Freeform 8"/>
            <p:cNvSpPr>
              <a:spLocks/>
            </p:cNvSpPr>
            <p:nvPr/>
          </p:nvSpPr>
          <p:spPr bwMode="auto">
            <a:xfrm>
              <a:off x="8947022" y="2147674"/>
              <a:ext cx="354994" cy="354994"/>
            </a:xfrm>
            <a:custGeom>
              <a:avLst/>
              <a:gdLst>
                <a:gd name="T0" fmla="*/ 0 w 448"/>
                <a:gd name="T1" fmla="*/ 304 h 448"/>
                <a:gd name="T2" fmla="*/ 304 w 448"/>
                <a:gd name="T3" fmla="*/ 0 h 448"/>
                <a:gd name="T4" fmla="*/ 448 w 448"/>
                <a:gd name="T5" fmla="*/ 199 h 448"/>
                <a:gd name="T6" fmla="*/ 199 w 448"/>
                <a:gd name="T7" fmla="*/ 448 h 448"/>
                <a:gd name="T8" fmla="*/ 0 w 448"/>
                <a:gd name="T9" fmla="*/ 304 h 448"/>
              </a:gdLst>
              <a:ahLst/>
              <a:cxnLst>
                <a:cxn ang="0">
                  <a:pos x="T0" y="T1"/>
                </a:cxn>
                <a:cxn ang="0">
                  <a:pos x="T2" y="T3"/>
                </a:cxn>
                <a:cxn ang="0">
                  <a:pos x="T4" y="T5"/>
                </a:cxn>
                <a:cxn ang="0">
                  <a:pos x="T6" y="T7"/>
                </a:cxn>
                <a:cxn ang="0">
                  <a:pos x="T8" y="T9"/>
                </a:cxn>
              </a:cxnLst>
              <a:rect l="0" t="0" r="r" b="b"/>
              <a:pathLst>
                <a:path w="448" h="448">
                  <a:moveTo>
                    <a:pt x="0" y="304"/>
                  </a:moveTo>
                  <a:cubicBezTo>
                    <a:pt x="86" y="188"/>
                    <a:pt x="188" y="86"/>
                    <a:pt x="304" y="0"/>
                  </a:cubicBezTo>
                  <a:lnTo>
                    <a:pt x="448" y="199"/>
                  </a:lnTo>
                  <a:cubicBezTo>
                    <a:pt x="353" y="269"/>
                    <a:pt x="269" y="353"/>
                    <a:pt x="199" y="448"/>
                  </a:cubicBezTo>
                  <a:lnTo>
                    <a:pt x="0" y="304"/>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3" name="Freeform 9"/>
            <p:cNvSpPr>
              <a:spLocks/>
            </p:cNvSpPr>
            <p:nvPr/>
          </p:nvSpPr>
          <p:spPr bwMode="auto">
            <a:xfrm>
              <a:off x="8782156" y="2401622"/>
              <a:ext cx="312448" cy="361642"/>
            </a:xfrm>
            <a:custGeom>
              <a:avLst/>
              <a:gdLst>
                <a:gd name="T0" fmla="*/ 0 w 394"/>
                <a:gd name="T1" fmla="*/ 382 h 458"/>
                <a:gd name="T2" fmla="*/ 195 w 394"/>
                <a:gd name="T3" fmla="*/ 0 h 458"/>
                <a:gd name="T4" fmla="*/ 394 w 394"/>
                <a:gd name="T5" fmla="*/ 144 h 458"/>
                <a:gd name="T6" fmla="*/ 233 w 394"/>
                <a:gd name="T7" fmla="*/ 458 h 458"/>
                <a:gd name="T8" fmla="*/ 0 w 394"/>
                <a:gd name="T9" fmla="*/ 382 h 458"/>
              </a:gdLst>
              <a:ahLst/>
              <a:cxnLst>
                <a:cxn ang="0">
                  <a:pos x="T0" y="T1"/>
                </a:cxn>
                <a:cxn ang="0">
                  <a:pos x="T2" y="T3"/>
                </a:cxn>
                <a:cxn ang="0">
                  <a:pos x="T4" y="T5"/>
                </a:cxn>
                <a:cxn ang="0">
                  <a:pos x="T6" y="T7"/>
                </a:cxn>
                <a:cxn ang="0">
                  <a:pos x="T8" y="T9"/>
                </a:cxn>
              </a:cxnLst>
              <a:rect l="0" t="0" r="r" b="b"/>
              <a:pathLst>
                <a:path w="394" h="458">
                  <a:moveTo>
                    <a:pt x="0" y="382"/>
                  </a:moveTo>
                  <a:cubicBezTo>
                    <a:pt x="46" y="244"/>
                    <a:pt x="112" y="116"/>
                    <a:pt x="195" y="0"/>
                  </a:cubicBezTo>
                  <a:lnTo>
                    <a:pt x="394" y="144"/>
                  </a:lnTo>
                  <a:cubicBezTo>
                    <a:pt x="326" y="239"/>
                    <a:pt x="271" y="345"/>
                    <a:pt x="233" y="458"/>
                  </a:cubicBezTo>
                  <a:lnTo>
                    <a:pt x="0" y="382"/>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4" name="Freeform 10"/>
            <p:cNvSpPr>
              <a:spLocks/>
            </p:cNvSpPr>
            <p:nvPr/>
          </p:nvSpPr>
          <p:spPr bwMode="auto">
            <a:xfrm>
              <a:off x="8724985" y="2719387"/>
              <a:ext cx="237992" cy="336380"/>
            </a:xfrm>
            <a:custGeom>
              <a:avLst/>
              <a:gdLst>
                <a:gd name="T0" fmla="*/ 0 w 300"/>
                <a:gd name="T1" fmla="*/ 424 h 424"/>
                <a:gd name="T2" fmla="*/ 67 w 300"/>
                <a:gd name="T3" fmla="*/ 0 h 424"/>
                <a:gd name="T4" fmla="*/ 300 w 300"/>
                <a:gd name="T5" fmla="*/ 75 h 424"/>
                <a:gd name="T6" fmla="*/ 245 w 300"/>
                <a:gd name="T7" fmla="*/ 424 h 424"/>
                <a:gd name="T8" fmla="*/ 0 w 300"/>
                <a:gd name="T9" fmla="*/ 424 h 424"/>
              </a:gdLst>
              <a:ahLst/>
              <a:cxnLst>
                <a:cxn ang="0">
                  <a:pos x="T0" y="T1"/>
                </a:cxn>
                <a:cxn ang="0">
                  <a:pos x="T2" y="T3"/>
                </a:cxn>
                <a:cxn ang="0">
                  <a:pos x="T4" y="T5"/>
                </a:cxn>
                <a:cxn ang="0">
                  <a:pos x="T6" y="T7"/>
                </a:cxn>
                <a:cxn ang="0">
                  <a:pos x="T8" y="T9"/>
                </a:cxn>
              </a:cxnLst>
              <a:rect l="0" t="0" r="r" b="b"/>
              <a:pathLst>
                <a:path w="300" h="424">
                  <a:moveTo>
                    <a:pt x="0" y="424"/>
                  </a:moveTo>
                  <a:cubicBezTo>
                    <a:pt x="1" y="276"/>
                    <a:pt x="24" y="134"/>
                    <a:pt x="67" y="0"/>
                  </a:cubicBezTo>
                  <a:lnTo>
                    <a:pt x="300" y="75"/>
                  </a:lnTo>
                  <a:cubicBezTo>
                    <a:pt x="265" y="185"/>
                    <a:pt x="246" y="302"/>
                    <a:pt x="245" y="424"/>
                  </a:cubicBezTo>
                  <a:lnTo>
                    <a:pt x="0" y="424"/>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5" name="Freeform 11"/>
            <p:cNvSpPr>
              <a:spLocks/>
            </p:cNvSpPr>
            <p:nvPr/>
          </p:nvSpPr>
          <p:spPr bwMode="auto">
            <a:xfrm>
              <a:off x="8724985" y="3071723"/>
              <a:ext cx="237992" cy="335051"/>
            </a:xfrm>
            <a:custGeom>
              <a:avLst/>
              <a:gdLst>
                <a:gd name="T0" fmla="*/ 67 w 300"/>
                <a:gd name="T1" fmla="*/ 424 h 424"/>
                <a:gd name="T2" fmla="*/ 0 w 300"/>
                <a:gd name="T3" fmla="*/ 0 h 424"/>
                <a:gd name="T4" fmla="*/ 245 w 300"/>
                <a:gd name="T5" fmla="*/ 0 h 424"/>
                <a:gd name="T6" fmla="*/ 300 w 300"/>
                <a:gd name="T7" fmla="*/ 348 h 424"/>
                <a:gd name="T8" fmla="*/ 67 w 300"/>
                <a:gd name="T9" fmla="*/ 424 h 424"/>
              </a:gdLst>
              <a:ahLst/>
              <a:cxnLst>
                <a:cxn ang="0">
                  <a:pos x="T0" y="T1"/>
                </a:cxn>
                <a:cxn ang="0">
                  <a:pos x="T2" y="T3"/>
                </a:cxn>
                <a:cxn ang="0">
                  <a:pos x="T4" y="T5"/>
                </a:cxn>
                <a:cxn ang="0">
                  <a:pos x="T6" y="T7"/>
                </a:cxn>
                <a:cxn ang="0">
                  <a:pos x="T8" y="T9"/>
                </a:cxn>
              </a:cxnLst>
              <a:rect l="0" t="0" r="r" b="b"/>
              <a:pathLst>
                <a:path w="300" h="424">
                  <a:moveTo>
                    <a:pt x="67" y="424"/>
                  </a:moveTo>
                  <a:cubicBezTo>
                    <a:pt x="24" y="290"/>
                    <a:pt x="1" y="148"/>
                    <a:pt x="0" y="0"/>
                  </a:cubicBezTo>
                  <a:lnTo>
                    <a:pt x="245" y="0"/>
                  </a:lnTo>
                  <a:cubicBezTo>
                    <a:pt x="246" y="121"/>
                    <a:pt x="266" y="238"/>
                    <a:pt x="300" y="348"/>
                  </a:cubicBezTo>
                  <a:lnTo>
                    <a:pt x="67" y="424"/>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6" name="Freeform 12"/>
            <p:cNvSpPr>
              <a:spLocks/>
            </p:cNvSpPr>
            <p:nvPr/>
          </p:nvSpPr>
          <p:spPr bwMode="auto">
            <a:xfrm>
              <a:off x="8782156" y="3361568"/>
              <a:ext cx="312448" cy="362971"/>
            </a:xfrm>
            <a:custGeom>
              <a:avLst/>
              <a:gdLst>
                <a:gd name="T0" fmla="*/ 195 w 394"/>
                <a:gd name="T1" fmla="*/ 458 h 458"/>
                <a:gd name="T2" fmla="*/ 0 w 394"/>
                <a:gd name="T3" fmla="*/ 76 h 458"/>
                <a:gd name="T4" fmla="*/ 234 w 394"/>
                <a:gd name="T5" fmla="*/ 0 h 458"/>
                <a:gd name="T6" fmla="*/ 394 w 394"/>
                <a:gd name="T7" fmla="*/ 314 h 458"/>
                <a:gd name="T8" fmla="*/ 195 w 394"/>
                <a:gd name="T9" fmla="*/ 458 h 458"/>
              </a:gdLst>
              <a:ahLst/>
              <a:cxnLst>
                <a:cxn ang="0">
                  <a:pos x="T0" y="T1"/>
                </a:cxn>
                <a:cxn ang="0">
                  <a:pos x="T2" y="T3"/>
                </a:cxn>
                <a:cxn ang="0">
                  <a:pos x="T4" y="T5"/>
                </a:cxn>
                <a:cxn ang="0">
                  <a:pos x="T6" y="T7"/>
                </a:cxn>
                <a:cxn ang="0">
                  <a:pos x="T8" y="T9"/>
                </a:cxn>
              </a:cxnLst>
              <a:rect l="0" t="0" r="r" b="b"/>
              <a:pathLst>
                <a:path w="394" h="458">
                  <a:moveTo>
                    <a:pt x="195" y="458"/>
                  </a:moveTo>
                  <a:cubicBezTo>
                    <a:pt x="112" y="343"/>
                    <a:pt x="46" y="214"/>
                    <a:pt x="0" y="76"/>
                  </a:cubicBezTo>
                  <a:lnTo>
                    <a:pt x="234" y="0"/>
                  </a:lnTo>
                  <a:cubicBezTo>
                    <a:pt x="271" y="114"/>
                    <a:pt x="326" y="219"/>
                    <a:pt x="394" y="314"/>
                  </a:cubicBezTo>
                  <a:lnTo>
                    <a:pt x="195" y="458"/>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7" name="Freeform 13"/>
            <p:cNvSpPr>
              <a:spLocks/>
            </p:cNvSpPr>
            <p:nvPr/>
          </p:nvSpPr>
          <p:spPr bwMode="auto">
            <a:xfrm>
              <a:off x="8947022" y="3624822"/>
              <a:ext cx="354994" cy="353665"/>
            </a:xfrm>
            <a:custGeom>
              <a:avLst/>
              <a:gdLst>
                <a:gd name="T0" fmla="*/ 304 w 448"/>
                <a:gd name="T1" fmla="*/ 447 h 447"/>
                <a:gd name="T2" fmla="*/ 0 w 448"/>
                <a:gd name="T3" fmla="*/ 144 h 447"/>
                <a:gd name="T4" fmla="*/ 199 w 448"/>
                <a:gd name="T5" fmla="*/ 0 h 447"/>
                <a:gd name="T6" fmla="*/ 448 w 448"/>
                <a:gd name="T7" fmla="*/ 249 h 447"/>
                <a:gd name="T8" fmla="*/ 304 w 448"/>
                <a:gd name="T9" fmla="*/ 447 h 447"/>
              </a:gdLst>
              <a:ahLst/>
              <a:cxnLst>
                <a:cxn ang="0">
                  <a:pos x="T0" y="T1"/>
                </a:cxn>
                <a:cxn ang="0">
                  <a:pos x="T2" y="T3"/>
                </a:cxn>
                <a:cxn ang="0">
                  <a:pos x="T4" y="T5"/>
                </a:cxn>
                <a:cxn ang="0">
                  <a:pos x="T6" y="T7"/>
                </a:cxn>
                <a:cxn ang="0">
                  <a:pos x="T8" y="T9"/>
                </a:cxn>
              </a:cxnLst>
              <a:rect l="0" t="0" r="r" b="b"/>
              <a:pathLst>
                <a:path w="448" h="447">
                  <a:moveTo>
                    <a:pt x="304" y="447"/>
                  </a:moveTo>
                  <a:cubicBezTo>
                    <a:pt x="188" y="362"/>
                    <a:pt x="86" y="260"/>
                    <a:pt x="0" y="144"/>
                  </a:cubicBezTo>
                  <a:lnTo>
                    <a:pt x="199" y="0"/>
                  </a:lnTo>
                  <a:cubicBezTo>
                    <a:pt x="269" y="95"/>
                    <a:pt x="353" y="179"/>
                    <a:pt x="448" y="249"/>
                  </a:cubicBezTo>
                  <a:lnTo>
                    <a:pt x="304" y="447"/>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8" name="Freeform 14"/>
            <p:cNvSpPr>
              <a:spLocks/>
            </p:cNvSpPr>
            <p:nvPr/>
          </p:nvSpPr>
          <p:spPr bwMode="auto">
            <a:xfrm>
              <a:off x="9199640" y="3830905"/>
              <a:ext cx="362971" cy="312448"/>
            </a:xfrm>
            <a:custGeom>
              <a:avLst/>
              <a:gdLst>
                <a:gd name="T0" fmla="*/ 382 w 458"/>
                <a:gd name="T1" fmla="*/ 394 h 394"/>
                <a:gd name="T2" fmla="*/ 0 w 458"/>
                <a:gd name="T3" fmla="*/ 198 h 394"/>
                <a:gd name="T4" fmla="*/ 144 w 458"/>
                <a:gd name="T5" fmla="*/ 0 h 394"/>
                <a:gd name="T6" fmla="*/ 458 w 458"/>
                <a:gd name="T7" fmla="*/ 160 h 394"/>
                <a:gd name="T8" fmla="*/ 382 w 458"/>
                <a:gd name="T9" fmla="*/ 394 h 394"/>
              </a:gdLst>
              <a:ahLst/>
              <a:cxnLst>
                <a:cxn ang="0">
                  <a:pos x="T0" y="T1"/>
                </a:cxn>
                <a:cxn ang="0">
                  <a:pos x="T2" y="T3"/>
                </a:cxn>
                <a:cxn ang="0">
                  <a:pos x="T4" y="T5"/>
                </a:cxn>
                <a:cxn ang="0">
                  <a:pos x="T6" y="T7"/>
                </a:cxn>
                <a:cxn ang="0">
                  <a:pos x="T8" y="T9"/>
                </a:cxn>
              </a:cxnLst>
              <a:rect l="0" t="0" r="r" b="b"/>
              <a:pathLst>
                <a:path w="458" h="394">
                  <a:moveTo>
                    <a:pt x="382" y="394"/>
                  </a:moveTo>
                  <a:cubicBezTo>
                    <a:pt x="245" y="348"/>
                    <a:pt x="116" y="281"/>
                    <a:pt x="0" y="198"/>
                  </a:cubicBezTo>
                  <a:lnTo>
                    <a:pt x="144" y="0"/>
                  </a:lnTo>
                  <a:cubicBezTo>
                    <a:pt x="239" y="68"/>
                    <a:pt x="345" y="122"/>
                    <a:pt x="458" y="160"/>
                  </a:cubicBezTo>
                  <a:lnTo>
                    <a:pt x="382" y="394"/>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9" name="Freeform 15"/>
            <p:cNvSpPr>
              <a:spLocks/>
            </p:cNvSpPr>
            <p:nvPr/>
          </p:nvSpPr>
          <p:spPr bwMode="auto">
            <a:xfrm>
              <a:off x="9518735" y="3963861"/>
              <a:ext cx="335051" cy="236663"/>
            </a:xfrm>
            <a:custGeom>
              <a:avLst/>
              <a:gdLst>
                <a:gd name="T0" fmla="*/ 424 w 424"/>
                <a:gd name="T1" fmla="*/ 300 h 300"/>
                <a:gd name="T2" fmla="*/ 0 w 424"/>
                <a:gd name="T3" fmla="*/ 233 h 300"/>
                <a:gd name="T4" fmla="*/ 76 w 424"/>
                <a:gd name="T5" fmla="*/ 0 h 300"/>
                <a:gd name="T6" fmla="*/ 424 w 424"/>
                <a:gd name="T7" fmla="*/ 54 h 300"/>
                <a:gd name="T8" fmla="*/ 424 w 424"/>
                <a:gd name="T9" fmla="*/ 300 h 300"/>
              </a:gdLst>
              <a:ahLst/>
              <a:cxnLst>
                <a:cxn ang="0">
                  <a:pos x="T0" y="T1"/>
                </a:cxn>
                <a:cxn ang="0">
                  <a:pos x="T2" y="T3"/>
                </a:cxn>
                <a:cxn ang="0">
                  <a:pos x="T4" y="T5"/>
                </a:cxn>
                <a:cxn ang="0">
                  <a:pos x="T6" y="T7"/>
                </a:cxn>
                <a:cxn ang="0">
                  <a:pos x="T8" y="T9"/>
                </a:cxn>
              </a:cxnLst>
              <a:rect l="0" t="0" r="r" b="b"/>
              <a:pathLst>
                <a:path w="424" h="300">
                  <a:moveTo>
                    <a:pt x="424" y="300"/>
                  </a:moveTo>
                  <a:cubicBezTo>
                    <a:pt x="276" y="299"/>
                    <a:pt x="134" y="275"/>
                    <a:pt x="0" y="233"/>
                  </a:cubicBezTo>
                  <a:lnTo>
                    <a:pt x="76" y="0"/>
                  </a:lnTo>
                  <a:cubicBezTo>
                    <a:pt x="186" y="34"/>
                    <a:pt x="303" y="53"/>
                    <a:pt x="424" y="54"/>
                  </a:cubicBezTo>
                  <a:lnTo>
                    <a:pt x="424" y="30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0" name="Freeform 16"/>
            <p:cNvSpPr>
              <a:spLocks/>
            </p:cNvSpPr>
            <p:nvPr/>
          </p:nvSpPr>
          <p:spPr bwMode="auto">
            <a:xfrm>
              <a:off x="9869741" y="3962532"/>
              <a:ext cx="336380" cy="237992"/>
            </a:xfrm>
            <a:custGeom>
              <a:avLst/>
              <a:gdLst>
                <a:gd name="T0" fmla="*/ 424 w 424"/>
                <a:gd name="T1" fmla="*/ 234 h 301"/>
                <a:gd name="T2" fmla="*/ 0 w 424"/>
                <a:gd name="T3" fmla="*/ 301 h 301"/>
                <a:gd name="T4" fmla="*/ 0 w 424"/>
                <a:gd name="T5" fmla="*/ 55 h 301"/>
                <a:gd name="T6" fmla="*/ 348 w 424"/>
                <a:gd name="T7" fmla="*/ 0 h 301"/>
                <a:gd name="T8" fmla="*/ 424 w 424"/>
                <a:gd name="T9" fmla="*/ 234 h 301"/>
              </a:gdLst>
              <a:ahLst/>
              <a:cxnLst>
                <a:cxn ang="0">
                  <a:pos x="T0" y="T1"/>
                </a:cxn>
                <a:cxn ang="0">
                  <a:pos x="T2" y="T3"/>
                </a:cxn>
                <a:cxn ang="0">
                  <a:pos x="T4" y="T5"/>
                </a:cxn>
                <a:cxn ang="0">
                  <a:pos x="T6" y="T7"/>
                </a:cxn>
                <a:cxn ang="0">
                  <a:pos x="T8" y="T9"/>
                </a:cxn>
              </a:cxnLst>
              <a:rect l="0" t="0" r="r" b="b"/>
              <a:pathLst>
                <a:path w="424" h="301">
                  <a:moveTo>
                    <a:pt x="424" y="234"/>
                  </a:moveTo>
                  <a:cubicBezTo>
                    <a:pt x="290" y="276"/>
                    <a:pt x="148" y="300"/>
                    <a:pt x="0" y="301"/>
                  </a:cubicBezTo>
                  <a:lnTo>
                    <a:pt x="0" y="55"/>
                  </a:lnTo>
                  <a:cubicBezTo>
                    <a:pt x="121" y="54"/>
                    <a:pt x="238" y="35"/>
                    <a:pt x="348" y="0"/>
                  </a:cubicBezTo>
                  <a:lnTo>
                    <a:pt x="424" y="234"/>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1" name="Freeform 17"/>
            <p:cNvSpPr>
              <a:spLocks/>
            </p:cNvSpPr>
            <p:nvPr/>
          </p:nvSpPr>
          <p:spPr bwMode="auto">
            <a:xfrm>
              <a:off x="10162245" y="3830905"/>
              <a:ext cx="361642" cy="311118"/>
            </a:xfrm>
            <a:custGeom>
              <a:avLst/>
              <a:gdLst>
                <a:gd name="T0" fmla="*/ 458 w 458"/>
                <a:gd name="T1" fmla="*/ 198 h 393"/>
                <a:gd name="T2" fmla="*/ 75 w 458"/>
                <a:gd name="T3" fmla="*/ 393 h 393"/>
                <a:gd name="T4" fmla="*/ 0 w 458"/>
                <a:gd name="T5" fmla="*/ 160 h 393"/>
                <a:gd name="T6" fmla="*/ 313 w 458"/>
                <a:gd name="T7" fmla="*/ 0 h 393"/>
                <a:gd name="T8" fmla="*/ 458 w 458"/>
                <a:gd name="T9" fmla="*/ 198 h 393"/>
              </a:gdLst>
              <a:ahLst/>
              <a:cxnLst>
                <a:cxn ang="0">
                  <a:pos x="T0" y="T1"/>
                </a:cxn>
                <a:cxn ang="0">
                  <a:pos x="T2" y="T3"/>
                </a:cxn>
                <a:cxn ang="0">
                  <a:pos x="T4" y="T5"/>
                </a:cxn>
                <a:cxn ang="0">
                  <a:pos x="T6" y="T7"/>
                </a:cxn>
                <a:cxn ang="0">
                  <a:pos x="T8" y="T9"/>
                </a:cxn>
              </a:cxnLst>
              <a:rect l="0" t="0" r="r" b="b"/>
              <a:pathLst>
                <a:path w="458" h="393">
                  <a:moveTo>
                    <a:pt x="458" y="198"/>
                  </a:moveTo>
                  <a:cubicBezTo>
                    <a:pt x="342" y="281"/>
                    <a:pt x="213" y="347"/>
                    <a:pt x="75" y="393"/>
                  </a:cubicBezTo>
                  <a:lnTo>
                    <a:pt x="0" y="160"/>
                  </a:lnTo>
                  <a:cubicBezTo>
                    <a:pt x="113" y="122"/>
                    <a:pt x="218" y="68"/>
                    <a:pt x="313" y="0"/>
                  </a:cubicBezTo>
                  <a:lnTo>
                    <a:pt x="458" y="198"/>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2" name="Freeform 18"/>
            <p:cNvSpPr>
              <a:spLocks/>
            </p:cNvSpPr>
            <p:nvPr/>
          </p:nvSpPr>
          <p:spPr bwMode="auto">
            <a:xfrm>
              <a:off x="10422840" y="3624822"/>
              <a:ext cx="354994" cy="353665"/>
            </a:xfrm>
            <a:custGeom>
              <a:avLst/>
              <a:gdLst>
                <a:gd name="T0" fmla="*/ 447 w 447"/>
                <a:gd name="T1" fmla="*/ 144 h 447"/>
                <a:gd name="T2" fmla="*/ 144 w 447"/>
                <a:gd name="T3" fmla="*/ 447 h 447"/>
                <a:gd name="T4" fmla="*/ 0 w 447"/>
                <a:gd name="T5" fmla="*/ 249 h 447"/>
                <a:gd name="T6" fmla="*/ 249 w 447"/>
                <a:gd name="T7" fmla="*/ 0 h 447"/>
                <a:gd name="T8" fmla="*/ 447 w 447"/>
                <a:gd name="T9" fmla="*/ 144 h 447"/>
              </a:gdLst>
              <a:ahLst/>
              <a:cxnLst>
                <a:cxn ang="0">
                  <a:pos x="T0" y="T1"/>
                </a:cxn>
                <a:cxn ang="0">
                  <a:pos x="T2" y="T3"/>
                </a:cxn>
                <a:cxn ang="0">
                  <a:pos x="T4" y="T5"/>
                </a:cxn>
                <a:cxn ang="0">
                  <a:pos x="T6" y="T7"/>
                </a:cxn>
                <a:cxn ang="0">
                  <a:pos x="T8" y="T9"/>
                </a:cxn>
              </a:cxnLst>
              <a:rect l="0" t="0" r="r" b="b"/>
              <a:pathLst>
                <a:path w="447" h="447">
                  <a:moveTo>
                    <a:pt x="447" y="144"/>
                  </a:moveTo>
                  <a:cubicBezTo>
                    <a:pt x="362" y="260"/>
                    <a:pt x="260" y="362"/>
                    <a:pt x="144" y="447"/>
                  </a:cubicBezTo>
                  <a:lnTo>
                    <a:pt x="0" y="249"/>
                  </a:lnTo>
                  <a:cubicBezTo>
                    <a:pt x="95" y="179"/>
                    <a:pt x="179" y="95"/>
                    <a:pt x="249" y="0"/>
                  </a:cubicBezTo>
                  <a:lnTo>
                    <a:pt x="447" y="144"/>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3" name="Freeform 19"/>
            <p:cNvSpPr>
              <a:spLocks/>
            </p:cNvSpPr>
            <p:nvPr/>
          </p:nvSpPr>
          <p:spPr bwMode="auto">
            <a:xfrm>
              <a:off x="10630253" y="3361568"/>
              <a:ext cx="311118" cy="362971"/>
            </a:xfrm>
            <a:custGeom>
              <a:avLst/>
              <a:gdLst>
                <a:gd name="T0" fmla="*/ 394 w 394"/>
                <a:gd name="T1" fmla="*/ 76 h 458"/>
                <a:gd name="T2" fmla="*/ 198 w 394"/>
                <a:gd name="T3" fmla="*/ 458 h 458"/>
                <a:gd name="T4" fmla="*/ 0 w 394"/>
                <a:gd name="T5" fmla="*/ 314 h 458"/>
                <a:gd name="T6" fmla="*/ 160 w 394"/>
                <a:gd name="T7" fmla="*/ 0 h 458"/>
                <a:gd name="T8" fmla="*/ 394 w 394"/>
                <a:gd name="T9" fmla="*/ 76 h 458"/>
              </a:gdLst>
              <a:ahLst/>
              <a:cxnLst>
                <a:cxn ang="0">
                  <a:pos x="T0" y="T1"/>
                </a:cxn>
                <a:cxn ang="0">
                  <a:pos x="T2" y="T3"/>
                </a:cxn>
                <a:cxn ang="0">
                  <a:pos x="T4" y="T5"/>
                </a:cxn>
                <a:cxn ang="0">
                  <a:pos x="T6" y="T7"/>
                </a:cxn>
                <a:cxn ang="0">
                  <a:pos x="T8" y="T9"/>
                </a:cxn>
              </a:cxnLst>
              <a:rect l="0" t="0" r="r" b="b"/>
              <a:pathLst>
                <a:path w="394" h="458">
                  <a:moveTo>
                    <a:pt x="394" y="76"/>
                  </a:moveTo>
                  <a:cubicBezTo>
                    <a:pt x="348" y="214"/>
                    <a:pt x="281" y="343"/>
                    <a:pt x="198" y="458"/>
                  </a:cubicBezTo>
                  <a:lnTo>
                    <a:pt x="0" y="314"/>
                  </a:lnTo>
                  <a:cubicBezTo>
                    <a:pt x="68" y="219"/>
                    <a:pt x="122" y="114"/>
                    <a:pt x="160" y="0"/>
                  </a:cubicBezTo>
                  <a:lnTo>
                    <a:pt x="394" y="76"/>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4" name="Freeform 20"/>
            <p:cNvSpPr>
              <a:spLocks/>
            </p:cNvSpPr>
            <p:nvPr/>
          </p:nvSpPr>
          <p:spPr bwMode="auto">
            <a:xfrm>
              <a:off x="10761880" y="3071723"/>
              <a:ext cx="237992" cy="335051"/>
            </a:xfrm>
            <a:custGeom>
              <a:avLst/>
              <a:gdLst>
                <a:gd name="T0" fmla="*/ 300 w 300"/>
                <a:gd name="T1" fmla="*/ 0 h 424"/>
                <a:gd name="T2" fmla="*/ 233 w 300"/>
                <a:gd name="T3" fmla="*/ 424 h 424"/>
                <a:gd name="T4" fmla="*/ 0 w 300"/>
                <a:gd name="T5" fmla="*/ 348 h 424"/>
                <a:gd name="T6" fmla="*/ 54 w 300"/>
                <a:gd name="T7" fmla="*/ 0 h 424"/>
                <a:gd name="T8" fmla="*/ 300 w 300"/>
                <a:gd name="T9" fmla="*/ 0 h 424"/>
              </a:gdLst>
              <a:ahLst/>
              <a:cxnLst>
                <a:cxn ang="0">
                  <a:pos x="T0" y="T1"/>
                </a:cxn>
                <a:cxn ang="0">
                  <a:pos x="T2" y="T3"/>
                </a:cxn>
                <a:cxn ang="0">
                  <a:pos x="T4" y="T5"/>
                </a:cxn>
                <a:cxn ang="0">
                  <a:pos x="T6" y="T7"/>
                </a:cxn>
                <a:cxn ang="0">
                  <a:pos x="T8" y="T9"/>
                </a:cxn>
              </a:cxnLst>
              <a:rect l="0" t="0" r="r" b="b"/>
              <a:pathLst>
                <a:path w="300" h="424">
                  <a:moveTo>
                    <a:pt x="300" y="0"/>
                  </a:moveTo>
                  <a:cubicBezTo>
                    <a:pt x="299" y="148"/>
                    <a:pt x="275" y="290"/>
                    <a:pt x="233" y="424"/>
                  </a:cubicBezTo>
                  <a:lnTo>
                    <a:pt x="0" y="348"/>
                  </a:lnTo>
                  <a:cubicBezTo>
                    <a:pt x="34" y="238"/>
                    <a:pt x="53" y="121"/>
                    <a:pt x="54" y="0"/>
                  </a:cubicBezTo>
                  <a:lnTo>
                    <a:pt x="300" y="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5" name="Freeform 21"/>
            <p:cNvSpPr>
              <a:spLocks/>
            </p:cNvSpPr>
            <p:nvPr/>
          </p:nvSpPr>
          <p:spPr bwMode="auto">
            <a:xfrm>
              <a:off x="10761880" y="2719387"/>
              <a:ext cx="237992" cy="336380"/>
            </a:xfrm>
            <a:custGeom>
              <a:avLst/>
              <a:gdLst>
                <a:gd name="T0" fmla="*/ 233 w 300"/>
                <a:gd name="T1" fmla="*/ 0 h 424"/>
                <a:gd name="T2" fmla="*/ 300 w 300"/>
                <a:gd name="T3" fmla="*/ 424 h 424"/>
                <a:gd name="T4" fmla="*/ 54 w 300"/>
                <a:gd name="T5" fmla="*/ 424 h 424"/>
                <a:gd name="T6" fmla="*/ 0 w 300"/>
                <a:gd name="T7" fmla="*/ 75 h 424"/>
                <a:gd name="T8" fmla="*/ 233 w 300"/>
                <a:gd name="T9" fmla="*/ 0 h 424"/>
              </a:gdLst>
              <a:ahLst/>
              <a:cxnLst>
                <a:cxn ang="0">
                  <a:pos x="T0" y="T1"/>
                </a:cxn>
                <a:cxn ang="0">
                  <a:pos x="T2" y="T3"/>
                </a:cxn>
                <a:cxn ang="0">
                  <a:pos x="T4" y="T5"/>
                </a:cxn>
                <a:cxn ang="0">
                  <a:pos x="T6" y="T7"/>
                </a:cxn>
                <a:cxn ang="0">
                  <a:pos x="T8" y="T9"/>
                </a:cxn>
              </a:cxnLst>
              <a:rect l="0" t="0" r="r" b="b"/>
              <a:pathLst>
                <a:path w="300" h="424">
                  <a:moveTo>
                    <a:pt x="233" y="0"/>
                  </a:moveTo>
                  <a:cubicBezTo>
                    <a:pt x="275" y="134"/>
                    <a:pt x="299" y="276"/>
                    <a:pt x="300" y="424"/>
                  </a:cubicBezTo>
                  <a:lnTo>
                    <a:pt x="54" y="424"/>
                  </a:lnTo>
                  <a:cubicBezTo>
                    <a:pt x="53" y="302"/>
                    <a:pt x="34" y="185"/>
                    <a:pt x="0" y="75"/>
                  </a:cubicBezTo>
                  <a:lnTo>
                    <a:pt x="233" y="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6" name="Freeform 22"/>
            <p:cNvSpPr>
              <a:spLocks/>
            </p:cNvSpPr>
            <p:nvPr/>
          </p:nvSpPr>
          <p:spPr bwMode="auto">
            <a:xfrm>
              <a:off x="10630253" y="2401622"/>
              <a:ext cx="311118" cy="361642"/>
            </a:xfrm>
            <a:custGeom>
              <a:avLst/>
              <a:gdLst>
                <a:gd name="T0" fmla="*/ 198 w 393"/>
                <a:gd name="T1" fmla="*/ 0 h 458"/>
                <a:gd name="T2" fmla="*/ 393 w 393"/>
                <a:gd name="T3" fmla="*/ 382 h 458"/>
                <a:gd name="T4" fmla="*/ 160 w 393"/>
                <a:gd name="T5" fmla="*/ 458 h 458"/>
                <a:gd name="T6" fmla="*/ 0 w 393"/>
                <a:gd name="T7" fmla="*/ 144 h 458"/>
                <a:gd name="T8" fmla="*/ 198 w 393"/>
                <a:gd name="T9" fmla="*/ 0 h 458"/>
              </a:gdLst>
              <a:ahLst/>
              <a:cxnLst>
                <a:cxn ang="0">
                  <a:pos x="T0" y="T1"/>
                </a:cxn>
                <a:cxn ang="0">
                  <a:pos x="T2" y="T3"/>
                </a:cxn>
                <a:cxn ang="0">
                  <a:pos x="T4" y="T5"/>
                </a:cxn>
                <a:cxn ang="0">
                  <a:pos x="T6" y="T7"/>
                </a:cxn>
                <a:cxn ang="0">
                  <a:pos x="T8" y="T9"/>
                </a:cxn>
              </a:cxnLst>
              <a:rect l="0" t="0" r="r" b="b"/>
              <a:pathLst>
                <a:path w="393" h="458">
                  <a:moveTo>
                    <a:pt x="198" y="0"/>
                  </a:moveTo>
                  <a:cubicBezTo>
                    <a:pt x="281" y="116"/>
                    <a:pt x="348" y="244"/>
                    <a:pt x="393" y="382"/>
                  </a:cubicBezTo>
                  <a:lnTo>
                    <a:pt x="160" y="458"/>
                  </a:lnTo>
                  <a:cubicBezTo>
                    <a:pt x="122" y="345"/>
                    <a:pt x="68" y="239"/>
                    <a:pt x="0" y="144"/>
                  </a:cubicBezTo>
                  <a:lnTo>
                    <a:pt x="198"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 name="Freeform 23"/>
            <p:cNvSpPr>
              <a:spLocks/>
            </p:cNvSpPr>
            <p:nvPr/>
          </p:nvSpPr>
          <p:spPr bwMode="auto">
            <a:xfrm>
              <a:off x="10422840" y="2147674"/>
              <a:ext cx="354994" cy="354994"/>
            </a:xfrm>
            <a:custGeom>
              <a:avLst/>
              <a:gdLst>
                <a:gd name="T0" fmla="*/ 144 w 447"/>
                <a:gd name="T1" fmla="*/ 0 h 448"/>
                <a:gd name="T2" fmla="*/ 447 w 447"/>
                <a:gd name="T3" fmla="*/ 304 h 448"/>
                <a:gd name="T4" fmla="*/ 249 w 447"/>
                <a:gd name="T5" fmla="*/ 448 h 448"/>
                <a:gd name="T6" fmla="*/ 0 w 447"/>
                <a:gd name="T7" fmla="*/ 199 h 448"/>
                <a:gd name="T8" fmla="*/ 144 w 447"/>
                <a:gd name="T9" fmla="*/ 0 h 448"/>
              </a:gdLst>
              <a:ahLst/>
              <a:cxnLst>
                <a:cxn ang="0">
                  <a:pos x="T0" y="T1"/>
                </a:cxn>
                <a:cxn ang="0">
                  <a:pos x="T2" y="T3"/>
                </a:cxn>
                <a:cxn ang="0">
                  <a:pos x="T4" y="T5"/>
                </a:cxn>
                <a:cxn ang="0">
                  <a:pos x="T6" y="T7"/>
                </a:cxn>
                <a:cxn ang="0">
                  <a:pos x="T8" y="T9"/>
                </a:cxn>
              </a:cxnLst>
              <a:rect l="0" t="0" r="r" b="b"/>
              <a:pathLst>
                <a:path w="447" h="448">
                  <a:moveTo>
                    <a:pt x="144" y="0"/>
                  </a:moveTo>
                  <a:cubicBezTo>
                    <a:pt x="260" y="86"/>
                    <a:pt x="362" y="188"/>
                    <a:pt x="447" y="304"/>
                  </a:cubicBezTo>
                  <a:lnTo>
                    <a:pt x="249" y="448"/>
                  </a:lnTo>
                  <a:cubicBezTo>
                    <a:pt x="179" y="353"/>
                    <a:pt x="95" y="269"/>
                    <a:pt x="0" y="199"/>
                  </a:cubicBezTo>
                  <a:lnTo>
                    <a:pt x="144"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 name="Freeform 24"/>
            <p:cNvSpPr>
              <a:spLocks/>
            </p:cNvSpPr>
            <p:nvPr/>
          </p:nvSpPr>
          <p:spPr bwMode="auto">
            <a:xfrm>
              <a:off x="10162245" y="1984138"/>
              <a:ext cx="361642" cy="311118"/>
            </a:xfrm>
            <a:custGeom>
              <a:avLst/>
              <a:gdLst>
                <a:gd name="T0" fmla="*/ 75 w 458"/>
                <a:gd name="T1" fmla="*/ 0 h 394"/>
                <a:gd name="T2" fmla="*/ 458 w 458"/>
                <a:gd name="T3" fmla="*/ 195 h 394"/>
                <a:gd name="T4" fmla="*/ 313 w 458"/>
                <a:gd name="T5" fmla="*/ 394 h 394"/>
                <a:gd name="T6" fmla="*/ 0 w 458"/>
                <a:gd name="T7" fmla="*/ 233 h 394"/>
                <a:gd name="T8" fmla="*/ 75 w 458"/>
                <a:gd name="T9" fmla="*/ 0 h 394"/>
              </a:gdLst>
              <a:ahLst/>
              <a:cxnLst>
                <a:cxn ang="0">
                  <a:pos x="T0" y="T1"/>
                </a:cxn>
                <a:cxn ang="0">
                  <a:pos x="T2" y="T3"/>
                </a:cxn>
                <a:cxn ang="0">
                  <a:pos x="T4" y="T5"/>
                </a:cxn>
                <a:cxn ang="0">
                  <a:pos x="T6" y="T7"/>
                </a:cxn>
                <a:cxn ang="0">
                  <a:pos x="T8" y="T9"/>
                </a:cxn>
              </a:cxnLst>
              <a:rect l="0" t="0" r="r" b="b"/>
              <a:pathLst>
                <a:path w="458" h="394">
                  <a:moveTo>
                    <a:pt x="75" y="0"/>
                  </a:moveTo>
                  <a:cubicBezTo>
                    <a:pt x="213" y="46"/>
                    <a:pt x="342" y="112"/>
                    <a:pt x="458" y="195"/>
                  </a:cubicBezTo>
                  <a:lnTo>
                    <a:pt x="313" y="394"/>
                  </a:lnTo>
                  <a:cubicBezTo>
                    <a:pt x="218" y="326"/>
                    <a:pt x="113" y="271"/>
                    <a:pt x="0" y="233"/>
                  </a:cubicBezTo>
                  <a:lnTo>
                    <a:pt x="75"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 name="Freeform 25"/>
            <p:cNvSpPr>
              <a:spLocks/>
            </p:cNvSpPr>
            <p:nvPr/>
          </p:nvSpPr>
          <p:spPr bwMode="auto">
            <a:xfrm>
              <a:off x="9869741" y="1925637"/>
              <a:ext cx="336380" cy="237992"/>
            </a:xfrm>
            <a:custGeom>
              <a:avLst/>
              <a:gdLst>
                <a:gd name="T0" fmla="*/ 0 w 424"/>
                <a:gd name="T1" fmla="*/ 0 h 300"/>
                <a:gd name="T2" fmla="*/ 424 w 424"/>
                <a:gd name="T3" fmla="*/ 67 h 300"/>
                <a:gd name="T4" fmla="*/ 348 w 424"/>
                <a:gd name="T5" fmla="*/ 300 h 300"/>
                <a:gd name="T6" fmla="*/ 0 w 424"/>
                <a:gd name="T7" fmla="*/ 245 h 300"/>
                <a:gd name="T8" fmla="*/ 0 w 424"/>
                <a:gd name="T9" fmla="*/ 0 h 300"/>
              </a:gdLst>
              <a:ahLst/>
              <a:cxnLst>
                <a:cxn ang="0">
                  <a:pos x="T0" y="T1"/>
                </a:cxn>
                <a:cxn ang="0">
                  <a:pos x="T2" y="T3"/>
                </a:cxn>
                <a:cxn ang="0">
                  <a:pos x="T4" y="T5"/>
                </a:cxn>
                <a:cxn ang="0">
                  <a:pos x="T6" y="T7"/>
                </a:cxn>
                <a:cxn ang="0">
                  <a:pos x="T8" y="T9"/>
                </a:cxn>
              </a:cxnLst>
              <a:rect l="0" t="0" r="r" b="b"/>
              <a:pathLst>
                <a:path w="424" h="300">
                  <a:moveTo>
                    <a:pt x="0" y="0"/>
                  </a:moveTo>
                  <a:cubicBezTo>
                    <a:pt x="148" y="1"/>
                    <a:pt x="290" y="24"/>
                    <a:pt x="424" y="67"/>
                  </a:cubicBezTo>
                  <a:lnTo>
                    <a:pt x="348" y="300"/>
                  </a:lnTo>
                  <a:cubicBezTo>
                    <a:pt x="238" y="265"/>
                    <a:pt x="121" y="246"/>
                    <a:pt x="0" y="245"/>
                  </a:cubicBez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90" name="TextBox 89"/>
          <p:cNvSpPr txBox="1"/>
          <p:nvPr/>
        </p:nvSpPr>
        <p:spPr>
          <a:xfrm>
            <a:off x="1261540" y="2427441"/>
            <a:ext cx="1637361" cy="861774"/>
          </a:xfrm>
          <a:prstGeom prst="rect">
            <a:avLst/>
          </a:prstGeom>
          <a:noFill/>
        </p:spPr>
        <p:txBody>
          <a:bodyPr wrap="square" rtlCol="0">
            <a:spAutoFit/>
          </a:bodyPr>
          <a:lstStyle/>
          <a:p>
            <a:pPr algn="ctr"/>
            <a:r>
              <a:rPr lang="en-US" altLang="zh-CN" sz="5000" b="1" dirty="0" smtClean="0">
                <a:solidFill>
                  <a:schemeClr val="bg2"/>
                </a:solidFill>
                <a:latin typeface="+mn-ea"/>
                <a:ea typeface="+mn-ea"/>
              </a:rPr>
              <a:t>32%</a:t>
            </a:r>
          </a:p>
        </p:txBody>
      </p:sp>
      <p:sp>
        <p:nvSpPr>
          <p:cNvPr id="91" name="TextBox 90"/>
          <p:cNvSpPr txBox="1"/>
          <p:nvPr/>
        </p:nvSpPr>
        <p:spPr>
          <a:xfrm>
            <a:off x="3895558" y="2427441"/>
            <a:ext cx="1637361" cy="861774"/>
          </a:xfrm>
          <a:prstGeom prst="rect">
            <a:avLst/>
          </a:prstGeom>
          <a:noFill/>
        </p:spPr>
        <p:txBody>
          <a:bodyPr wrap="square" rtlCol="0">
            <a:spAutoFit/>
          </a:bodyPr>
          <a:lstStyle/>
          <a:p>
            <a:pPr algn="ctr"/>
            <a:r>
              <a:rPr lang="en-US" altLang="zh-CN" sz="5000" b="1" dirty="0" smtClean="0">
                <a:solidFill>
                  <a:schemeClr val="bg2"/>
                </a:solidFill>
                <a:latin typeface="+mn-ea"/>
                <a:ea typeface="+mn-ea"/>
              </a:rPr>
              <a:t>65%</a:t>
            </a:r>
          </a:p>
        </p:txBody>
      </p:sp>
      <p:sp>
        <p:nvSpPr>
          <p:cNvPr id="92" name="TextBox 91"/>
          <p:cNvSpPr txBox="1"/>
          <p:nvPr/>
        </p:nvSpPr>
        <p:spPr>
          <a:xfrm>
            <a:off x="6461337" y="2427441"/>
            <a:ext cx="1637361" cy="861774"/>
          </a:xfrm>
          <a:prstGeom prst="rect">
            <a:avLst/>
          </a:prstGeom>
          <a:noFill/>
        </p:spPr>
        <p:txBody>
          <a:bodyPr wrap="square" rtlCol="0">
            <a:spAutoFit/>
          </a:bodyPr>
          <a:lstStyle/>
          <a:p>
            <a:pPr algn="ctr"/>
            <a:r>
              <a:rPr lang="en-US" altLang="zh-CN" sz="5000" b="1" dirty="0" smtClean="0">
                <a:solidFill>
                  <a:schemeClr val="bg2"/>
                </a:solidFill>
                <a:latin typeface="+mn-ea"/>
                <a:ea typeface="+mn-ea"/>
              </a:rPr>
              <a:t>47%</a:t>
            </a:r>
          </a:p>
        </p:txBody>
      </p:sp>
      <p:sp>
        <p:nvSpPr>
          <p:cNvPr id="93" name="TextBox 92"/>
          <p:cNvSpPr txBox="1"/>
          <p:nvPr/>
        </p:nvSpPr>
        <p:spPr>
          <a:xfrm>
            <a:off x="9013468" y="2427441"/>
            <a:ext cx="1637361" cy="861774"/>
          </a:xfrm>
          <a:prstGeom prst="rect">
            <a:avLst/>
          </a:prstGeom>
          <a:noFill/>
        </p:spPr>
        <p:txBody>
          <a:bodyPr wrap="square" rtlCol="0">
            <a:spAutoFit/>
          </a:bodyPr>
          <a:lstStyle/>
          <a:p>
            <a:pPr algn="ctr"/>
            <a:r>
              <a:rPr lang="en-US" altLang="zh-CN" sz="5000" b="1" dirty="0" smtClean="0">
                <a:solidFill>
                  <a:schemeClr val="bg2"/>
                </a:solidFill>
                <a:latin typeface="+mn-ea"/>
                <a:ea typeface="+mn-ea"/>
              </a:rPr>
              <a:t>79%</a:t>
            </a:r>
          </a:p>
        </p:txBody>
      </p:sp>
      <p:sp>
        <p:nvSpPr>
          <p:cNvPr id="94" name="TextBox 93"/>
          <p:cNvSpPr txBox="1"/>
          <p:nvPr/>
        </p:nvSpPr>
        <p:spPr>
          <a:xfrm>
            <a:off x="795675" y="4338404"/>
            <a:ext cx="2399237" cy="369332"/>
          </a:xfrm>
          <a:prstGeom prst="rect">
            <a:avLst/>
          </a:prstGeom>
          <a:noFill/>
        </p:spPr>
        <p:txBody>
          <a:bodyPr wrap="square" rtlCol="0">
            <a:spAutoFit/>
          </a:bodyPr>
          <a:lstStyle/>
          <a:p>
            <a:pPr algn="ctr"/>
            <a:r>
              <a:rPr lang="zh-CN" altLang="en-US" b="1" dirty="0" smtClean="0">
                <a:solidFill>
                  <a:schemeClr val="accent1"/>
                </a:solidFill>
                <a:latin typeface="+mn-ea"/>
                <a:ea typeface="+mn-ea"/>
              </a:rPr>
              <a:t>这里输入您的文字</a:t>
            </a:r>
            <a:endParaRPr lang="en-US" altLang="zh-CN" b="1" dirty="0" smtClean="0">
              <a:solidFill>
                <a:schemeClr val="accent1"/>
              </a:solidFill>
              <a:latin typeface="+mn-ea"/>
              <a:ea typeface="+mn-ea"/>
            </a:endParaRPr>
          </a:p>
        </p:txBody>
      </p:sp>
      <p:sp>
        <p:nvSpPr>
          <p:cNvPr id="95" name="TextBox 94"/>
          <p:cNvSpPr txBox="1"/>
          <p:nvPr/>
        </p:nvSpPr>
        <p:spPr>
          <a:xfrm>
            <a:off x="795675" y="4744902"/>
            <a:ext cx="2566402" cy="1077218"/>
          </a:xfrm>
          <a:prstGeom prst="rect">
            <a:avLst/>
          </a:prstGeom>
          <a:noFill/>
        </p:spPr>
        <p:txBody>
          <a:bodyPr wrap="square" rtlCol="0">
            <a:spAutoFit/>
          </a:bodyPr>
          <a:lstStyle/>
          <a:p>
            <a:r>
              <a:rPr lang="zh-CN" altLang="en-US" sz="1600" dirty="0" smtClean="0">
                <a:solidFill>
                  <a:schemeClr val="accent1"/>
                </a:solidFill>
                <a:latin typeface="+mn-ea"/>
                <a:ea typeface="+mn-ea"/>
              </a:rPr>
              <a:t>这里可以添加主要内容</a:t>
            </a:r>
            <a:r>
              <a:rPr lang="zh-CN" altLang="en-US" sz="1600" dirty="0">
                <a:solidFill>
                  <a:schemeClr val="accent1"/>
                </a:solidFill>
                <a:latin typeface="+mn-ea"/>
                <a:ea typeface="+mn-ea"/>
              </a:rPr>
              <a:t>这里可以添加主要</a:t>
            </a:r>
            <a:r>
              <a:rPr lang="zh-CN" altLang="en-US" sz="1600" dirty="0" smtClean="0">
                <a:solidFill>
                  <a:schemeClr val="accent1"/>
                </a:solidFill>
                <a:latin typeface="+mn-ea"/>
                <a:ea typeface="+mn-ea"/>
              </a:rPr>
              <a:t>内容</a:t>
            </a:r>
            <a:r>
              <a:rPr lang="zh-CN" altLang="en-US" sz="1600" dirty="0">
                <a:solidFill>
                  <a:schemeClr val="accent1"/>
                </a:solidFill>
                <a:latin typeface="+mn-ea"/>
                <a:ea typeface="+mn-ea"/>
              </a:rPr>
              <a:t>这里可以添加主要内容这里可以添加主要</a:t>
            </a:r>
            <a:r>
              <a:rPr lang="zh-CN" altLang="en-US" sz="1600" dirty="0" smtClean="0">
                <a:solidFill>
                  <a:schemeClr val="accent1"/>
                </a:solidFill>
                <a:latin typeface="+mn-ea"/>
                <a:ea typeface="+mn-ea"/>
              </a:rPr>
              <a:t>内容</a:t>
            </a:r>
            <a:endParaRPr lang="zh-CN" altLang="en-US" sz="1600" dirty="0">
              <a:solidFill>
                <a:schemeClr val="accent1"/>
              </a:solidFill>
              <a:latin typeface="+mn-ea"/>
              <a:ea typeface="+mn-ea"/>
            </a:endParaRPr>
          </a:p>
        </p:txBody>
      </p:sp>
      <p:sp>
        <p:nvSpPr>
          <p:cNvPr id="96" name="TextBox 95"/>
          <p:cNvSpPr txBox="1"/>
          <p:nvPr/>
        </p:nvSpPr>
        <p:spPr>
          <a:xfrm>
            <a:off x="3415332" y="4338404"/>
            <a:ext cx="2399237" cy="369332"/>
          </a:xfrm>
          <a:prstGeom prst="rect">
            <a:avLst/>
          </a:prstGeom>
          <a:noFill/>
        </p:spPr>
        <p:txBody>
          <a:bodyPr wrap="square" rtlCol="0">
            <a:spAutoFit/>
          </a:bodyPr>
          <a:lstStyle/>
          <a:p>
            <a:pPr algn="ctr"/>
            <a:r>
              <a:rPr lang="zh-CN" altLang="en-US" b="1" dirty="0" smtClean="0">
                <a:solidFill>
                  <a:schemeClr val="accent1"/>
                </a:solidFill>
                <a:latin typeface="+mn-ea"/>
                <a:ea typeface="+mn-ea"/>
              </a:rPr>
              <a:t>这里输入您的文字</a:t>
            </a:r>
            <a:endParaRPr lang="en-US" altLang="zh-CN" b="1" dirty="0" smtClean="0">
              <a:solidFill>
                <a:schemeClr val="accent1"/>
              </a:solidFill>
              <a:latin typeface="+mn-ea"/>
              <a:ea typeface="+mn-ea"/>
            </a:endParaRPr>
          </a:p>
        </p:txBody>
      </p:sp>
      <p:sp>
        <p:nvSpPr>
          <p:cNvPr id="97" name="TextBox 96"/>
          <p:cNvSpPr txBox="1"/>
          <p:nvPr/>
        </p:nvSpPr>
        <p:spPr>
          <a:xfrm>
            <a:off x="3415332" y="4744902"/>
            <a:ext cx="2566402" cy="1077218"/>
          </a:xfrm>
          <a:prstGeom prst="rect">
            <a:avLst/>
          </a:prstGeom>
          <a:noFill/>
        </p:spPr>
        <p:txBody>
          <a:bodyPr wrap="square" rtlCol="0">
            <a:spAutoFit/>
          </a:bodyPr>
          <a:lstStyle/>
          <a:p>
            <a:r>
              <a:rPr lang="zh-CN" altLang="en-US" sz="1600" dirty="0" smtClean="0">
                <a:solidFill>
                  <a:schemeClr val="accent1"/>
                </a:solidFill>
                <a:latin typeface="+mn-ea"/>
                <a:ea typeface="+mn-ea"/>
              </a:rPr>
              <a:t>这里可以添加主要内容</a:t>
            </a:r>
            <a:r>
              <a:rPr lang="zh-CN" altLang="en-US" sz="1600" dirty="0">
                <a:solidFill>
                  <a:schemeClr val="accent1"/>
                </a:solidFill>
                <a:latin typeface="+mn-ea"/>
                <a:ea typeface="+mn-ea"/>
              </a:rPr>
              <a:t>这里可以添加主要</a:t>
            </a:r>
            <a:r>
              <a:rPr lang="zh-CN" altLang="en-US" sz="1600" dirty="0" smtClean="0">
                <a:solidFill>
                  <a:schemeClr val="accent1"/>
                </a:solidFill>
                <a:latin typeface="+mn-ea"/>
                <a:ea typeface="+mn-ea"/>
              </a:rPr>
              <a:t>内容</a:t>
            </a:r>
            <a:r>
              <a:rPr lang="zh-CN" altLang="en-US" sz="1600" dirty="0">
                <a:solidFill>
                  <a:schemeClr val="accent1"/>
                </a:solidFill>
                <a:latin typeface="+mn-ea"/>
                <a:ea typeface="+mn-ea"/>
              </a:rPr>
              <a:t>这里可以添加主要内容这里可以添加主要</a:t>
            </a:r>
            <a:r>
              <a:rPr lang="zh-CN" altLang="en-US" sz="1600" dirty="0" smtClean="0">
                <a:solidFill>
                  <a:schemeClr val="accent1"/>
                </a:solidFill>
                <a:latin typeface="+mn-ea"/>
                <a:ea typeface="+mn-ea"/>
              </a:rPr>
              <a:t>内容</a:t>
            </a:r>
            <a:endParaRPr lang="zh-CN" altLang="en-US" sz="1600" dirty="0">
              <a:solidFill>
                <a:schemeClr val="accent1"/>
              </a:solidFill>
              <a:latin typeface="+mn-ea"/>
              <a:ea typeface="+mn-ea"/>
            </a:endParaRPr>
          </a:p>
        </p:txBody>
      </p:sp>
      <p:sp>
        <p:nvSpPr>
          <p:cNvPr id="98" name="TextBox 97"/>
          <p:cNvSpPr txBox="1"/>
          <p:nvPr/>
        </p:nvSpPr>
        <p:spPr>
          <a:xfrm>
            <a:off x="6052259" y="4338404"/>
            <a:ext cx="2399237" cy="369332"/>
          </a:xfrm>
          <a:prstGeom prst="rect">
            <a:avLst/>
          </a:prstGeom>
          <a:noFill/>
        </p:spPr>
        <p:txBody>
          <a:bodyPr wrap="square" rtlCol="0">
            <a:spAutoFit/>
          </a:bodyPr>
          <a:lstStyle/>
          <a:p>
            <a:pPr algn="ctr"/>
            <a:r>
              <a:rPr lang="zh-CN" altLang="en-US" b="1" dirty="0" smtClean="0">
                <a:solidFill>
                  <a:schemeClr val="accent1"/>
                </a:solidFill>
                <a:latin typeface="+mn-ea"/>
                <a:ea typeface="+mn-ea"/>
              </a:rPr>
              <a:t>这里输入您的文字</a:t>
            </a:r>
            <a:endParaRPr lang="en-US" altLang="zh-CN" b="1" dirty="0" smtClean="0">
              <a:solidFill>
                <a:schemeClr val="accent1"/>
              </a:solidFill>
              <a:latin typeface="+mn-ea"/>
              <a:ea typeface="+mn-ea"/>
            </a:endParaRPr>
          </a:p>
        </p:txBody>
      </p:sp>
      <p:sp>
        <p:nvSpPr>
          <p:cNvPr id="99" name="TextBox 98"/>
          <p:cNvSpPr txBox="1"/>
          <p:nvPr/>
        </p:nvSpPr>
        <p:spPr>
          <a:xfrm>
            <a:off x="6052259" y="4744902"/>
            <a:ext cx="2566402" cy="1077218"/>
          </a:xfrm>
          <a:prstGeom prst="rect">
            <a:avLst/>
          </a:prstGeom>
          <a:noFill/>
        </p:spPr>
        <p:txBody>
          <a:bodyPr wrap="square" rtlCol="0">
            <a:spAutoFit/>
          </a:bodyPr>
          <a:lstStyle/>
          <a:p>
            <a:r>
              <a:rPr lang="zh-CN" altLang="en-US" sz="1600" dirty="0" smtClean="0">
                <a:solidFill>
                  <a:schemeClr val="accent1"/>
                </a:solidFill>
                <a:latin typeface="+mn-ea"/>
                <a:ea typeface="+mn-ea"/>
              </a:rPr>
              <a:t>这里可以添加主要内容</a:t>
            </a:r>
            <a:r>
              <a:rPr lang="zh-CN" altLang="en-US" sz="1600" dirty="0">
                <a:solidFill>
                  <a:schemeClr val="accent1"/>
                </a:solidFill>
                <a:latin typeface="+mn-ea"/>
                <a:ea typeface="+mn-ea"/>
              </a:rPr>
              <a:t>这里可以添加主要</a:t>
            </a:r>
            <a:r>
              <a:rPr lang="zh-CN" altLang="en-US" sz="1600" dirty="0" smtClean="0">
                <a:solidFill>
                  <a:schemeClr val="accent1"/>
                </a:solidFill>
                <a:latin typeface="+mn-ea"/>
                <a:ea typeface="+mn-ea"/>
              </a:rPr>
              <a:t>内容</a:t>
            </a:r>
            <a:r>
              <a:rPr lang="zh-CN" altLang="en-US" sz="1600" dirty="0">
                <a:solidFill>
                  <a:schemeClr val="accent1"/>
                </a:solidFill>
                <a:latin typeface="+mn-ea"/>
                <a:ea typeface="+mn-ea"/>
              </a:rPr>
              <a:t>这里可以添加主要内容这里可以添加主要</a:t>
            </a:r>
            <a:r>
              <a:rPr lang="zh-CN" altLang="en-US" sz="1600" dirty="0" smtClean="0">
                <a:solidFill>
                  <a:schemeClr val="accent1"/>
                </a:solidFill>
                <a:latin typeface="+mn-ea"/>
                <a:ea typeface="+mn-ea"/>
              </a:rPr>
              <a:t>内容</a:t>
            </a:r>
            <a:endParaRPr lang="zh-CN" altLang="en-US" sz="1600" dirty="0">
              <a:solidFill>
                <a:schemeClr val="accent1"/>
              </a:solidFill>
              <a:latin typeface="+mn-ea"/>
              <a:ea typeface="+mn-ea"/>
            </a:endParaRPr>
          </a:p>
        </p:txBody>
      </p:sp>
      <p:sp>
        <p:nvSpPr>
          <p:cNvPr id="100" name="TextBox 99"/>
          <p:cNvSpPr txBox="1"/>
          <p:nvPr/>
        </p:nvSpPr>
        <p:spPr>
          <a:xfrm>
            <a:off x="8716555" y="4338404"/>
            <a:ext cx="2399237" cy="369332"/>
          </a:xfrm>
          <a:prstGeom prst="rect">
            <a:avLst/>
          </a:prstGeom>
          <a:noFill/>
        </p:spPr>
        <p:txBody>
          <a:bodyPr wrap="square" rtlCol="0">
            <a:spAutoFit/>
          </a:bodyPr>
          <a:lstStyle/>
          <a:p>
            <a:pPr algn="ctr"/>
            <a:r>
              <a:rPr lang="zh-CN" altLang="en-US" b="1" dirty="0" smtClean="0">
                <a:solidFill>
                  <a:schemeClr val="accent1"/>
                </a:solidFill>
                <a:latin typeface="+mn-ea"/>
                <a:ea typeface="+mn-ea"/>
              </a:rPr>
              <a:t>这里输入您的文字</a:t>
            </a:r>
            <a:endParaRPr lang="en-US" altLang="zh-CN" b="1" dirty="0" smtClean="0">
              <a:solidFill>
                <a:schemeClr val="accent1"/>
              </a:solidFill>
              <a:latin typeface="+mn-ea"/>
              <a:ea typeface="+mn-ea"/>
            </a:endParaRPr>
          </a:p>
        </p:txBody>
      </p:sp>
      <p:sp>
        <p:nvSpPr>
          <p:cNvPr id="101" name="TextBox 100"/>
          <p:cNvSpPr txBox="1"/>
          <p:nvPr/>
        </p:nvSpPr>
        <p:spPr>
          <a:xfrm>
            <a:off x="8716555" y="4744902"/>
            <a:ext cx="2566402" cy="1077218"/>
          </a:xfrm>
          <a:prstGeom prst="rect">
            <a:avLst/>
          </a:prstGeom>
          <a:noFill/>
        </p:spPr>
        <p:txBody>
          <a:bodyPr wrap="square" rtlCol="0">
            <a:spAutoFit/>
          </a:bodyPr>
          <a:lstStyle/>
          <a:p>
            <a:r>
              <a:rPr lang="zh-CN" altLang="en-US" sz="1600" dirty="0" smtClean="0">
                <a:solidFill>
                  <a:schemeClr val="accent1"/>
                </a:solidFill>
                <a:latin typeface="+mn-ea"/>
                <a:ea typeface="+mn-ea"/>
              </a:rPr>
              <a:t>这里可以添加主要内容</a:t>
            </a:r>
            <a:r>
              <a:rPr lang="zh-CN" altLang="en-US" sz="1600" dirty="0">
                <a:solidFill>
                  <a:schemeClr val="accent1"/>
                </a:solidFill>
                <a:latin typeface="+mn-ea"/>
                <a:ea typeface="+mn-ea"/>
              </a:rPr>
              <a:t>这里可以添加主要</a:t>
            </a:r>
            <a:r>
              <a:rPr lang="zh-CN" altLang="en-US" sz="1600" dirty="0" smtClean="0">
                <a:solidFill>
                  <a:schemeClr val="accent1"/>
                </a:solidFill>
                <a:latin typeface="+mn-ea"/>
                <a:ea typeface="+mn-ea"/>
              </a:rPr>
              <a:t>内容</a:t>
            </a:r>
            <a:r>
              <a:rPr lang="zh-CN" altLang="en-US" sz="1600" dirty="0">
                <a:solidFill>
                  <a:schemeClr val="accent1"/>
                </a:solidFill>
                <a:latin typeface="+mn-ea"/>
                <a:ea typeface="+mn-ea"/>
              </a:rPr>
              <a:t>这里可以添加主要内容这里可以添加主要</a:t>
            </a:r>
            <a:r>
              <a:rPr lang="zh-CN" altLang="en-US" sz="1600" dirty="0" smtClean="0">
                <a:solidFill>
                  <a:schemeClr val="accent1"/>
                </a:solidFill>
                <a:latin typeface="+mn-ea"/>
                <a:ea typeface="+mn-ea"/>
              </a:rPr>
              <a:t>内容</a:t>
            </a:r>
            <a:endParaRPr lang="zh-CN" altLang="en-US" sz="1600" dirty="0">
              <a:solidFill>
                <a:schemeClr val="accent1"/>
              </a:solidFill>
              <a:latin typeface="+mn-ea"/>
              <a:ea typeface="+mn-ea"/>
            </a:endParaRPr>
          </a:p>
        </p:txBody>
      </p:sp>
    </p:spTree>
    <p:extLst>
      <p:ext uri="{BB962C8B-B14F-4D97-AF65-F5344CB8AC3E}">
        <p14:creationId xmlns:p14="http://schemas.microsoft.com/office/powerpoint/2010/main" val="1686640436"/>
      </p:ext>
    </p:extLst>
  </p:cSld>
  <p:clrMapOvr>
    <a:masterClrMapping/>
  </p:clrMapOvr>
  <mc:AlternateContent xmlns:mc="http://schemas.openxmlformats.org/markup-compatibility/2006">
    <mc:Choice xmlns:p14="http://schemas.microsoft.com/office/powerpoint/2010/main" Requires="p14">
      <p:transition spd="slow" p14:dur="800" advTm="6339">
        <p14:doors/>
      </p:transition>
    </mc:Choice>
    <mc:Fallback>
      <p:transition spd="slow" advTm="6339">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5"/>
                                            </p:tgtEl>
                                            <p:attrNameLst>
                                              <p:attrName>style.visibility</p:attrName>
                                            </p:attrNameLst>
                                          </p:cBhvr>
                                          <p:to>
                                            <p:strVal val="visible"/>
                                          </p:to>
                                        </p:set>
                                        <p:anim calcmode="lin" valueType="num">
                                          <p:cBhvr>
                                            <p:cTn id="7" dur="40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55"/>
                                            </p:tgtEl>
                                            <p:attrNameLst>
                                              <p:attrName>ppt_y</p:attrName>
                                            </p:attrNameLst>
                                          </p:cBhvr>
                                          <p:tavLst>
                                            <p:tav tm="0">
                                              <p:val>
                                                <p:strVal val="#ppt_y"/>
                                              </p:val>
                                            </p:tav>
                                            <p:tav tm="100000">
                                              <p:val>
                                                <p:strVal val="#ppt_y"/>
                                              </p:val>
                                            </p:tav>
                                          </p:tavLst>
                                        </p:anim>
                                        <p:anim calcmode="lin" valueType="num">
                                          <p:cBhvr>
                                            <p:cTn id="9" dur="40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5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55"/>
                                            </p:tgtEl>
                                          </p:cBhvr>
                                        </p:animEffect>
                                      </p:childTnLst>
                                    </p:cTn>
                                  </p:par>
                                </p:childTnLst>
                              </p:cTn>
                            </p:par>
                            <p:par>
                              <p:cTn id="12" fill="hold">
                                <p:stCondLst>
                                  <p:cond delay="640"/>
                                </p:stCondLst>
                                <p:childTnLst>
                                  <p:par>
                                    <p:cTn id="13" presetID="2" presetClass="entr" presetSubtype="6" fill="hold" nodeType="afterEffect" p14:presetBounceEnd="40000">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14:bounceEnd="40000">
                                          <p:cBhvr additive="base">
                                            <p:cTn id="15" dur="500" fill="hold"/>
                                            <p:tgtEl>
                                              <p:spTgt spid="4"/>
                                            </p:tgtEl>
                                            <p:attrNameLst>
                                              <p:attrName>ppt_x</p:attrName>
                                            </p:attrNameLst>
                                          </p:cBhvr>
                                          <p:tavLst>
                                            <p:tav tm="0">
                                              <p:val>
                                                <p:strVal val="1+#ppt_w/2"/>
                                              </p:val>
                                            </p:tav>
                                            <p:tav tm="100000">
                                              <p:val>
                                                <p:strVal val="#ppt_x"/>
                                              </p:val>
                                            </p:tav>
                                          </p:tavLst>
                                        </p:anim>
                                        <p:anim calcmode="lin" valueType="num" p14:bounceEnd="40000">
                                          <p:cBhvr additive="base">
                                            <p:cTn id="16" dur="500" fill="hold"/>
                                            <p:tgtEl>
                                              <p:spTgt spid="4"/>
                                            </p:tgtEl>
                                            <p:attrNameLst>
                                              <p:attrName>ppt_y</p:attrName>
                                            </p:attrNameLst>
                                          </p:cBhvr>
                                          <p:tavLst>
                                            <p:tav tm="0">
                                              <p:val>
                                                <p:strVal val="1+#ppt_h/2"/>
                                              </p:val>
                                            </p:tav>
                                            <p:tav tm="100000">
                                              <p:val>
                                                <p:strVal val="#ppt_y"/>
                                              </p:val>
                                            </p:tav>
                                          </p:tavLst>
                                        </p:anim>
                                      </p:childTnLst>
                                    </p:cTn>
                                  </p:par>
                                  <p:par>
                                    <p:cTn id="17" presetID="2" presetClass="entr" presetSubtype="6" fill="hold" nodeType="withEffect" p14:presetBounceEnd="40000">
                                      <p:stCondLst>
                                        <p:cond delay="100"/>
                                      </p:stCondLst>
                                      <p:childTnLst>
                                        <p:set>
                                          <p:cBhvr>
                                            <p:cTn id="18" dur="1" fill="hold">
                                              <p:stCondLst>
                                                <p:cond delay="0"/>
                                              </p:stCondLst>
                                            </p:cTn>
                                            <p:tgtEl>
                                              <p:spTgt spid="25"/>
                                            </p:tgtEl>
                                            <p:attrNameLst>
                                              <p:attrName>style.visibility</p:attrName>
                                            </p:attrNameLst>
                                          </p:cBhvr>
                                          <p:to>
                                            <p:strVal val="visible"/>
                                          </p:to>
                                        </p:set>
                                        <p:anim calcmode="lin" valueType="num" p14:bounceEnd="40000">
                                          <p:cBhvr additive="base">
                                            <p:cTn id="19" dur="500" fill="hold"/>
                                            <p:tgtEl>
                                              <p:spTgt spid="25"/>
                                            </p:tgtEl>
                                            <p:attrNameLst>
                                              <p:attrName>ppt_x</p:attrName>
                                            </p:attrNameLst>
                                          </p:cBhvr>
                                          <p:tavLst>
                                            <p:tav tm="0">
                                              <p:val>
                                                <p:strVal val="1+#ppt_w/2"/>
                                              </p:val>
                                            </p:tav>
                                            <p:tav tm="100000">
                                              <p:val>
                                                <p:strVal val="#ppt_x"/>
                                              </p:val>
                                            </p:tav>
                                          </p:tavLst>
                                        </p:anim>
                                        <p:anim calcmode="lin" valueType="num" p14:bounceEnd="40000">
                                          <p:cBhvr additive="base">
                                            <p:cTn id="20" dur="500" fill="hold"/>
                                            <p:tgtEl>
                                              <p:spTgt spid="25"/>
                                            </p:tgtEl>
                                            <p:attrNameLst>
                                              <p:attrName>ppt_y</p:attrName>
                                            </p:attrNameLst>
                                          </p:cBhvr>
                                          <p:tavLst>
                                            <p:tav tm="0">
                                              <p:val>
                                                <p:strVal val="1+#ppt_h/2"/>
                                              </p:val>
                                            </p:tav>
                                            <p:tav tm="100000">
                                              <p:val>
                                                <p:strVal val="#ppt_y"/>
                                              </p:val>
                                            </p:tav>
                                          </p:tavLst>
                                        </p:anim>
                                      </p:childTnLst>
                                    </p:cTn>
                                  </p:par>
                                  <p:par>
                                    <p:cTn id="21" presetID="2" presetClass="entr" presetSubtype="6" fill="hold" nodeType="withEffect" p14:presetBounceEnd="40000">
                                      <p:stCondLst>
                                        <p:cond delay="200"/>
                                      </p:stCondLst>
                                      <p:childTnLst>
                                        <p:set>
                                          <p:cBhvr>
                                            <p:cTn id="22" dur="1" fill="hold">
                                              <p:stCondLst>
                                                <p:cond delay="0"/>
                                              </p:stCondLst>
                                            </p:cTn>
                                            <p:tgtEl>
                                              <p:spTgt spid="46"/>
                                            </p:tgtEl>
                                            <p:attrNameLst>
                                              <p:attrName>style.visibility</p:attrName>
                                            </p:attrNameLst>
                                          </p:cBhvr>
                                          <p:to>
                                            <p:strVal val="visible"/>
                                          </p:to>
                                        </p:set>
                                        <p:anim calcmode="lin" valueType="num" p14:bounceEnd="40000">
                                          <p:cBhvr additive="base">
                                            <p:cTn id="23" dur="500" fill="hold"/>
                                            <p:tgtEl>
                                              <p:spTgt spid="46"/>
                                            </p:tgtEl>
                                            <p:attrNameLst>
                                              <p:attrName>ppt_x</p:attrName>
                                            </p:attrNameLst>
                                          </p:cBhvr>
                                          <p:tavLst>
                                            <p:tav tm="0">
                                              <p:val>
                                                <p:strVal val="1+#ppt_w/2"/>
                                              </p:val>
                                            </p:tav>
                                            <p:tav tm="100000">
                                              <p:val>
                                                <p:strVal val="#ppt_x"/>
                                              </p:val>
                                            </p:tav>
                                          </p:tavLst>
                                        </p:anim>
                                        <p:anim calcmode="lin" valueType="num" p14:bounceEnd="40000">
                                          <p:cBhvr additive="base">
                                            <p:cTn id="24" dur="500" fill="hold"/>
                                            <p:tgtEl>
                                              <p:spTgt spid="46"/>
                                            </p:tgtEl>
                                            <p:attrNameLst>
                                              <p:attrName>ppt_y</p:attrName>
                                            </p:attrNameLst>
                                          </p:cBhvr>
                                          <p:tavLst>
                                            <p:tav tm="0">
                                              <p:val>
                                                <p:strVal val="1+#ppt_h/2"/>
                                              </p:val>
                                            </p:tav>
                                            <p:tav tm="100000">
                                              <p:val>
                                                <p:strVal val="#ppt_y"/>
                                              </p:val>
                                            </p:tav>
                                          </p:tavLst>
                                        </p:anim>
                                      </p:childTnLst>
                                    </p:cTn>
                                  </p:par>
                                  <p:par>
                                    <p:cTn id="25" presetID="2" presetClass="entr" presetSubtype="6" fill="hold" nodeType="withEffect" p14:presetBounceEnd="40000">
                                      <p:stCondLst>
                                        <p:cond delay="300"/>
                                      </p:stCondLst>
                                      <p:childTnLst>
                                        <p:set>
                                          <p:cBhvr>
                                            <p:cTn id="26" dur="1" fill="hold">
                                              <p:stCondLst>
                                                <p:cond delay="0"/>
                                              </p:stCondLst>
                                            </p:cTn>
                                            <p:tgtEl>
                                              <p:spTgt spid="69"/>
                                            </p:tgtEl>
                                            <p:attrNameLst>
                                              <p:attrName>style.visibility</p:attrName>
                                            </p:attrNameLst>
                                          </p:cBhvr>
                                          <p:to>
                                            <p:strVal val="visible"/>
                                          </p:to>
                                        </p:set>
                                        <p:anim calcmode="lin" valueType="num" p14:bounceEnd="40000">
                                          <p:cBhvr additive="base">
                                            <p:cTn id="27" dur="500" fill="hold"/>
                                            <p:tgtEl>
                                              <p:spTgt spid="69"/>
                                            </p:tgtEl>
                                            <p:attrNameLst>
                                              <p:attrName>ppt_x</p:attrName>
                                            </p:attrNameLst>
                                          </p:cBhvr>
                                          <p:tavLst>
                                            <p:tav tm="0">
                                              <p:val>
                                                <p:strVal val="1+#ppt_w/2"/>
                                              </p:val>
                                            </p:tav>
                                            <p:tav tm="100000">
                                              <p:val>
                                                <p:strVal val="#ppt_x"/>
                                              </p:val>
                                            </p:tav>
                                          </p:tavLst>
                                        </p:anim>
                                        <p:anim calcmode="lin" valueType="num" p14:bounceEnd="40000">
                                          <p:cBhvr additive="base">
                                            <p:cTn id="28" dur="500" fill="hold"/>
                                            <p:tgtEl>
                                              <p:spTgt spid="69"/>
                                            </p:tgtEl>
                                            <p:attrNameLst>
                                              <p:attrName>ppt_y</p:attrName>
                                            </p:attrNameLst>
                                          </p:cBhvr>
                                          <p:tavLst>
                                            <p:tav tm="0">
                                              <p:val>
                                                <p:strVal val="1+#ppt_h/2"/>
                                              </p:val>
                                            </p:tav>
                                            <p:tav tm="100000">
                                              <p:val>
                                                <p:strVal val="#ppt_y"/>
                                              </p:val>
                                            </p:tav>
                                          </p:tavLst>
                                        </p:anim>
                                      </p:childTnLst>
                                    </p:cTn>
                                  </p:par>
                                </p:childTnLst>
                              </p:cTn>
                            </p:par>
                            <p:par>
                              <p:cTn id="29" fill="hold">
                                <p:stCondLst>
                                  <p:cond delay="1440"/>
                                </p:stCondLst>
                                <p:childTnLst>
                                  <p:par>
                                    <p:cTn id="30" presetID="56" presetClass="entr" presetSubtype="0" fill="hold" grpId="0" nodeType="afterEffect">
                                      <p:stCondLst>
                                        <p:cond delay="0"/>
                                      </p:stCondLst>
                                      <p:iterate type="lt">
                                        <p:tmPct val="10000"/>
                                      </p:iterate>
                                      <p:childTnLst>
                                        <p:set>
                                          <p:cBhvr>
                                            <p:cTn id="31" dur="1" fill="hold">
                                              <p:stCondLst>
                                                <p:cond delay="0"/>
                                              </p:stCondLst>
                                            </p:cTn>
                                            <p:tgtEl>
                                              <p:spTgt spid="90"/>
                                            </p:tgtEl>
                                            <p:attrNameLst>
                                              <p:attrName>style.visibility</p:attrName>
                                            </p:attrNameLst>
                                          </p:cBhvr>
                                          <p:to>
                                            <p:strVal val="visible"/>
                                          </p:to>
                                        </p:set>
                                        <p:anim by="(-#ppt_w*2)" calcmode="lin" valueType="num">
                                          <p:cBhvr rctx="PPT">
                                            <p:cTn id="32" dur="500" autoRev="1" fill="hold">
                                              <p:stCondLst>
                                                <p:cond delay="0"/>
                                              </p:stCondLst>
                                            </p:cTn>
                                            <p:tgtEl>
                                              <p:spTgt spid="90"/>
                                            </p:tgtEl>
                                            <p:attrNameLst>
                                              <p:attrName>ppt_w</p:attrName>
                                            </p:attrNameLst>
                                          </p:cBhvr>
                                        </p:anim>
                                        <p:anim by="(#ppt_w*0.50)" calcmode="lin" valueType="num">
                                          <p:cBhvr>
                                            <p:cTn id="33" dur="500" decel="50000" autoRev="1" fill="hold">
                                              <p:stCondLst>
                                                <p:cond delay="0"/>
                                              </p:stCondLst>
                                            </p:cTn>
                                            <p:tgtEl>
                                              <p:spTgt spid="90"/>
                                            </p:tgtEl>
                                            <p:attrNameLst>
                                              <p:attrName>ppt_x</p:attrName>
                                            </p:attrNameLst>
                                          </p:cBhvr>
                                        </p:anim>
                                        <p:anim from="(-#ppt_h/2)" to="(#ppt_y)" calcmode="lin" valueType="num">
                                          <p:cBhvr>
                                            <p:cTn id="34" dur="1000" fill="hold">
                                              <p:stCondLst>
                                                <p:cond delay="0"/>
                                              </p:stCondLst>
                                            </p:cTn>
                                            <p:tgtEl>
                                              <p:spTgt spid="90"/>
                                            </p:tgtEl>
                                            <p:attrNameLst>
                                              <p:attrName>ppt_y</p:attrName>
                                            </p:attrNameLst>
                                          </p:cBhvr>
                                        </p:anim>
                                        <p:animRot by="21600000">
                                          <p:cBhvr>
                                            <p:cTn id="35" dur="1000" fill="hold">
                                              <p:stCondLst>
                                                <p:cond delay="0"/>
                                              </p:stCondLst>
                                            </p:cTn>
                                            <p:tgtEl>
                                              <p:spTgt spid="90"/>
                                            </p:tgtEl>
                                            <p:attrNameLst>
                                              <p:attrName>r</p:attrName>
                                            </p:attrNameLst>
                                          </p:cBhvr>
                                        </p:animRot>
                                      </p:childTnLst>
                                    </p:cTn>
                                  </p:par>
                                  <p:par>
                                    <p:cTn id="36" presetID="56" presetClass="entr" presetSubtype="0" fill="hold" grpId="0" nodeType="withEffect">
                                      <p:stCondLst>
                                        <p:cond delay="0"/>
                                      </p:stCondLst>
                                      <p:iterate type="lt">
                                        <p:tmPct val="10000"/>
                                      </p:iterate>
                                      <p:childTnLst>
                                        <p:set>
                                          <p:cBhvr>
                                            <p:cTn id="37" dur="1" fill="hold">
                                              <p:stCondLst>
                                                <p:cond delay="0"/>
                                              </p:stCondLst>
                                            </p:cTn>
                                            <p:tgtEl>
                                              <p:spTgt spid="91"/>
                                            </p:tgtEl>
                                            <p:attrNameLst>
                                              <p:attrName>style.visibility</p:attrName>
                                            </p:attrNameLst>
                                          </p:cBhvr>
                                          <p:to>
                                            <p:strVal val="visible"/>
                                          </p:to>
                                        </p:set>
                                        <p:anim by="(-#ppt_w*2)" calcmode="lin" valueType="num">
                                          <p:cBhvr rctx="PPT">
                                            <p:cTn id="38" dur="500" autoRev="1" fill="hold">
                                              <p:stCondLst>
                                                <p:cond delay="0"/>
                                              </p:stCondLst>
                                            </p:cTn>
                                            <p:tgtEl>
                                              <p:spTgt spid="91"/>
                                            </p:tgtEl>
                                            <p:attrNameLst>
                                              <p:attrName>ppt_w</p:attrName>
                                            </p:attrNameLst>
                                          </p:cBhvr>
                                        </p:anim>
                                        <p:anim by="(#ppt_w*0.50)" calcmode="lin" valueType="num">
                                          <p:cBhvr>
                                            <p:cTn id="39" dur="500" decel="50000" autoRev="1" fill="hold">
                                              <p:stCondLst>
                                                <p:cond delay="0"/>
                                              </p:stCondLst>
                                            </p:cTn>
                                            <p:tgtEl>
                                              <p:spTgt spid="91"/>
                                            </p:tgtEl>
                                            <p:attrNameLst>
                                              <p:attrName>ppt_x</p:attrName>
                                            </p:attrNameLst>
                                          </p:cBhvr>
                                        </p:anim>
                                        <p:anim from="(-#ppt_h/2)" to="(#ppt_y)" calcmode="lin" valueType="num">
                                          <p:cBhvr>
                                            <p:cTn id="40" dur="1000" fill="hold">
                                              <p:stCondLst>
                                                <p:cond delay="0"/>
                                              </p:stCondLst>
                                            </p:cTn>
                                            <p:tgtEl>
                                              <p:spTgt spid="91"/>
                                            </p:tgtEl>
                                            <p:attrNameLst>
                                              <p:attrName>ppt_y</p:attrName>
                                            </p:attrNameLst>
                                          </p:cBhvr>
                                        </p:anim>
                                        <p:animRot by="21600000">
                                          <p:cBhvr>
                                            <p:cTn id="41" dur="1000" fill="hold">
                                              <p:stCondLst>
                                                <p:cond delay="0"/>
                                              </p:stCondLst>
                                            </p:cTn>
                                            <p:tgtEl>
                                              <p:spTgt spid="91"/>
                                            </p:tgtEl>
                                            <p:attrNameLst>
                                              <p:attrName>r</p:attrName>
                                            </p:attrNameLst>
                                          </p:cBhvr>
                                        </p:animRot>
                                      </p:childTnLst>
                                    </p:cTn>
                                  </p:par>
                                  <p:par>
                                    <p:cTn id="42" presetID="56" presetClass="entr" presetSubtype="0" fill="hold" grpId="0" nodeType="withEffect">
                                      <p:stCondLst>
                                        <p:cond delay="0"/>
                                      </p:stCondLst>
                                      <p:iterate type="lt">
                                        <p:tmPct val="10000"/>
                                      </p:iterate>
                                      <p:childTnLst>
                                        <p:set>
                                          <p:cBhvr>
                                            <p:cTn id="43" dur="1" fill="hold">
                                              <p:stCondLst>
                                                <p:cond delay="0"/>
                                              </p:stCondLst>
                                            </p:cTn>
                                            <p:tgtEl>
                                              <p:spTgt spid="92"/>
                                            </p:tgtEl>
                                            <p:attrNameLst>
                                              <p:attrName>style.visibility</p:attrName>
                                            </p:attrNameLst>
                                          </p:cBhvr>
                                          <p:to>
                                            <p:strVal val="visible"/>
                                          </p:to>
                                        </p:set>
                                        <p:anim by="(-#ppt_w*2)" calcmode="lin" valueType="num">
                                          <p:cBhvr rctx="PPT">
                                            <p:cTn id="44" dur="500" autoRev="1" fill="hold">
                                              <p:stCondLst>
                                                <p:cond delay="0"/>
                                              </p:stCondLst>
                                            </p:cTn>
                                            <p:tgtEl>
                                              <p:spTgt spid="92"/>
                                            </p:tgtEl>
                                            <p:attrNameLst>
                                              <p:attrName>ppt_w</p:attrName>
                                            </p:attrNameLst>
                                          </p:cBhvr>
                                        </p:anim>
                                        <p:anim by="(#ppt_w*0.50)" calcmode="lin" valueType="num">
                                          <p:cBhvr>
                                            <p:cTn id="45" dur="500" decel="50000" autoRev="1" fill="hold">
                                              <p:stCondLst>
                                                <p:cond delay="0"/>
                                              </p:stCondLst>
                                            </p:cTn>
                                            <p:tgtEl>
                                              <p:spTgt spid="92"/>
                                            </p:tgtEl>
                                            <p:attrNameLst>
                                              <p:attrName>ppt_x</p:attrName>
                                            </p:attrNameLst>
                                          </p:cBhvr>
                                        </p:anim>
                                        <p:anim from="(-#ppt_h/2)" to="(#ppt_y)" calcmode="lin" valueType="num">
                                          <p:cBhvr>
                                            <p:cTn id="46" dur="1000" fill="hold">
                                              <p:stCondLst>
                                                <p:cond delay="0"/>
                                              </p:stCondLst>
                                            </p:cTn>
                                            <p:tgtEl>
                                              <p:spTgt spid="92"/>
                                            </p:tgtEl>
                                            <p:attrNameLst>
                                              <p:attrName>ppt_y</p:attrName>
                                            </p:attrNameLst>
                                          </p:cBhvr>
                                        </p:anim>
                                        <p:animRot by="21600000">
                                          <p:cBhvr>
                                            <p:cTn id="47" dur="1000" fill="hold">
                                              <p:stCondLst>
                                                <p:cond delay="0"/>
                                              </p:stCondLst>
                                            </p:cTn>
                                            <p:tgtEl>
                                              <p:spTgt spid="92"/>
                                            </p:tgtEl>
                                            <p:attrNameLst>
                                              <p:attrName>r</p:attrName>
                                            </p:attrNameLst>
                                          </p:cBhvr>
                                        </p:animRot>
                                      </p:childTnLst>
                                    </p:cTn>
                                  </p:par>
                                  <p:par>
                                    <p:cTn id="48" presetID="56" presetClass="entr" presetSubtype="0" fill="hold" grpId="0" nodeType="withEffect">
                                      <p:stCondLst>
                                        <p:cond delay="0"/>
                                      </p:stCondLst>
                                      <p:iterate type="lt">
                                        <p:tmPct val="10000"/>
                                      </p:iterate>
                                      <p:childTnLst>
                                        <p:set>
                                          <p:cBhvr>
                                            <p:cTn id="49" dur="1" fill="hold">
                                              <p:stCondLst>
                                                <p:cond delay="0"/>
                                              </p:stCondLst>
                                            </p:cTn>
                                            <p:tgtEl>
                                              <p:spTgt spid="93"/>
                                            </p:tgtEl>
                                            <p:attrNameLst>
                                              <p:attrName>style.visibility</p:attrName>
                                            </p:attrNameLst>
                                          </p:cBhvr>
                                          <p:to>
                                            <p:strVal val="visible"/>
                                          </p:to>
                                        </p:set>
                                        <p:anim by="(-#ppt_w*2)" calcmode="lin" valueType="num">
                                          <p:cBhvr rctx="PPT">
                                            <p:cTn id="50" dur="500" autoRev="1" fill="hold">
                                              <p:stCondLst>
                                                <p:cond delay="0"/>
                                              </p:stCondLst>
                                            </p:cTn>
                                            <p:tgtEl>
                                              <p:spTgt spid="93"/>
                                            </p:tgtEl>
                                            <p:attrNameLst>
                                              <p:attrName>ppt_w</p:attrName>
                                            </p:attrNameLst>
                                          </p:cBhvr>
                                        </p:anim>
                                        <p:anim by="(#ppt_w*0.50)" calcmode="lin" valueType="num">
                                          <p:cBhvr>
                                            <p:cTn id="51" dur="500" decel="50000" autoRev="1" fill="hold">
                                              <p:stCondLst>
                                                <p:cond delay="0"/>
                                              </p:stCondLst>
                                            </p:cTn>
                                            <p:tgtEl>
                                              <p:spTgt spid="93"/>
                                            </p:tgtEl>
                                            <p:attrNameLst>
                                              <p:attrName>ppt_x</p:attrName>
                                            </p:attrNameLst>
                                          </p:cBhvr>
                                        </p:anim>
                                        <p:anim from="(-#ppt_h/2)" to="(#ppt_y)" calcmode="lin" valueType="num">
                                          <p:cBhvr>
                                            <p:cTn id="52" dur="1000" fill="hold">
                                              <p:stCondLst>
                                                <p:cond delay="0"/>
                                              </p:stCondLst>
                                            </p:cTn>
                                            <p:tgtEl>
                                              <p:spTgt spid="93"/>
                                            </p:tgtEl>
                                            <p:attrNameLst>
                                              <p:attrName>ppt_y</p:attrName>
                                            </p:attrNameLst>
                                          </p:cBhvr>
                                        </p:anim>
                                        <p:animRot by="21600000">
                                          <p:cBhvr>
                                            <p:cTn id="53" dur="1000" fill="hold">
                                              <p:stCondLst>
                                                <p:cond delay="0"/>
                                              </p:stCondLst>
                                            </p:cTn>
                                            <p:tgtEl>
                                              <p:spTgt spid="93"/>
                                            </p:tgtEl>
                                            <p:attrNameLst>
                                              <p:attrName>r</p:attrName>
                                            </p:attrNameLst>
                                          </p:cBhvr>
                                        </p:animRot>
                                      </p:childTnLst>
                                    </p:cTn>
                                  </p:par>
                                </p:childTnLst>
                              </p:cTn>
                            </p:par>
                            <p:par>
                              <p:cTn id="54" fill="hold">
                                <p:stCondLst>
                                  <p:cond delay="2640"/>
                                </p:stCondLst>
                                <p:childTnLst>
                                  <p:par>
                                    <p:cTn id="55" presetID="2" presetClass="entr" presetSubtype="12" fill="hold" grpId="0" nodeType="afterEffect">
                                      <p:stCondLst>
                                        <p:cond delay="0"/>
                                      </p:stCondLst>
                                      <p:childTnLst>
                                        <p:set>
                                          <p:cBhvr>
                                            <p:cTn id="56" dur="1" fill="hold">
                                              <p:stCondLst>
                                                <p:cond delay="0"/>
                                              </p:stCondLst>
                                            </p:cTn>
                                            <p:tgtEl>
                                              <p:spTgt spid="94"/>
                                            </p:tgtEl>
                                            <p:attrNameLst>
                                              <p:attrName>style.visibility</p:attrName>
                                            </p:attrNameLst>
                                          </p:cBhvr>
                                          <p:to>
                                            <p:strVal val="visible"/>
                                          </p:to>
                                        </p:set>
                                        <p:anim calcmode="lin" valueType="num">
                                          <p:cBhvr additive="base">
                                            <p:cTn id="57" dur="500" fill="hold"/>
                                            <p:tgtEl>
                                              <p:spTgt spid="94"/>
                                            </p:tgtEl>
                                            <p:attrNameLst>
                                              <p:attrName>ppt_x</p:attrName>
                                            </p:attrNameLst>
                                          </p:cBhvr>
                                          <p:tavLst>
                                            <p:tav tm="0">
                                              <p:val>
                                                <p:strVal val="0-#ppt_w/2"/>
                                              </p:val>
                                            </p:tav>
                                            <p:tav tm="100000">
                                              <p:val>
                                                <p:strVal val="#ppt_x"/>
                                              </p:val>
                                            </p:tav>
                                          </p:tavLst>
                                        </p:anim>
                                        <p:anim calcmode="lin" valueType="num">
                                          <p:cBhvr additive="base">
                                            <p:cTn id="58" dur="500" fill="hold"/>
                                            <p:tgtEl>
                                              <p:spTgt spid="94"/>
                                            </p:tgtEl>
                                            <p:attrNameLst>
                                              <p:attrName>ppt_y</p:attrName>
                                            </p:attrNameLst>
                                          </p:cBhvr>
                                          <p:tavLst>
                                            <p:tav tm="0">
                                              <p:val>
                                                <p:strVal val="1+#ppt_h/2"/>
                                              </p:val>
                                            </p:tav>
                                            <p:tav tm="100000">
                                              <p:val>
                                                <p:strVal val="#ppt_y"/>
                                              </p:val>
                                            </p:tav>
                                          </p:tavLst>
                                        </p:anim>
                                      </p:childTnLst>
                                    </p:cTn>
                                  </p:par>
                                  <p:par>
                                    <p:cTn id="59" presetID="2" presetClass="entr" presetSubtype="12" fill="hold" grpId="0" nodeType="withEffect">
                                      <p:stCondLst>
                                        <p:cond delay="100"/>
                                      </p:stCondLst>
                                      <p:childTnLst>
                                        <p:set>
                                          <p:cBhvr>
                                            <p:cTn id="60" dur="1" fill="hold">
                                              <p:stCondLst>
                                                <p:cond delay="0"/>
                                              </p:stCondLst>
                                            </p:cTn>
                                            <p:tgtEl>
                                              <p:spTgt spid="96"/>
                                            </p:tgtEl>
                                            <p:attrNameLst>
                                              <p:attrName>style.visibility</p:attrName>
                                            </p:attrNameLst>
                                          </p:cBhvr>
                                          <p:to>
                                            <p:strVal val="visible"/>
                                          </p:to>
                                        </p:set>
                                        <p:anim calcmode="lin" valueType="num">
                                          <p:cBhvr additive="base">
                                            <p:cTn id="61" dur="500" fill="hold"/>
                                            <p:tgtEl>
                                              <p:spTgt spid="96"/>
                                            </p:tgtEl>
                                            <p:attrNameLst>
                                              <p:attrName>ppt_x</p:attrName>
                                            </p:attrNameLst>
                                          </p:cBhvr>
                                          <p:tavLst>
                                            <p:tav tm="0">
                                              <p:val>
                                                <p:strVal val="0-#ppt_w/2"/>
                                              </p:val>
                                            </p:tav>
                                            <p:tav tm="100000">
                                              <p:val>
                                                <p:strVal val="#ppt_x"/>
                                              </p:val>
                                            </p:tav>
                                          </p:tavLst>
                                        </p:anim>
                                        <p:anim calcmode="lin" valueType="num">
                                          <p:cBhvr additive="base">
                                            <p:cTn id="62" dur="500" fill="hold"/>
                                            <p:tgtEl>
                                              <p:spTgt spid="96"/>
                                            </p:tgtEl>
                                            <p:attrNameLst>
                                              <p:attrName>ppt_y</p:attrName>
                                            </p:attrNameLst>
                                          </p:cBhvr>
                                          <p:tavLst>
                                            <p:tav tm="0">
                                              <p:val>
                                                <p:strVal val="1+#ppt_h/2"/>
                                              </p:val>
                                            </p:tav>
                                            <p:tav tm="100000">
                                              <p:val>
                                                <p:strVal val="#ppt_y"/>
                                              </p:val>
                                            </p:tav>
                                          </p:tavLst>
                                        </p:anim>
                                      </p:childTnLst>
                                    </p:cTn>
                                  </p:par>
                                  <p:par>
                                    <p:cTn id="63" presetID="2" presetClass="entr" presetSubtype="12" fill="hold" grpId="0" nodeType="withEffect">
                                      <p:stCondLst>
                                        <p:cond delay="200"/>
                                      </p:stCondLst>
                                      <p:childTnLst>
                                        <p:set>
                                          <p:cBhvr>
                                            <p:cTn id="64" dur="1" fill="hold">
                                              <p:stCondLst>
                                                <p:cond delay="0"/>
                                              </p:stCondLst>
                                            </p:cTn>
                                            <p:tgtEl>
                                              <p:spTgt spid="98"/>
                                            </p:tgtEl>
                                            <p:attrNameLst>
                                              <p:attrName>style.visibility</p:attrName>
                                            </p:attrNameLst>
                                          </p:cBhvr>
                                          <p:to>
                                            <p:strVal val="visible"/>
                                          </p:to>
                                        </p:set>
                                        <p:anim calcmode="lin" valueType="num">
                                          <p:cBhvr additive="base">
                                            <p:cTn id="65" dur="500" fill="hold"/>
                                            <p:tgtEl>
                                              <p:spTgt spid="98"/>
                                            </p:tgtEl>
                                            <p:attrNameLst>
                                              <p:attrName>ppt_x</p:attrName>
                                            </p:attrNameLst>
                                          </p:cBhvr>
                                          <p:tavLst>
                                            <p:tav tm="0">
                                              <p:val>
                                                <p:strVal val="0-#ppt_w/2"/>
                                              </p:val>
                                            </p:tav>
                                            <p:tav tm="100000">
                                              <p:val>
                                                <p:strVal val="#ppt_x"/>
                                              </p:val>
                                            </p:tav>
                                          </p:tavLst>
                                        </p:anim>
                                        <p:anim calcmode="lin" valueType="num">
                                          <p:cBhvr additive="base">
                                            <p:cTn id="66" dur="500" fill="hold"/>
                                            <p:tgtEl>
                                              <p:spTgt spid="98"/>
                                            </p:tgtEl>
                                            <p:attrNameLst>
                                              <p:attrName>ppt_y</p:attrName>
                                            </p:attrNameLst>
                                          </p:cBhvr>
                                          <p:tavLst>
                                            <p:tav tm="0">
                                              <p:val>
                                                <p:strVal val="1+#ppt_h/2"/>
                                              </p:val>
                                            </p:tav>
                                            <p:tav tm="100000">
                                              <p:val>
                                                <p:strVal val="#ppt_y"/>
                                              </p:val>
                                            </p:tav>
                                          </p:tavLst>
                                        </p:anim>
                                      </p:childTnLst>
                                    </p:cTn>
                                  </p:par>
                                  <p:par>
                                    <p:cTn id="67" presetID="2" presetClass="entr" presetSubtype="12" fill="hold" grpId="0" nodeType="withEffect">
                                      <p:stCondLst>
                                        <p:cond delay="300"/>
                                      </p:stCondLst>
                                      <p:childTnLst>
                                        <p:set>
                                          <p:cBhvr>
                                            <p:cTn id="68" dur="1" fill="hold">
                                              <p:stCondLst>
                                                <p:cond delay="0"/>
                                              </p:stCondLst>
                                            </p:cTn>
                                            <p:tgtEl>
                                              <p:spTgt spid="100"/>
                                            </p:tgtEl>
                                            <p:attrNameLst>
                                              <p:attrName>style.visibility</p:attrName>
                                            </p:attrNameLst>
                                          </p:cBhvr>
                                          <p:to>
                                            <p:strVal val="visible"/>
                                          </p:to>
                                        </p:set>
                                        <p:anim calcmode="lin" valueType="num">
                                          <p:cBhvr additive="base">
                                            <p:cTn id="69" dur="500" fill="hold"/>
                                            <p:tgtEl>
                                              <p:spTgt spid="100"/>
                                            </p:tgtEl>
                                            <p:attrNameLst>
                                              <p:attrName>ppt_x</p:attrName>
                                            </p:attrNameLst>
                                          </p:cBhvr>
                                          <p:tavLst>
                                            <p:tav tm="0">
                                              <p:val>
                                                <p:strVal val="0-#ppt_w/2"/>
                                              </p:val>
                                            </p:tav>
                                            <p:tav tm="100000">
                                              <p:val>
                                                <p:strVal val="#ppt_x"/>
                                              </p:val>
                                            </p:tav>
                                          </p:tavLst>
                                        </p:anim>
                                        <p:anim calcmode="lin" valueType="num">
                                          <p:cBhvr additive="base">
                                            <p:cTn id="70" dur="500" fill="hold"/>
                                            <p:tgtEl>
                                              <p:spTgt spid="100"/>
                                            </p:tgtEl>
                                            <p:attrNameLst>
                                              <p:attrName>ppt_y</p:attrName>
                                            </p:attrNameLst>
                                          </p:cBhvr>
                                          <p:tavLst>
                                            <p:tav tm="0">
                                              <p:val>
                                                <p:strVal val="1+#ppt_h/2"/>
                                              </p:val>
                                            </p:tav>
                                            <p:tav tm="100000">
                                              <p:val>
                                                <p:strVal val="#ppt_y"/>
                                              </p:val>
                                            </p:tav>
                                          </p:tavLst>
                                        </p:anim>
                                      </p:childTnLst>
                                    </p:cTn>
                                  </p:par>
                                </p:childTnLst>
                              </p:cTn>
                            </p:par>
                            <p:par>
                              <p:cTn id="71" fill="hold">
                                <p:stCondLst>
                                  <p:cond delay="3440"/>
                                </p:stCondLst>
                                <p:childTnLst>
                                  <p:par>
                                    <p:cTn id="72" presetID="22" presetClass="entr" presetSubtype="1" fill="hold" grpId="0" nodeType="afterEffect">
                                      <p:stCondLst>
                                        <p:cond delay="0"/>
                                      </p:stCondLst>
                                      <p:childTnLst>
                                        <p:set>
                                          <p:cBhvr>
                                            <p:cTn id="73" dur="1" fill="hold">
                                              <p:stCondLst>
                                                <p:cond delay="0"/>
                                              </p:stCondLst>
                                            </p:cTn>
                                            <p:tgtEl>
                                              <p:spTgt spid="95"/>
                                            </p:tgtEl>
                                            <p:attrNameLst>
                                              <p:attrName>style.visibility</p:attrName>
                                            </p:attrNameLst>
                                          </p:cBhvr>
                                          <p:to>
                                            <p:strVal val="visible"/>
                                          </p:to>
                                        </p:set>
                                        <p:animEffect transition="in" filter="wipe(up)">
                                          <p:cBhvr>
                                            <p:cTn id="74" dur="500"/>
                                            <p:tgtEl>
                                              <p:spTgt spid="95"/>
                                            </p:tgtEl>
                                          </p:cBhvr>
                                        </p:animEffect>
                                      </p:childTnLst>
                                    </p:cTn>
                                  </p:par>
                                  <p:par>
                                    <p:cTn id="75" presetID="22" presetClass="entr" presetSubtype="1" fill="hold" grpId="0" nodeType="withEffect">
                                      <p:stCondLst>
                                        <p:cond delay="0"/>
                                      </p:stCondLst>
                                      <p:childTnLst>
                                        <p:set>
                                          <p:cBhvr>
                                            <p:cTn id="76" dur="1" fill="hold">
                                              <p:stCondLst>
                                                <p:cond delay="0"/>
                                              </p:stCondLst>
                                            </p:cTn>
                                            <p:tgtEl>
                                              <p:spTgt spid="97"/>
                                            </p:tgtEl>
                                            <p:attrNameLst>
                                              <p:attrName>style.visibility</p:attrName>
                                            </p:attrNameLst>
                                          </p:cBhvr>
                                          <p:to>
                                            <p:strVal val="visible"/>
                                          </p:to>
                                        </p:set>
                                        <p:animEffect transition="in" filter="wipe(up)">
                                          <p:cBhvr>
                                            <p:cTn id="77" dur="500"/>
                                            <p:tgtEl>
                                              <p:spTgt spid="97"/>
                                            </p:tgtEl>
                                          </p:cBhvr>
                                        </p:animEffect>
                                      </p:childTnLst>
                                    </p:cTn>
                                  </p:par>
                                  <p:par>
                                    <p:cTn id="78" presetID="22" presetClass="entr" presetSubtype="1" fill="hold" grpId="0" nodeType="withEffect">
                                      <p:stCondLst>
                                        <p:cond delay="0"/>
                                      </p:stCondLst>
                                      <p:childTnLst>
                                        <p:set>
                                          <p:cBhvr>
                                            <p:cTn id="79" dur="1" fill="hold">
                                              <p:stCondLst>
                                                <p:cond delay="0"/>
                                              </p:stCondLst>
                                            </p:cTn>
                                            <p:tgtEl>
                                              <p:spTgt spid="99"/>
                                            </p:tgtEl>
                                            <p:attrNameLst>
                                              <p:attrName>style.visibility</p:attrName>
                                            </p:attrNameLst>
                                          </p:cBhvr>
                                          <p:to>
                                            <p:strVal val="visible"/>
                                          </p:to>
                                        </p:set>
                                        <p:animEffect transition="in" filter="wipe(up)">
                                          <p:cBhvr>
                                            <p:cTn id="80" dur="500"/>
                                            <p:tgtEl>
                                              <p:spTgt spid="99"/>
                                            </p:tgtEl>
                                          </p:cBhvr>
                                        </p:animEffect>
                                      </p:childTnLst>
                                    </p:cTn>
                                  </p:par>
                                  <p:par>
                                    <p:cTn id="81" presetID="22" presetClass="entr" presetSubtype="1" fill="hold" grpId="0" nodeType="withEffect">
                                      <p:stCondLst>
                                        <p:cond delay="0"/>
                                      </p:stCondLst>
                                      <p:childTnLst>
                                        <p:set>
                                          <p:cBhvr>
                                            <p:cTn id="82" dur="1" fill="hold">
                                              <p:stCondLst>
                                                <p:cond delay="0"/>
                                              </p:stCondLst>
                                            </p:cTn>
                                            <p:tgtEl>
                                              <p:spTgt spid="101"/>
                                            </p:tgtEl>
                                            <p:attrNameLst>
                                              <p:attrName>style.visibility</p:attrName>
                                            </p:attrNameLst>
                                          </p:cBhvr>
                                          <p:to>
                                            <p:strVal val="visible"/>
                                          </p:to>
                                        </p:set>
                                        <p:animEffect transition="in" filter="wipe(up)">
                                          <p:cBhvr>
                                            <p:cTn id="83" dur="500"/>
                                            <p:tgtEl>
                                              <p:spTgt spid="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90" grpId="0"/>
          <p:bldP spid="91" grpId="0"/>
          <p:bldP spid="92" grpId="0"/>
          <p:bldP spid="93" grpId="0"/>
          <p:bldP spid="94" grpId="0"/>
          <p:bldP spid="95" grpId="0"/>
          <p:bldP spid="96" grpId="0"/>
          <p:bldP spid="97" grpId="0"/>
          <p:bldP spid="98" grpId="0"/>
          <p:bldP spid="99" grpId="0"/>
          <p:bldP spid="100" grpId="0"/>
          <p:bldP spid="10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5"/>
                                            </p:tgtEl>
                                            <p:attrNameLst>
                                              <p:attrName>style.visibility</p:attrName>
                                            </p:attrNameLst>
                                          </p:cBhvr>
                                          <p:to>
                                            <p:strVal val="visible"/>
                                          </p:to>
                                        </p:set>
                                        <p:anim calcmode="lin" valueType="num">
                                          <p:cBhvr>
                                            <p:cTn id="7" dur="40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55"/>
                                            </p:tgtEl>
                                            <p:attrNameLst>
                                              <p:attrName>ppt_y</p:attrName>
                                            </p:attrNameLst>
                                          </p:cBhvr>
                                          <p:tavLst>
                                            <p:tav tm="0">
                                              <p:val>
                                                <p:strVal val="#ppt_y"/>
                                              </p:val>
                                            </p:tav>
                                            <p:tav tm="100000">
                                              <p:val>
                                                <p:strVal val="#ppt_y"/>
                                              </p:val>
                                            </p:tav>
                                          </p:tavLst>
                                        </p:anim>
                                        <p:anim calcmode="lin" valueType="num">
                                          <p:cBhvr>
                                            <p:cTn id="9" dur="40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5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55"/>
                                            </p:tgtEl>
                                          </p:cBhvr>
                                        </p:animEffect>
                                      </p:childTnLst>
                                    </p:cTn>
                                  </p:par>
                                </p:childTnLst>
                              </p:cTn>
                            </p:par>
                            <p:par>
                              <p:cTn id="12" fill="hold">
                                <p:stCondLst>
                                  <p:cond delay="640"/>
                                </p:stCondLst>
                                <p:childTnLst>
                                  <p:par>
                                    <p:cTn id="13" presetID="2" presetClass="entr" presetSubtype="6"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1+#ppt_w/2"/>
                                              </p:val>
                                            </p:tav>
                                            <p:tav tm="100000">
                                              <p:val>
                                                <p:strVal val="#ppt_x"/>
                                              </p:val>
                                            </p:tav>
                                          </p:tavLst>
                                        </p:anim>
                                        <p:anim calcmode="lin" valueType="num">
                                          <p:cBhvr additive="base">
                                            <p:cTn id="16" dur="500" fill="hold"/>
                                            <p:tgtEl>
                                              <p:spTgt spid="4"/>
                                            </p:tgtEl>
                                            <p:attrNameLst>
                                              <p:attrName>ppt_y</p:attrName>
                                            </p:attrNameLst>
                                          </p:cBhvr>
                                          <p:tavLst>
                                            <p:tav tm="0">
                                              <p:val>
                                                <p:strVal val="1+#ppt_h/2"/>
                                              </p:val>
                                            </p:tav>
                                            <p:tav tm="100000">
                                              <p:val>
                                                <p:strVal val="#ppt_y"/>
                                              </p:val>
                                            </p:tav>
                                          </p:tavLst>
                                        </p:anim>
                                      </p:childTnLst>
                                    </p:cTn>
                                  </p:par>
                                  <p:par>
                                    <p:cTn id="17" presetID="2" presetClass="entr" presetSubtype="6" fill="hold" nodeType="withEffect">
                                      <p:stCondLst>
                                        <p:cond delay="100"/>
                                      </p:stCondLst>
                                      <p:childTnLst>
                                        <p:set>
                                          <p:cBhvr>
                                            <p:cTn id="18" dur="1" fill="hold">
                                              <p:stCondLst>
                                                <p:cond delay="0"/>
                                              </p:stCondLst>
                                            </p:cTn>
                                            <p:tgtEl>
                                              <p:spTgt spid="25"/>
                                            </p:tgtEl>
                                            <p:attrNameLst>
                                              <p:attrName>style.visibility</p:attrName>
                                            </p:attrNameLst>
                                          </p:cBhvr>
                                          <p:to>
                                            <p:strVal val="visible"/>
                                          </p:to>
                                        </p:set>
                                        <p:anim calcmode="lin" valueType="num">
                                          <p:cBhvr additive="base">
                                            <p:cTn id="19" dur="500" fill="hold"/>
                                            <p:tgtEl>
                                              <p:spTgt spid="25"/>
                                            </p:tgtEl>
                                            <p:attrNameLst>
                                              <p:attrName>ppt_x</p:attrName>
                                            </p:attrNameLst>
                                          </p:cBhvr>
                                          <p:tavLst>
                                            <p:tav tm="0">
                                              <p:val>
                                                <p:strVal val="1+#ppt_w/2"/>
                                              </p:val>
                                            </p:tav>
                                            <p:tav tm="100000">
                                              <p:val>
                                                <p:strVal val="#ppt_x"/>
                                              </p:val>
                                            </p:tav>
                                          </p:tavLst>
                                        </p:anim>
                                        <p:anim calcmode="lin" valueType="num">
                                          <p:cBhvr additive="base">
                                            <p:cTn id="20" dur="500" fill="hold"/>
                                            <p:tgtEl>
                                              <p:spTgt spid="25"/>
                                            </p:tgtEl>
                                            <p:attrNameLst>
                                              <p:attrName>ppt_y</p:attrName>
                                            </p:attrNameLst>
                                          </p:cBhvr>
                                          <p:tavLst>
                                            <p:tav tm="0">
                                              <p:val>
                                                <p:strVal val="1+#ppt_h/2"/>
                                              </p:val>
                                            </p:tav>
                                            <p:tav tm="100000">
                                              <p:val>
                                                <p:strVal val="#ppt_y"/>
                                              </p:val>
                                            </p:tav>
                                          </p:tavLst>
                                        </p:anim>
                                      </p:childTnLst>
                                    </p:cTn>
                                  </p:par>
                                  <p:par>
                                    <p:cTn id="21" presetID="2" presetClass="entr" presetSubtype="6" fill="hold" nodeType="withEffect">
                                      <p:stCondLst>
                                        <p:cond delay="200"/>
                                      </p:stCondLst>
                                      <p:childTnLst>
                                        <p:set>
                                          <p:cBhvr>
                                            <p:cTn id="22" dur="1" fill="hold">
                                              <p:stCondLst>
                                                <p:cond delay="0"/>
                                              </p:stCondLst>
                                            </p:cTn>
                                            <p:tgtEl>
                                              <p:spTgt spid="46"/>
                                            </p:tgtEl>
                                            <p:attrNameLst>
                                              <p:attrName>style.visibility</p:attrName>
                                            </p:attrNameLst>
                                          </p:cBhvr>
                                          <p:to>
                                            <p:strVal val="visible"/>
                                          </p:to>
                                        </p:set>
                                        <p:anim calcmode="lin" valueType="num">
                                          <p:cBhvr additive="base">
                                            <p:cTn id="23" dur="500" fill="hold"/>
                                            <p:tgtEl>
                                              <p:spTgt spid="46"/>
                                            </p:tgtEl>
                                            <p:attrNameLst>
                                              <p:attrName>ppt_x</p:attrName>
                                            </p:attrNameLst>
                                          </p:cBhvr>
                                          <p:tavLst>
                                            <p:tav tm="0">
                                              <p:val>
                                                <p:strVal val="1+#ppt_w/2"/>
                                              </p:val>
                                            </p:tav>
                                            <p:tav tm="100000">
                                              <p:val>
                                                <p:strVal val="#ppt_x"/>
                                              </p:val>
                                            </p:tav>
                                          </p:tavLst>
                                        </p:anim>
                                        <p:anim calcmode="lin" valueType="num">
                                          <p:cBhvr additive="base">
                                            <p:cTn id="24" dur="500" fill="hold"/>
                                            <p:tgtEl>
                                              <p:spTgt spid="46"/>
                                            </p:tgtEl>
                                            <p:attrNameLst>
                                              <p:attrName>ppt_y</p:attrName>
                                            </p:attrNameLst>
                                          </p:cBhvr>
                                          <p:tavLst>
                                            <p:tav tm="0">
                                              <p:val>
                                                <p:strVal val="1+#ppt_h/2"/>
                                              </p:val>
                                            </p:tav>
                                            <p:tav tm="100000">
                                              <p:val>
                                                <p:strVal val="#ppt_y"/>
                                              </p:val>
                                            </p:tav>
                                          </p:tavLst>
                                        </p:anim>
                                      </p:childTnLst>
                                    </p:cTn>
                                  </p:par>
                                  <p:par>
                                    <p:cTn id="25" presetID="2" presetClass="entr" presetSubtype="6" fill="hold" nodeType="withEffect">
                                      <p:stCondLst>
                                        <p:cond delay="300"/>
                                      </p:stCondLst>
                                      <p:childTnLst>
                                        <p:set>
                                          <p:cBhvr>
                                            <p:cTn id="26" dur="1" fill="hold">
                                              <p:stCondLst>
                                                <p:cond delay="0"/>
                                              </p:stCondLst>
                                            </p:cTn>
                                            <p:tgtEl>
                                              <p:spTgt spid="69"/>
                                            </p:tgtEl>
                                            <p:attrNameLst>
                                              <p:attrName>style.visibility</p:attrName>
                                            </p:attrNameLst>
                                          </p:cBhvr>
                                          <p:to>
                                            <p:strVal val="visible"/>
                                          </p:to>
                                        </p:set>
                                        <p:anim calcmode="lin" valueType="num">
                                          <p:cBhvr additive="base">
                                            <p:cTn id="27" dur="500" fill="hold"/>
                                            <p:tgtEl>
                                              <p:spTgt spid="69"/>
                                            </p:tgtEl>
                                            <p:attrNameLst>
                                              <p:attrName>ppt_x</p:attrName>
                                            </p:attrNameLst>
                                          </p:cBhvr>
                                          <p:tavLst>
                                            <p:tav tm="0">
                                              <p:val>
                                                <p:strVal val="1+#ppt_w/2"/>
                                              </p:val>
                                            </p:tav>
                                            <p:tav tm="100000">
                                              <p:val>
                                                <p:strVal val="#ppt_x"/>
                                              </p:val>
                                            </p:tav>
                                          </p:tavLst>
                                        </p:anim>
                                        <p:anim calcmode="lin" valueType="num">
                                          <p:cBhvr additive="base">
                                            <p:cTn id="28" dur="500" fill="hold"/>
                                            <p:tgtEl>
                                              <p:spTgt spid="69"/>
                                            </p:tgtEl>
                                            <p:attrNameLst>
                                              <p:attrName>ppt_y</p:attrName>
                                            </p:attrNameLst>
                                          </p:cBhvr>
                                          <p:tavLst>
                                            <p:tav tm="0">
                                              <p:val>
                                                <p:strVal val="1+#ppt_h/2"/>
                                              </p:val>
                                            </p:tav>
                                            <p:tav tm="100000">
                                              <p:val>
                                                <p:strVal val="#ppt_y"/>
                                              </p:val>
                                            </p:tav>
                                          </p:tavLst>
                                        </p:anim>
                                      </p:childTnLst>
                                    </p:cTn>
                                  </p:par>
                                </p:childTnLst>
                              </p:cTn>
                            </p:par>
                            <p:par>
                              <p:cTn id="29" fill="hold">
                                <p:stCondLst>
                                  <p:cond delay="1440"/>
                                </p:stCondLst>
                                <p:childTnLst>
                                  <p:par>
                                    <p:cTn id="30" presetID="56" presetClass="entr" presetSubtype="0" fill="hold" grpId="0" nodeType="afterEffect">
                                      <p:stCondLst>
                                        <p:cond delay="0"/>
                                      </p:stCondLst>
                                      <p:iterate type="lt">
                                        <p:tmPct val="10000"/>
                                      </p:iterate>
                                      <p:childTnLst>
                                        <p:set>
                                          <p:cBhvr>
                                            <p:cTn id="31" dur="1" fill="hold">
                                              <p:stCondLst>
                                                <p:cond delay="0"/>
                                              </p:stCondLst>
                                            </p:cTn>
                                            <p:tgtEl>
                                              <p:spTgt spid="90"/>
                                            </p:tgtEl>
                                            <p:attrNameLst>
                                              <p:attrName>style.visibility</p:attrName>
                                            </p:attrNameLst>
                                          </p:cBhvr>
                                          <p:to>
                                            <p:strVal val="visible"/>
                                          </p:to>
                                        </p:set>
                                        <p:anim by="(-#ppt_w*2)" calcmode="lin" valueType="num">
                                          <p:cBhvr rctx="PPT">
                                            <p:cTn id="32" dur="500" autoRev="1" fill="hold">
                                              <p:stCondLst>
                                                <p:cond delay="0"/>
                                              </p:stCondLst>
                                            </p:cTn>
                                            <p:tgtEl>
                                              <p:spTgt spid="90"/>
                                            </p:tgtEl>
                                            <p:attrNameLst>
                                              <p:attrName>ppt_w</p:attrName>
                                            </p:attrNameLst>
                                          </p:cBhvr>
                                        </p:anim>
                                        <p:anim by="(#ppt_w*0.50)" calcmode="lin" valueType="num">
                                          <p:cBhvr>
                                            <p:cTn id="33" dur="500" decel="50000" autoRev="1" fill="hold">
                                              <p:stCondLst>
                                                <p:cond delay="0"/>
                                              </p:stCondLst>
                                            </p:cTn>
                                            <p:tgtEl>
                                              <p:spTgt spid="90"/>
                                            </p:tgtEl>
                                            <p:attrNameLst>
                                              <p:attrName>ppt_x</p:attrName>
                                            </p:attrNameLst>
                                          </p:cBhvr>
                                        </p:anim>
                                        <p:anim from="(-#ppt_h/2)" to="(#ppt_y)" calcmode="lin" valueType="num">
                                          <p:cBhvr>
                                            <p:cTn id="34" dur="1000" fill="hold">
                                              <p:stCondLst>
                                                <p:cond delay="0"/>
                                              </p:stCondLst>
                                            </p:cTn>
                                            <p:tgtEl>
                                              <p:spTgt spid="90"/>
                                            </p:tgtEl>
                                            <p:attrNameLst>
                                              <p:attrName>ppt_y</p:attrName>
                                            </p:attrNameLst>
                                          </p:cBhvr>
                                        </p:anim>
                                        <p:animRot by="21600000">
                                          <p:cBhvr>
                                            <p:cTn id="35" dur="1000" fill="hold">
                                              <p:stCondLst>
                                                <p:cond delay="0"/>
                                              </p:stCondLst>
                                            </p:cTn>
                                            <p:tgtEl>
                                              <p:spTgt spid="90"/>
                                            </p:tgtEl>
                                            <p:attrNameLst>
                                              <p:attrName>r</p:attrName>
                                            </p:attrNameLst>
                                          </p:cBhvr>
                                        </p:animRot>
                                      </p:childTnLst>
                                    </p:cTn>
                                  </p:par>
                                  <p:par>
                                    <p:cTn id="36" presetID="56" presetClass="entr" presetSubtype="0" fill="hold" grpId="0" nodeType="withEffect">
                                      <p:stCondLst>
                                        <p:cond delay="0"/>
                                      </p:stCondLst>
                                      <p:iterate type="lt">
                                        <p:tmPct val="10000"/>
                                      </p:iterate>
                                      <p:childTnLst>
                                        <p:set>
                                          <p:cBhvr>
                                            <p:cTn id="37" dur="1" fill="hold">
                                              <p:stCondLst>
                                                <p:cond delay="0"/>
                                              </p:stCondLst>
                                            </p:cTn>
                                            <p:tgtEl>
                                              <p:spTgt spid="91"/>
                                            </p:tgtEl>
                                            <p:attrNameLst>
                                              <p:attrName>style.visibility</p:attrName>
                                            </p:attrNameLst>
                                          </p:cBhvr>
                                          <p:to>
                                            <p:strVal val="visible"/>
                                          </p:to>
                                        </p:set>
                                        <p:anim by="(-#ppt_w*2)" calcmode="lin" valueType="num">
                                          <p:cBhvr rctx="PPT">
                                            <p:cTn id="38" dur="500" autoRev="1" fill="hold">
                                              <p:stCondLst>
                                                <p:cond delay="0"/>
                                              </p:stCondLst>
                                            </p:cTn>
                                            <p:tgtEl>
                                              <p:spTgt spid="91"/>
                                            </p:tgtEl>
                                            <p:attrNameLst>
                                              <p:attrName>ppt_w</p:attrName>
                                            </p:attrNameLst>
                                          </p:cBhvr>
                                        </p:anim>
                                        <p:anim by="(#ppt_w*0.50)" calcmode="lin" valueType="num">
                                          <p:cBhvr>
                                            <p:cTn id="39" dur="500" decel="50000" autoRev="1" fill="hold">
                                              <p:stCondLst>
                                                <p:cond delay="0"/>
                                              </p:stCondLst>
                                            </p:cTn>
                                            <p:tgtEl>
                                              <p:spTgt spid="91"/>
                                            </p:tgtEl>
                                            <p:attrNameLst>
                                              <p:attrName>ppt_x</p:attrName>
                                            </p:attrNameLst>
                                          </p:cBhvr>
                                        </p:anim>
                                        <p:anim from="(-#ppt_h/2)" to="(#ppt_y)" calcmode="lin" valueType="num">
                                          <p:cBhvr>
                                            <p:cTn id="40" dur="1000" fill="hold">
                                              <p:stCondLst>
                                                <p:cond delay="0"/>
                                              </p:stCondLst>
                                            </p:cTn>
                                            <p:tgtEl>
                                              <p:spTgt spid="91"/>
                                            </p:tgtEl>
                                            <p:attrNameLst>
                                              <p:attrName>ppt_y</p:attrName>
                                            </p:attrNameLst>
                                          </p:cBhvr>
                                        </p:anim>
                                        <p:animRot by="21600000">
                                          <p:cBhvr>
                                            <p:cTn id="41" dur="1000" fill="hold">
                                              <p:stCondLst>
                                                <p:cond delay="0"/>
                                              </p:stCondLst>
                                            </p:cTn>
                                            <p:tgtEl>
                                              <p:spTgt spid="91"/>
                                            </p:tgtEl>
                                            <p:attrNameLst>
                                              <p:attrName>r</p:attrName>
                                            </p:attrNameLst>
                                          </p:cBhvr>
                                        </p:animRot>
                                      </p:childTnLst>
                                    </p:cTn>
                                  </p:par>
                                  <p:par>
                                    <p:cTn id="42" presetID="56" presetClass="entr" presetSubtype="0" fill="hold" grpId="0" nodeType="withEffect">
                                      <p:stCondLst>
                                        <p:cond delay="0"/>
                                      </p:stCondLst>
                                      <p:iterate type="lt">
                                        <p:tmPct val="10000"/>
                                      </p:iterate>
                                      <p:childTnLst>
                                        <p:set>
                                          <p:cBhvr>
                                            <p:cTn id="43" dur="1" fill="hold">
                                              <p:stCondLst>
                                                <p:cond delay="0"/>
                                              </p:stCondLst>
                                            </p:cTn>
                                            <p:tgtEl>
                                              <p:spTgt spid="92"/>
                                            </p:tgtEl>
                                            <p:attrNameLst>
                                              <p:attrName>style.visibility</p:attrName>
                                            </p:attrNameLst>
                                          </p:cBhvr>
                                          <p:to>
                                            <p:strVal val="visible"/>
                                          </p:to>
                                        </p:set>
                                        <p:anim by="(-#ppt_w*2)" calcmode="lin" valueType="num">
                                          <p:cBhvr rctx="PPT">
                                            <p:cTn id="44" dur="500" autoRev="1" fill="hold">
                                              <p:stCondLst>
                                                <p:cond delay="0"/>
                                              </p:stCondLst>
                                            </p:cTn>
                                            <p:tgtEl>
                                              <p:spTgt spid="92"/>
                                            </p:tgtEl>
                                            <p:attrNameLst>
                                              <p:attrName>ppt_w</p:attrName>
                                            </p:attrNameLst>
                                          </p:cBhvr>
                                        </p:anim>
                                        <p:anim by="(#ppt_w*0.50)" calcmode="lin" valueType="num">
                                          <p:cBhvr>
                                            <p:cTn id="45" dur="500" decel="50000" autoRev="1" fill="hold">
                                              <p:stCondLst>
                                                <p:cond delay="0"/>
                                              </p:stCondLst>
                                            </p:cTn>
                                            <p:tgtEl>
                                              <p:spTgt spid="92"/>
                                            </p:tgtEl>
                                            <p:attrNameLst>
                                              <p:attrName>ppt_x</p:attrName>
                                            </p:attrNameLst>
                                          </p:cBhvr>
                                        </p:anim>
                                        <p:anim from="(-#ppt_h/2)" to="(#ppt_y)" calcmode="lin" valueType="num">
                                          <p:cBhvr>
                                            <p:cTn id="46" dur="1000" fill="hold">
                                              <p:stCondLst>
                                                <p:cond delay="0"/>
                                              </p:stCondLst>
                                            </p:cTn>
                                            <p:tgtEl>
                                              <p:spTgt spid="92"/>
                                            </p:tgtEl>
                                            <p:attrNameLst>
                                              <p:attrName>ppt_y</p:attrName>
                                            </p:attrNameLst>
                                          </p:cBhvr>
                                        </p:anim>
                                        <p:animRot by="21600000">
                                          <p:cBhvr>
                                            <p:cTn id="47" dur="1000" fill="hold">
                                              <p:stCondLst>
                                                <p:cond delay="0"/>
                                              </p:stCondLst>
                                            </p:cTn>
                                            <p:tgtEl>
                                              <p:spTgt spid="92"/>
                                            </p:tgtEl>
                                            <p:attrNameLst>
                                              <p:attrName>r</p:attrName>
                                            </p:attrNameLst>
                                          </p:cBhvr>
                                        </p:animRot>
                                      </p:childTnLst>
                                    </p:cTn>
                                  </p:par>
                                  <p:par>
                                    <p:cTn id="48" presetID="56" presetClass="entr" presetSubtype="0" fill="hold" grpId="0" nodeType="withEffect">
                                      <p:stCondLst>
                                        <p:cond delay="0"/>
                                      </p:stCondLst>
                                      <p:iterate type="lt">
                                        <p:tmPct val="10000"/>
                                      </p:iterate>
                                      <p:childTnLst>
                                        <p:set>
                                          <p:cBhvr>
                                            <p:cTn id="49" dur="1" fill="hold">
                                              <p:stCondLst>
                                                <p:cond delay="0"/>
                                              </p:stCondLst>
                                            </p:cTn>
                                            <p:tgtEl>
                                              <p:spTgt spid="93"/>
                                            </p:tgtEl>
                                            <p:attrNameLst>
                                              <p:attrName>style.visibility</p:attrName>
                                            </p:attrNameLst>
                                          </p:cBhvr>
                                          <p:to>
                                            <p:strVal val="visible"/>
                                          </p:to>
                                        </p:set>
                                        <p:anim by="(-#ppt_w*2)" calcmode="lin" valueType="num">
                                          <p:cBhvr rctx="PPT">
                                            <p:cTn id="50" dur="500" autoRev="1" fill="hold">
                                              <p:stCondLst>
                                                <p:cond delay="0"/>
                                              </p:stCondLst>
                                            </p:cTn>
                                            <p:tgtEl>
                                              <p:spTgt spid="93"/>
                                            </p:tgtEl>
                                            <p:attrNameLst>
                                              <p:attrName>ppt_w</p:attrName>
                                            </p:attrNameLst>
                                          </p:cBhvr>
                                        </p:anim>
                                        <p:anim by="(#ppt_w*0.50)" calcmode="lin" valueType="num">
                                          <p:cBhvr>
                                            <p:cTn id="51" dur="500" decel="50000" autoRev="1" fill="hold">
                                              <p:stCondLst>
                                                <p:cond delay="0"/>
                                              </p:stCondLst>
                                            </p:cTn>
                                            <p:tgtEl>
                                              <p:spTgt spid="93"/>
                                            </p:tgtEl>
                                            <p:attrNameLst>
                                              <p:attrName>ppt_x</p:attrName>
                                            </p:attrNameLst>
                                          </p:cBhvr>
                                        </p:anim>
                                        <p:anim from="(-#ppt_h/2)" to="(#ppt_y)" calcmode="lin" valueType="num">
                                          <p:cBhvr>
                                            <p:cTn id="52" dur="1000" fill="hold">
                                              <p:stCondLst>
                                                <p:cond delay="0"/>
                                              </p:stCondLst>
                                            </p:cTn>
                                            <p:tgtEl>
                                              <p:spTgt spid="93"/>
                                            </p:tgtEl>
                                            <p:attrNameLst>
                                              <p:attrName>ppt_y</p:attrName>
                                            </p:attrNameLst>
                                          </p:cBhvr>
                                        </p:anim>
                                        <p:animRot by="21600000">
                                          <p:cBhvr>
                                            <p:cTn id="53" dur="1000" fill="hold">
                                              <p:stCondLst>
                                                <p:cond delay="0"/>
                                              </p:stCondLst>
                                            </p:cTn>
                                            <p:tgtEl>
                                              <p:spTgt spid="93"/>
                                            </p:tgtEl>
                                            <p:attrNameLst>
                                              <p:attrName>r</p:attrName>
                                            </p:attrNameLst>
                                          </p:cBhvr>
                                        </p:animRot>
                                      </p:childTnLst>
                                    </p:cTn>
                                  </p:par>
                                </p:childTnLst>
                              </p:cTn>
                            </p:par>
                            <p:par>
                              <p:cTn id="54" fill="hold">
                                <p:stCondLst>
                                  <p:cond delay="2640"/>
                                </p:stCondLst>
                                <p:childTnLst>
                                  <p:par>
                                    <p:cTn id="55" presetID="2" presetClass="entr" presetSubtype="12" fill="hold" grpId="0" nodeType="afterEffect">
                                      <p:stCondLst>
                                        <p:cond delay="0"/>
                                      </p:stCondLst>
                                      <p:childTnLst>
                                        <p:set>
                                          <p:cBhvr>
                                            <p:cTn id="56" dur="1" fill="hold">
                                              <p:stCondLst>
                                                <p:cond delay="0"/>
                                              </p:stCondLst>
                                            </p:cTn>
                                            <p:tgtEl>
                                              <p:spTgt spid="94"/>
                                            </p:tgtEl>
                                            <p:attrNameLst>
                                              <p:attrName>style.visibility</p:attrName>
                                            </p:attrNameLst>
                                          </p:cBhvr>
                                          <p:to>
                                            <p:strVal val="visible"/>
                                          </p:to>
                                        </p:set>
                                        <p:anim calcmode="lin" valueType="num">
                                          <p:cBhvr additive="base">
                                            <p:cTn id="57" dur="500" fill="hold"/>
                                            <p:tgtEl>
                                              <p:spTgt spid="94"/>
                                            </p:tgtEl>
                                            <p:attrNameLst>
                                              <p:attrName>ppt_x</p:attrName>
                                            </p:attrNameLst>
                                          </p:cBhvr>
                                          <p:tavLst>
                                            <p:tav tm="0">
                                              <p:val>
                                                <p:strVal val="0-#ppt_w/2"/>
                                              </p:val>
                                            </p:tav>
                                            <p:tav tm="100000">
                                              <p:val>
                                                <p:strVal val="#ppt_x"/>
                                              </p:val>
                                            </p:tav>
                                          </p:tavLst>
                                        </p:anim>
                                        <p:anim calcmode="lin" valueType="num">
                                          <p:cBhvr additive="base">
                                            <p:cTn id="58" dur="500" fill="hold"/>
                                            <p:tgtEl>
                                              <p:spTgt spid="94"/>
                                            </p:tgtEl>
                                            <p:attrNameLst>
                                              <p:attrName>ppt_y</p:attrName>
                                            </p:attrNameLst>
                                          </p:cBhvr>
                                          <p:tavLst>
                                            <p:tav tm="0">
                                              <p:val>
                                                <p:strVal val="1+#ppt_h/2"/>
                                              </p:val>
                                            </p:tav>
                                            <p:tav tm="100000">
                                              <p:val>
                                                <p:strVal val="#ppt_y"/>
                                              </p:val>
                                            </p:tav>
                                          </p:tavLst>
                                        </p:anim>
                                      </p:childTnLst>
                                    </p:cTn>
                                  </p:par>
                                  <p:par>
                                    <p:cTn id="59" presetID="2" presetClass="entr" presetSubtype="12" fill="hold" grpId="0" nodeType="withEffect">
                                      <p:stCondLst>
                                        <p:cond delay="100"/>
                                      </p:stCondLst>
                                      <p:childTnLst>
                                        <p:set>
                                          <p:cBhvr>
                                            <p:cTn id="60" dur="1" fill="hold">
                                              <p:stCondLst>
                                                <p:cond delay="0"/>
                                              </p:stCondLst>
                                            </p:cTn>
                                            <p:tgtEl>
                                              <p:spTgt spid="96"/>
                                            </p:tgtEl>
                                            <p:attrNameLst>
                                              <p:attrName>style.visibility</p:attrName>
                                            </p:attrNameLst>
                                          </p:cBhvr>
                                          <p:to>
                                            <p:strVal val="visible"/>
                                          </p:to>
                                        </p:set>
                                        <p:anim calcmode="lin" valueType="num">
                                          <p:cBhvr additive="base">
                                            <p:cTn id="61" dur="500" fill="hold"/>
                                            <p:tgtEl>
                                              <p:spTgt spid="96"/>
                                            </p:tgtEl>
                                            <p:attrNameLst>
                                              <p:attrName>ppt_x</p:attrName>
                                            </p:attrNameLst>
                                          </p:cBhvr>
                                          <p:tavLst>
                                            <p:tav tm="0">
                                              <p:val>
                                                <p:strVal val="0-#ppt_w/2"/>
                                              </p:val>
                                            </p:tav>
                                            <p:tav tm="100000">
                                              <p:val>
                                                <p:strVal val="#ppt_x"/>
                                              </p:val>
                                            </p:tav>
                                          </p:tavLst>
                                        </p:anim>
                                        <p:anim calcmode="lin" valueType="num">
                                          <p:cBhvr additive="base">
                                            <p:cTn id="62" dur="500" fill="hold"/>
                                            <p:tgtEl>
                                              <p:spTgt spid="96"/>
                                            </p:tgtEl>
                                            <p:attrNameLst>
                                              <p:attrName>ppt_y</p:attrName>
                                            </p:attrNameLst>
                                          </p:cBhvr>
                                          <p:tavLst>
                                            <p:tav tm="0">
                                              <p:val>
                                                <p:strVal val="1+#ppt_h/2"/>
                                              </p:val>
                                            </p:tav>
                                            <p:tav tm="100000">
                                              <p:val>
                                                <p:strVal val="#ppt_y"/>
                                              </p:val>
                                            </p:tav>
                                          </p:tavLst>
                                        </p:anim>
                                      </p:childTnLst>
                                    </p:cTn>
                                  </p:par>
                                  <p:par>
                                    <p:cTn id="63" presetID="2" presetClass="entr" presetSubtype="12" fill="hold" grpId="0" nodeType="withEffect">
                                      <p:stCondLst>
                                        <p:cond delay="200"/>
                                      </p:stCondLst>
                                      <p:childTnLst>
                                        <p:set>
                                          <p:cBhvr>
                                            <p:cTn id="64" dur="1" fill="hold">
                                              <p:stCondLst>
                                                <p:cond delay="0"/>
                                              </p:stCondLst>
                                            </p:cTn>
                                            <p:tgtEl>
                                              <p:spTgt spid="98"/>
                                            </p:tgtEl>
                                            <p:attrNameLst>
                                              <p:attrName>style.visibility</p:attrName>
                                            </p:attrNameLst>
                                          </p:cBhvr>
                                          <p:to>
                                            <p:strVal val="visible"/>
                                          </p:to>
                                        </p:set>
                                        <p:anim calcmode="lin" valueType="num">
                                          <p:cBhvr additive="base">
                                            <p:cTn id="65" dur="500" fill="hold"/>
                                            <p:tgtEl>
                                              <p:spTgt spid="98"/>
                                            </p:tgtEl>
                                            <p:attrNameLst>
                                              <p:attrName>ppt_x</p:attrName>
                                            </p:attrNameLst>
                                          </p:cBhvr>
                                          <p:tavLst>
                                            <p:tav tm="0">
                                              <p:val>
                                                <p:strVal val="0-#ppt_w/2"/>
                                              </p:val>
                                            </p:tav>
                                            <p:tav tm="100000">
                                              <p:val>
                                                <p:strVal val="#ppt_x"/>
                                              </p:val>
                                            </p:tav>
                                          </p:tavLst>
                                        </p:anim>
                                        <p:anim calcmode="lin" valueType="num">
                                          <p:cBhvr additive="base">
                                            <p:cTn id="66" dur="500" fill="hold"/>
                                            <p:tgtEl>
                                              <p:spTgt spid="98"/>
                                            </p:tgtEl>
                                            <p:attrNameLst>
                                              <p:attrName>ppt_y</p:attrName>
                                            </p:attrNameLst>
                                          </p:cBhvr>
                                          <p:tavLst>
                                            <p:tav tm="0">
                                              <p:val>
                                                <p:strVal val="1+#ppt_h/2"/>
                                              </p:val>
                                            </p:tav>
                                            <p:tav tm="100000">
                                              <p:val>
                                                <p:strVal val="#ppt_y"/>
                                              </p:val>
                                            </p:tav>
                                          </p:tavLst>
                                        </p:anim>
                                      </p:childTnLst>
                                    </p:cTn>
                                  </p:par>
                                  <p:par>
                                    <p:cTn id="67" presetID="2" presetClass="entr" presetSubtype="12" fill="hold" grpId="0" nodeType="withEffect">
                                      <p:stCondLst>
                                        <p:cond delay="300"/>
                                      </p:stCondLst>
                                      <p:childTnLst>
                                        <p:set>
                                          <p:cBhvr>
                                            <p:cTn id="68" dur="1" fill="hold">
                                              <p:stCondLst>
                                                <p:cond delay="0"/>
                                              </p:stCondLst>
                                            </p:cTn>
                                            <p:tgtEl>
                                              <p:spTgt spid="100"/>
                                            </p:tgtEl>
                                            <p:attrNameLst>
                                              <p:attrName>style.visibility</p:attrName>
                                            </p:attrNameLst>
                                          </p:cBhvr>
                                          <p:to>
                                            <p:strVal val="visible"/>
                                          </p:to>
                                        </p:set>
                                        <p:anim calcmode="lin" valueType="num">
                                          <p:cBhvr additive="base">
                                            <p:cTn id="69" dur="500" fill="hold"/>
                                            <p:tgtEl>
                                              <p:spTgt spid="100"/>
                                            </p:tgtEl>
                                            <p:attrNameLst>
                                              <p:attrName>ppt_x</p:attrName>
                                            </p:attrNameLst>
                                          </p:cBhvr>
                                          <p:tavLst>
                                            <p:tav tm="0">
                                              <p:val>
                                                <p:strVal val="0-#ppt_w/2"/>
                                              </p:val>
                                            </p:tav>
                                            <p:tav tm="100000">
                                              <p:val>
                                                <p:strVal val="#ppt_x"/>
                                              </p:val>
                                            </p:tav>
                                          </p:tavLst>
                                        </p:anim>
                                        <p:anim calcmode="lin" valueType="num">
                                          <p:cBhvr additive="base">
                                            <p:cTn id="70" dur="500" fill="hold"/>
                                            <p:tgtEl>
                                              <p:spTgt spid="100"/>
                                            </p:tgtEl>
                                            <p:attrNameLst>
                                              <p:attrName>ppt_y</p:attrName>
                                            </p:attrNameLst>
                                          </p:cBhvr>
                                          <p:tavLst>
                                            <p:tav tm="0">
                                              <p:val>
                                                <p:strVal val="1+#ppt_h/2"/>
                                              </p:val>
                                            </p:tav>
                                            <p:tav tm="100000">
                                              <p:val>
                                                <p:strVal val="#ppt_y"/>
                                              </p:val>
                                            </p:tav>
                                          </p:tavLst>
                                        </p:anim>
                                      </p:childTnLst>
                                    </p:cTn>
                                  </p:par>
                                </p:childTnLst>
                              </p:cTn>
                            </p:par>
                            <p:par>
                              <p:cTn id="71" fill="hold">
                                <p:stCondLst>
                                  <p:cond delay="3440"/>
                                </p:stCondLst>
                                <p:childTnLst>
                                  <p:par>
                                    <p:cTn id="72" presetID="22" presetClass="entr" presetSubtype="1" fill="hold" grpId="0" nodeType="afterEffect">
                                      <p:stCondLst>
                                        <p:cond delay="0"/>
                                      </p:stCondLst>
                                      <p:childTnLst>
                                        <p:set>
                                          <p:cBhvr>
                                            <p:cTn id="73" dur="1" fill="hold">
                                              <p:stCondLst>
                                                <p:cond delay="0"/>
                                              </p:stCondLst>
                                            </p:cTn>
                                            <p:tgtEl>
                                              <p:spTgt spid="95"/>
                                            </p:tgtEl>
                                            <p:attrNameLst>
                                              <p:attrName>style.visibility</p:attrName>
                                            </p:attrNameLst>
                                          </p:cBhvr>
                                          <p:to>
                                            <p:strVal val="visible"/>
                                          </p:to>
                                        </p:set>
                                        <p:animEffect transition="in" filter="wipe(up)">
                                          <p:cBhvr>
                                            <p:cTn id="74" dur="500"/>
                                            <p:tgtEl>
                                              <p:spTgt spid="95"/>
                                            </p:tgtEl>
                                          </p:cBhvr>
                                        </p:animEffect>
                                      </p:childTnLst>
                                    </p:cTn>
                                  </p:par>
                                  <p:par>
                                    <p:cTn id="75" presetID="22" presetClass="entr" presetSubtype="1" fill="hold" grpId="0" nodeType="withEffect">
                                      <p:stCondLst>
                                        <p:cond delay="0"/>
                                      </p:stCondLst>
                                      <p:childTnLst>
                                        <p:set>
                                          <p:cBhvr>
                                            <p:cTn id="76" dur="1" fill="hold">
                                              <p:stCondLst>
                                                <p:cond delay="0"/>
                                              </p:stCondLst>
                                            </p:cTn>
                                            <p:tgtEl>
                                              <p:spTgt spid="97"/>
                                            </p:tgtEl>
                                            <p:attrNameLst>
                                              <p:attrName>style.visibility</p:attrName>
                                            </p:attrNameLst>
                                          </p:cBhvr>
                                          <p:to>
                                            <p:strVal val="visible"/>
                                          </p:to>
                                        </p:set>
                                        <p:animEffect transition="in" filter="wipe(up)">
                                          <p:cBhvr>
                                            <p:cTn id="77" dur="500"/>
                                            <p:tgtEl>
                                              <p:spTgt spid="97"/>
                                            </p:tgtEl>
                                          </p:cBhvr>
                                        </p:animEffect>
                                      </p:childTnLst>
                                    </p:cTn>
                                  </p:par>
                                  <p:par>
                                    <p:cTn id="78" presetID="22" presetClass="entr" presetSubtype="1" fill="hold" grpId="0" nodeType="withEffect">
                                      <p:stCondLst>
                                        <p:cond delay="0"/>
                                      </p:stCondLst>
                                      <p:childTnLst>
                                        <p:set>
                                          <p:cBhvr>
                                            <p:cTn id="79" dur="1" fill="hold">
                                              <p:stCondLst>
                                                <p:cond delay="0"/>
                                              </p:stCondLst>
                                            </p:cTn>
                                            <p:tgtEl>
                                              <p:spTgt spid="99"/>
                                            </p:tgtEl>
                                            <p:attrNameLst>
                                              <p:attrName>style.visibility</p:attrName>
                                            </p:attrNameLst>
                                          </p:cBhvr>
                                          <p:to>
                                            <p:strVal val="visible"/>
                                          </p:to>
                                        </p:set>
                                        <p:animEffect transition="in" filter="wipe(up)">
                                          <p:cBhvr>
                                            <p:cTn id="80" dur="500"/>
                                            <p:tgtEl>
                                              <p:spTgt spid="99"/>
                                            </p:tgtEl>
                                          </p:cBhvr>
                                        </p:animEffect>
                                      </p:childTnLst>
                                    </p:cTn>
                                  </p:par>
                                  <p:par>
                                    <p:cTn id="81" presetID="22" presetClass="entr" presetSubtype="1" fill="hold" grpId="0" nodeType="withEffect">
                                      <p:stCondLst>
                                        <p:cond delay="0"/>
                                      </p:stCondLst>
                                      <p:childTnLst>
                                        <p:set>
                                          <p:cBhvr>
                                            <p:cTn id="82" dur="1" fill="hold">
                                              <p:stCondLst>
                                                <p:cond delay="0"/>
                                              </p:stCondLst>
                                            </p:cTn>
                                            <p:tgtEl>
                                              <p:spTgt spid="101"/>
                                            </p:tgtEl>
                                            <p:attrNameLst>
                                              <p:attrName>style.visibility</p:attrName>
                                            </p:attrNameLst>
                                          </p:cBhvr>
                                          <p:to>
                                            <p:strVal val="visible"/>
                                          </p:to>
                                        </p:set>
                                        <p:animEffect transition="in" filter="wipe(up)">
                                          <p:cBhvr>
                                            <p:cTn id="83" dur="500"/>
                                            <p:tgtEl>
                                              <p:spTgt spid="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90" grpId="0"/>
          <p:bldP spid="91" grpId="0"/>
          <p:bldP spid="92" grpId="0"/>
          <p:bldP spid="93" grpId="0"/>
          <p:bldP spid="94" grpId="0"/>
          <p:bldP spid="95" grpId="0"/>
          <p:bldP spid="96" grpId="0"/>
          <p:bldP spid="97" grpId="0"/>
          <p:bldP spid="98" grpId="0"/>
          <p:bldP spid="99" grpId="0"/>
          <p:bldP spid="100" grpId="0"/>
          <p:bldP spid="101" grpId="0"/>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图片 2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2454497"/>
            <a:ext cx="12196800" cy="4403503"/>
          </a:xfrm>
          <a:prstGeom prst="rect">
            <a:avLst/>
          </a:prstGeom>
        </p:spPr>
      </p:pic>
      <p:grpSp>
        <p:nvGrpSpPr>
          <p:cNvPr id="8" name="组合 7"/>
          <p:cNvGrpSpPr/>
          <p:nvPr/>
        </p:nvGrpSpPr>
        <p:grpSpPr>
          <a:xfrm>
            <a:off x="4947444" y="1328709"/>
            <a:ext cx="2301875" cy="2308226"/>
            <a:chOff x="6609209" y="790981"/>
            <a:chExt cx="2301875" cy="2308226"/>
          </a:xfrm>
        </p:grpSpPr>
        <p:sp>
          <p:nvSpPr>
            <p:cNvPr id="9" name="Oval 5"/>
            <p:cNvSpPr>
              <a:spLocks noChangeArrowheads="1"/>
            </p:cNvSpPr>
            <p:nvPr/>
          </p:nvSpPr>
          <p:spPr bwMode="auto">
            <a:xfrm>
              <a:off x="6609209" y="790981"/>
              <a:ext cx="2301875" cy="230822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6"/>
            <p:cNvSpPr>
              <a:spLocks noEditPoints="1"/>
            </p:cNvSpPr>
            <p:nvPr/>
          </p:nvSpPr>
          <p:spPr bwMode="auto">
            <a:xfrm>
              <a:off x="6733034" y="914806"/>
              <a:ext cx="2054225" cy="2058988"/>
            </a:xfrm>
            <a:custGeom>
              <a:avLst/>
              <a:gdLst>
                <a:gd name="T0" fmla="*/ 1653 w 3306"/>
                <a:gd name="T1" fmla="*/ 0 h 3306"/>
                <a:gd name="T2" fmla="*/ 3306 w 3306"/>
                <a:gd name="T3" fmla="*/ 1653 h 3306"/>
                <a:gd name="T4" fmla="*/ 1653 w 3306"/>
                <a:gd name="T5" fmla="*/ 3306 h 3306"/>
                <a:gd name="T6" fmla="*/ 0 w 3306"/>
                <a:gd name="T7" fmla="*/ 1653 h 3306"/>
                <a:gd name="T8" fmla="*/ 1653 w 3306"/>
                <a:gd name="T9" fmla="*/ 0 h 3306"/>
                <a:gd name="T10" fmla="*/ 1653 w 3306"/>
                <a:gd name="T11" fmla="*/ 112 h 3306"/>
                <a:gd name="T12" fmla="*/ 3193 w 3306"/>
                <a:gd name="T13" fmla="*/ 1653 h 3306"/>
                <a:gd name="T14" fmla="*/ 1653 w 3306"/>
                <a:gd name="T15" fmla="*/ 3193 h 3306"/>
                <a:gd name="T16" fmla="*/ 112 w 3306"/>
                <a:gd name="T17" fmla="*/ 1653 h 3306"/>
                <a:gd name="T18" fmla="*/ 1653 w 3306"/>
                <a:gd name="T19" fmla="*/ 112 h 3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06" h="3306">
                  <a:moveTo>
                    <a:pt x="1653" y="0"/>
                  </a:moveTo>
                  <a:cubicBezTo>
                    <a:pt x="2565" y="0"/>
                    <a:pt x="3306" y="740"/>
                    <a:pt x="3306" y="1653"/>
                  </a:cubicBezTo>
                  <a:cubicBezTo>
                    <a:pt x="3306" y="2565"/>
                    <a:pt x="2565" y="3306"/>
                    <a:pt x="1653" y="3306"/>
                  </a:cubicBezTo>
                  <a:cubicBezTo>
                    <a:pt x="740" y="3306"/>
                    <a:pt x="0" y="2565"/>
                    <a:pt x="0" y="1653"/>
                  </a:cubicBezTo>
                  <a:cubicBezTo>
                    <a:pt x="0" y="740"/>
                    <a:pt x="740" y="0"/>
                    <a:pt x="1653" y="0"/>
                  </a:cubicBezTo>
                  <a:close/>
                  <a:moveTo>
                    <a:pt x="1653" y="112"/>
                  </a:moveTo>
                  <a:cubicBezTo>
                    <a:pt x="2503" y="112"/>
                    <a:pt x="3193" y="802"/>
                    <a:pt x="3193" y="1653"/>
                  </a:cubicBezTo>
                  <a:cubicBezTo>
                    <a:pt x="3193" y="2503"/>
                    <a:pt x="2503" y="3193"/>
                    <a:pt x="1653" y="3193"/>
                  </a:cubicBezTo>
                  <a:cubicBezTo>
                    <a:pt x="802" y="3193"/>
                    <a:pt x="112" y="2503"/>
                    <a:pt x="112" y="1653"/>
                  </a:cubicBezTo>
                  <a:cubicBezTo>
                    <a:pt x="112" y="802"/>
                    <a:pt x="802" y="112"/>
                    <a:pt x="1653" y="112"/>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13" name="TextBox 12"/>
          <p:cNvSpPr txBox="1"/>
          <p:nvPr/>
        </p:nvSpPr>
        <p:spPr>
          <a:xfrm>
            <a:off x="2969396" y="3754914"/>
            <a:ext cx="6257970" cy="830997"/>
          </a:xfrm>
          <a:prstGeom prst="rect">
            <a:avLst/>
          </a:prstGeom>
          <a:noFill/>
        </p:spPr>
        <p:txBody>
          <a:bodyPr wrap="square" rtlCol="0">
            <a:spAutoFit/>
          </a:bodyPr>
          <a:lstStyle/>
          <a:p>
            <a:pPr algn="ctr"/>
            <a:r>
              <a:rPr lang="zh-CN" altLang="en-US" sz="4800" b="1" dirty="0" smtClean="0">
                <a:solidFill>
                  <a:schemeClr val="accent2"/>
                </a:solidFill>
                <a:latin typeface="微软雅黑"/>
                <a:ea typeface="微软雅黑"/>
              </a:rPr>
              <a:t>发展规划</a:t>
            </a:r>
            <a:endParaRPr lang="zh-CN" altLang="en-US" sz="4800" b="1" dirty="0">
              <a:solidFill>
                <a:schemeClr val="accent2"/>
              </a:solidFill>
              <a:latin typeface="微软雅黑"/>
              <a:ea typeface="微软雅黑"/>
            </a:endParaRPr>
          </a:p>
        </p:txBody>
      </p:sp>
      <p:cxnSp>
        <p:nvCxnSpPr>
          <p:cNvPr id="14" name="直接连接符 13"/>
          <p:cNvCxnSpPr/>
          <p:nvPr/>
        </p:nvCxnSpPr>
        <p:spPr bwMode="auto">
          <a:xfrm>
            <a:off x="2641997" y="4570914"/>
            <a:ext cx="6912768" cy="0"/>
          </a:xfrm>
          <a:prstGeom prst="line">
            <a:avLst/>
          </a:prstGeom>
          <a:solidFill>
            <a:schemeClr val="accent1"/>
          </a:solidFill>
          <a:ln w="9525" cap="flat" cmpd="sng" algn="ctr">
            <a:solidFill>
              <a:schemeClr val="accent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 name="Freeform 13"/>
          <p:cNvSpPr>
            <a:spLocks noEditPoints="1"/>
          </p:cNvSpPr>
          <p:nvPr/>
        </p:nvSpPr>
        <p:spPr bwMode="auto">
          <a:xfrm>
            <a:off x="5477893" y="1815152"/>
            <a:ext cx="1241014" cy="1335340"/>
          </a:xfrm>
          <a:custGeom>
            <a:avLst/>
            <a:gdLst>
              <a:gd name="T0" fmla="*/ 255 w 847"/>
              <a:gd name="T1" fmla="*/ 138 h 903"/>
              <a:gd name="T2" fmla="*/ 555 w 847"/>
              <a:gd name="T3" fmla="*/ 100 h 903"/>
              <a:gd name="T4" fmla="*/ 448 w 847"/>
              <a:gd name="T5" fmla="*/ 61 h 903"/>
              <a:gd name="T6" fmla="*/ 324 w 847"/>
              <a:gd name="T7" fmla="*/ 61 h 903"/>
              <a:gd name="T8" fmla="*/ 217 w 847"/>
              <a:gd name="T9" fmla="*/ 100 h 903"/>
              <a:gd name="T10" fmla="*/ 697 w 847"/>
              <a:gd name="T11" fmla="*/ 782 h 903"/>
              <a:gd name="T12" fmla="*/ 709 w 847"/>
              <a:gd name="T13" fmla="*/ 755 h 903"/>
              <a:gd name="T14" fmla="*/ 660 w 847"/>
              <a:gd name="T15" fmla="*/ 586 h 903"/>
              <a:gd name="T16" fmla="*/ 629 w 847"/>
              <a:gd name="T17" fmla="*/ 586 h 903"/>
              <a:gd name="T18" fmla="*/ 629 w 847"/>
              <a:gd name="T19" fmla="*/ 716 h 903"/>
              <a:gd name="T20" fmla="*/ 630 w 847"/>
              <a:gd name="T21" fmla="*/ 719 h 903"/>
              <a:gd name="T22" fmla="*/ 631 w 847"/>
              <a:gd name="T23" fmla="*/ 722 h 903"/>
              <a:gd name="T24" fmla="*/ 633 w 847"/>
              <a:gd name="T25" fmla="*/ 724 h 903"/>
              <a:gd name="T26" fmla="*/ 807 w 847"/>
              <a:gd name="T27" fmla="*/ 596 h 903"/>
              <a:gd name="T28" fmla="*/ 644 w 847"/>
              <a:gd name="T29" fmla="*/ 510 h 903"/>
              <a:gd name="T30" fmla="*/ 607 w 847"/>
              <a:gd name="T31" fmla="*/ 899 h 903"/>
              <a:gd name="T32" fmla="*/ 837 w 847"/>
              <a:gd name="T33" fmla="*/ 743 h 903"/>
              <a:gd name="T34" fmla="*/ 808 w 847"/>
              <a:gd name="T35" fmla="*/ 737 h 903"/>
              <a:gd name="T36" fmla="*/ 645 w 847"/>
              <a:gd name="T37" fmla="*/ 872 h 903"/>
              <a:gd name="T38" fmla="*/ 481 w 847"/>
              <a:gd name="T39" fmla="*/ 675 h 903"/>
              <a:gd name="T40" fmla="*/ 676 w 847"/>
              <a:gd name="T41" fmla="*/ 543 h 903"/>
              <a:gd name="T42" fmla="*/ 808 w 847"/>
              <a:gd name="T43" fmla="*/ 737 h 903"/>
              <a:gd name="T44" fmla="*/ 284 w 847"/>
              <a:gd name="T45" fmla="*/ 736 h 903"/>
              <a:gd name="T46" fmla="*/ 485 w 847"/>
              <a:gd name="T47" fmla="*/ 536 h 903"/>
              <a:gd name="T48" fmla="*/ 526 w 847"/>
              <a:gd name="T49" fmla="*/ 505 h 903"/>
              <a:gd name="T50" fmla="*/ 732 w 847"/>
              <a:gd name="T51" fmla="*/ 306 h 903"/>
              <a:gd name="T52" fmla="*/ 740 w 847"/>
              <a:gd name="T53" fmla="*/ 494 h 903"/>
              <a:gd name="T54" fmla="*/ 772 w 847"/>
              <a:gd name="T55" fmla="*/ 505 h 903"/>
              <a:gd name="T56" fmla="*/ 772 w 847"/>
              <a:gd name="T57" fmla="*/ 208 h 903"/>
              <a:gd name="T58" fmla="*/ 40 w 847"/>
              <a:gd name="T59" fmla="*/ 167 h 903"/>
              <a:gd name="T60" fmla="*/ 0 w 847"/>
              <a:gd name="T61" fmla="*/ 314 h 903"/>
              <a:gd name="T62" fmla="*/ 0 w 847"/>
              <a:gd name="T63" fmla="*/ 536 h 903"/>
              <a:gd name="T64" fmla="*/ 0 w 847"/>
              <a:gd name="T65" fmla="*/ 751 h 903"/>
              <a:gd name="T66" fmla="*/ 427 w 847"/>
              <a:gd name="T67" fmla="*/ 791 h 903"/>
              <a:gd name="T68" fmla="*/ 32 w 847"/>
              <a:gd name="T69" fmla="*/ 314 h 903"/>
              <a:gd name="T70" fmla="*/ 40 w 847"/>
              <a:gd name="T71" fmla="*/ 306 h 903"/>
              <a:gd name="T72" fmla="*/ 252 w 847"/>
              <a:gd name="T73" fmla="*/ 505 h 903"/>
              <a:gd name="T74" fmla="*/ 32 w 847"/>
              <a:gd name="T75" fmla="*/ 314 h 903"/>
              <a:gd name="T76" fmla="*/ 252 w 847"/>
              <a:gd name="T77" fmla="*/ 536 h 903"/>
              <a:gd name="T78" fmla="*/ 40 w 847"/>
              <a:gd name="T79" fmla="*/ 736 h 903"/>
              <a:gd name="T80" fmla="*/ 32 w 847"/>
              <a:gd name="T81" fmla="*/ 536 h 903"/>
              <a:gd name="T82" fmla="*/ 284 w 847"/>
              <a:gd name="T83" fmla="*/ 505 h 903"/>
              <a:gd name="T84" fmla="*/ 284 w 847"/>
              <a:gd name="T85" fmla="*/ 306 h 903"/>
              <a:gd name="T86" fmla="*/ 495 w 847"/>
              <a:gd name="T87" fmla="*/ 505 h 903"/>
              <a:gd name="T88" fmla="*/ 511 w 847"/>
              <a:gd name="T89" fmla="*/ 207 h 903"/>
              <a:gd name="T90" fmla="*/ 538 w 847"/>
              <a:gd name="T91" fmla="*/ 235 h 903"/>
              <a:gd name="T92" fmla="*/ 483 w 847"/>
              <a:gd name="T93" fmla="*/ 235 h 903"/>
              <a:gd name="T94" fmla="*/ 268 w 847"/>
              <a:gd name="T95" fmla="*/ 207 h 903"/>
              <a:gd name="T96" fmla="*/ 295 w 847"/>
              <a:gd name="T97" fmla="*/ 235 h 903"/>
              <a:gd name="T98" fmla="*/ 241 w 847"/>
              <a:gd name="T99" fmla="*/ 235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47" h="903">
                <a:moveTo>
                  <a:pt x="217" y="100"/>
                </a:moveTo>
                <a:cubicBezTo>
                  <a:pt x="217" y="121"/>
                  <a:pt x="234" y="138"/>
                  <a:pt x="255" y="138"/>
                </a:cubicBezTo>
                <a:lnTo>
                  <a:pt x="517" y="138"/>
                </a:lnTo>
                <a:cubicBezTo>
                  <a:pt x="538" y="138"/>
                  <a:pt x="555" y="121"/>
                  <a:pt x="555" y="100"/>
                </a:cubicBezTo>
                <a:cubicBezTo>
                  <a:pt x="555" y="79"/>
                  <a:pt x="538" y="61"/>
                  <a:pt x="517" y="61"/>
                </a:cubicBezTo>
                <a:lnTo>
                  <a:pt x="448" y="61"/>
                </a:lnTo>
                <a:cubicBezTo>
                  <a:pt x="448" y="27"/>
                  <a:pt x="420" y="0"/>
                  <a:pt x="386" y="0"/>
                </a:cubicBezTo>
                <a:cubicBezTo>
                  <a:pt x="352" y="0"/>
                  <a:pt x="324" y="27"/>
                  <a:pt x="324" y="61"/>
                </a:cubicBezTo>
                <a:lnTo>
                  <a:pt x="255" y="61"/>
                </a:lnTo>
                <a:cubicBezTo>
                  <a:pt x="234" y="61"/>
                  <a:pt x="217" y="79"/>
                  <a:pt x="217" y="100"/>
                </a:cubicBezTo>
                <a:close/>
                <a:moveTo>
                  <a:pt x="686" y="777"/>
                </a:moveTo>
                <a:cubicBezTo>
                  <a:pt x="689" y="780"/>
                  <a:pt x="693" y="782"/>
                  <a:pt x="697" y="782"/>
                </a:cubicBezTo>
                <a:cubicBezTo>
                  <a:pt x="702" y="782"/>
                  <a:pt x="706" y="780"/>
                  <a:pt x="709" y="777"/>
                </a:cubicBezTo>
                <a:cubicBezTo>
                  <a:pt x="715" y="771"/>
                  <a:pt x="715" y="761"/>
                  <a:pt x="709" y="755"/>
                </a:cubicBezTo>
                <a:lnTo>
                  <a:pt x="660" y="706"/>
                </a:lnTo>
                <a:lnTo>
                  <a:pt x="660" y="586"/>
                </a:lnTo>
                <a:cubicBezTo>
                  <a:pt x="660" y="577"/>
                  <a:pt x="653" y="570"/>
                  <a:pt x="644" y="570"/>
                </a:cubicBezTo>
                <a:cubicBezTo>
                  <a:pt x="636" y="570"/>
                  <a:pt x="629" y="577"/>
                  <a:pt x="629" y="586"/>
                </a:cubicBezTo>
                <a:lnTo>
                  <a:pt x="629" y="713"/>
                </a:lnTo>
                <a:cubicBezTo>
                  <a:pt x="629" y="714"/>
                  <a:pt x="629" y="715"/>
                  <a:pt x="629" y="716"/>
                </a:cubicBezTo>
                <a:cubicBezTo>
                  <a:pt x="629" y="716"/>
                  <a:pt x="629" y="717"/>
                  <a:pt x="629" y="717"/>
                </a:cubicBezTo>
                <a:cubicBezTo>
                  <a:pt x="629" y="718"/>
                  <a:pt x="630" y="718"/>
                  <a:pt x="630" y="719"/>
                </a:cubicBezTo>
                <a:cubicBezTo>
                  <a:pt x="630" y="719"/>
                  <a:pt x="630" y="720"/>
                  <a:pt x="631" y="720"/>
                </a:cubicBezTo>
                <a:cubicBezTo>
                  <a:pt x="631" y="721"/>
                  <a:pt x="631" y="721"/>
                  <a:pt x="631" y="722"/>
                </a:cubicBezTo>
                <a:cubicBezTo>
                  <a:pt x="632" y="722"/>
                  <a:pt x="632" y="723"/>
                  <a:pt x="633" y="724"/>
                </a:cubicBezTo>
                <a:cubicBezTo>
                  <a:pt x="633" y="724"/>
                  <a:pt x="633" y="724"/>
                  <a:pt x="633" y="724"/>
                </a:cubicBezTo>
                <a:lnTo>
                  <a:pt x="686" y="777"/>
                </a:lnTo>
                <a:close/>
                <a:moveTo>
                  <a:pt x="807" y="596"/>
                </a:moveTo>
                <a:cubicBezTo>
                  <a:pt x="777" y="552"/>
                  <a:pt x="733" y="523"/>
                  <a:pt x="681" y="513"/>
                </a:cubicBezTo>
                <a:cubicBezTo>
                  <a:pt x="669" y="511"/>
                  <a:pt x="657" y="510"/>
                  <a:pt x="644" y="510"/>
                </a:cubicBezTo>
                <a:cubicBezTo>
                  <a:pt x="550" y="510"/>
                  <a:pt x="469" y="577"/>
                  <a:pt x="451" y="669"/>
                </a:cubicBezTo>
                <a:cubicBezTo>
                  <a:pt x="431" y="776"/>
                  <a:pt x="501" y="879"/>
                  <a:pt x="607" y="899"/>
                </a:cubicBezTo>
                <a:cubicBezTo>
                  <a:pt x="620" y="902"/>
                  <a:pt x="632" y="903"/>
                  <a:pt x="645" y="903"/>
                </a:cubicBezTo>
                <a:cubicBezTo>
                  <a:pt x="739" y="903"/>
                  <a:pt x="820" y="836"/>
                  <a:pt x="837" y="743"/>
                </a:cubicBezTo>
                <a:cubicBezTo>
                  <a:pt x="847" y="692"/>
                  <a:pt x="836" y="639"/>
                  <a:pt x="807" y="596"/>
                </a:cubicBezTo>
                <a:close/>
                <a:moveTo>
                  <a:pt x="808" y="737"/>
                </a:moveTo>
                <a:lnTo>
                  <a:pt x="808" y="737"/>
                </a:lnTo>
                <a:cubicBezTo>
                  <a:pt x="793" y="816"/>
                  <a:pt x="724" y="872"/>
                  <a:pt x="645" y="872"/>
                </a:cubicBezTo>
                <a:cubicBezTo>
                  <a:pt x="634" y="872"/>
                  <a:pt x="624" y="871"/>
                  <a:pt x="613" y="869"/>
                </a:cubicBezTo>
                <a:cubicBezTo>
                  <a:pt x="523" y="852"/>
                  <a:pt x="464" y="765"/>
                  <a:pt x="481" y="675"/>
                </a:cubicBezTo>
                <a:cubicBezTo>
                  <a:pt x="496" y="597"/>
                  <a:pt x="565" y="540"/>
                  <a:pt x="644" y="540"/>
                </a:cubicBezTo>
                <a:cubicBezTo>
                  <a:pt x="655" y="540"/>
                  <a:pt x="665" y="541"/>
                  <a:pt x="676" y="543"/>
                </a:cubicBezTo>
                <a:cubicBezTo>
                  <a:pt x="719" y="551"/>
                  <a:pt x="757" y="576"/>
                  <a:pt x="782" y="613"/>
                </a:cubicBezTo>
                <a:cubicBezTo>
                  <a:pt x="807" y="650"/>
                  <a:pt x="816" y="694"/>
                  <a:pt x="808" y="737"/>
                </a:cubicBezTo>
                <a:close/>
                <a:moveTo>
                  <a:pt x="413" y="736"/>
                </a:moveTo>
                <a:lnTo>
                  <a:pt x="284" y="736"/>
                </a:lnTo>
                <a:lnTo>
                  <a:pt x="284" y="536"/>
                </a:lnTo>
                <a:lnTo>
                  <a:pt x="485" y="536"/>
                </a:lnTo>
                <a:cubicBezTo>
                  <a:pt x="497" y="524"/>
                  <a:pt x="512" y="514"/>
                  <a:pt x="527" y="505"/>
                </a:cubicBezTo>
                <a:lnTo>
                  <a:pt x="526" y="505"/>
                </a:lnTo>
                <a:lnTo>
                  <a:pt x="526" y="306"/>
                </a:lnTo>
                <a:lnTo>
                  <a:pt x="732" y="306"/>
                </a:lnTo>
                <a:cubicBezTo>
                  <a:pt x="736" y="306"/>
                  <a:pt x="740" y="309"/>
                  <a:pt x="740" y="314"/>
                </a:cubicBezTo>
                <a:lnTo>
                  <a:pt x="740" y="494"/>
                </a:lnTo>
                <a:cubicBezTo>
                  <a:pt x="751" y="499"/>
                  <a:pt x="762" y="505"/>
                  <a:pt x="772" y="511"/>
                </a:cubicBezTo>
                <a:lnTo>
                  <a:pt x="772" y="505"/>
                </a:lnTo>
                <a:lnTo>
                  <a:pt x="772" y="314"/>
                </a:lnTo>
                <a:lnTo>
                  <a:pt x="772" y="208"/>
                </a:lnTo>
                <a:cubicBezTo>
                  <a:pt x="772" y="185"/>
                  <a:pt x="754" y="167"/>
                  <a:pt x="732" y="167"/>
                </a:cubicBezTo>
                <a:lnTo>
                  <a:pt x="40" y="167"/>
                </a:lnTo>
                <a:cubicBezTo>
                  <a:pt x="18" y="167"/>
                  <a:pt x="0" y="185"/>
                  <a:pt x="0" y="208"/>
                </a:cubicBezTo>
                <a:lnTo>
                  <a:pt x="0" y="314"/>
                </a:lnTo>
                <a:lnTo>
                  <a:pt x="0" y="505"/>
                </a:lnTo>
                <a:lnTo>
                  <a:pt x="0" y="536"/>
                </a:lnTo>
                <a:lnTo>
                  <a:pt x="0" y="727"/>
                </a:lnTo>
                <a:lnTo>
                  <a:pt x="0" y="751"/>
                </a:lnTo>
                <a:cubicBezTo>
                  <a:pt x="0" y="773"/>
                  <a:pt x="18" y="791"/>
                  <a:pt x="40" y="791"/>
                </a:cubicBezTo>
                <a:lnTo>
                  <a:pt x="427" y="791"/>
                </a:lnTo>
                <a:cubicBezTo>
                  <a:pt x="420" y="773"/>
                  <a:pt x="415" y="755"/>
                  <a:pt x="413" y="736"/>
                </a:cubicBezTo>
                <a:close/>
                <a:moveTo>
                  <a:pt x="32" y="314"/>
                </a:moveTo>
                <a:lnTo>
                  <a:pt x="32" y="314"/>
                </a:lnTo>
                <a:cubicBezTo>
                  <a:pt x="32" y="309"/>
                  <a:pt x="36" y="306"/>
                  <a:pt x="40" y="306"/>
                </a:cubicBezTo>
                <a:lnTo>
                  <a:pt x="252" y="306"/>
                </a:lnTo>
                <a:lnTo>
                  <a:pt x="252" y="505"/>
                </a:lnTo>
                <a:lnTo>
                  <a:pt x="32" y="505"/>
                </a:lnTo>
                <a:lnTo>
                  <a:pt x="32" y="314"/>
                </a:lnTo>
                <a:close/>
                <a:moveTo>
                  <a:pt x="252" y="536"/>
                </a:moveTo>
                <a:lnTo>
                  <a:pt x="252" y="536"/>
                </a:lnTo>
                <a:lnTo>
                  <a:pt x="252" y="736"/>
                </a:lnTo>
                <a:lnTo>
                  <a:pt x="40" y="736"/>
                </a:lnTo>
                <a:cubicBezTo>
                  <a:pt x="36" y="736"/>
                  <a:pt x="32" y="732"/>
                  <a:pt x="32" y="727"/>
                </a:cubicBezTo>
                <a:lnTo>
                  <a:pt x="32" y="536"/>
                </a:lnTo>
                <a:lnTo>
                  <a:pt x="252" y="536"/>
                </a:lnTo>
                <a:close/>
                <a:moveTo>
                  <a:pt x="284" y="505"/>
                </a:moveTo>
                <a:lnTo>
                  <a:pt x="284" y="505"/>
                </a:lnTo>
                <a:lnTo>
                  <a:pt x="284" y="306"/>
                </a:lnTo>
                <a:lnTo>
                  <a:pt x="495" y="306"/>
                </a:lnTo>
                <a:lnTo>
                  <a:pt x="495" y="505"/>
                </a:lnTo>
                <a:lnTo>
                  <a:pt x="284" y="505"/>
                </a:lnTo>
                <a:close/>
                <a:moveTo>
                  <a:pt x="511" y="207"/>
                </a:moveTo>
                <a:lnTo>
                  <a:pt x="511" y="207"/>
                </a:lnTo>
                <a:cubicBezTo>
                  <a:pt x="526" y="207"/>
                  <a:pt x="538" y="219"/>
                  <a:pt x="538" y="235"/>
                </a:cubicBezTo>
                <a:cubicBezTo>
                  <a:pt x="538" y="250"/>
                  <a:pt x="526" y="262"/>
                  <a:pt x="511" y="262"/>
                </a:cubicBezTo>
                <a:cubicBezTo>
                  <a:pt x="496" y="262"/>
                  <a:pt x="483" y="250"/>
                  <a:pt x="483" y="235"/>
                </a:cubicBezTo>
                <a:cubicBezTo>
                  <a:pt x="483" y="219"/>
                  <a:pt x="496" y="207"/>
                  <a:pt x="511" y="207"/>
                </a:cubicBezTo>
                <a:close/>
                <a:moveTo>
                  <a:pt x="268" y="207"/>
                </a:moveTo>
                <a:lnTo>
                  <a:pt x="268" y="207"/>
                </a:lnTo>
                <a:cubicBezTo>
                  <a:pt x="283" y="207"/>
                  <a:pt x="295" y="219"/>
                  <a:pt x="295" y="235"/>
                </a:cubicBezTo>
                <a:cubicBezTo>
                  <a:pt x="295" y="250"/>
                  <a:pt x="283" y="262"/>
                  <a:pt x="268" y="262"/>
                </a:cubicBezTo>
                <a:cubicBezTo>
                  <a:pt x="253" y="262"/>
                  <a:pt x="241" y="250"/>
                  <a:pt x="241" y="235"/>
                </a:cubicBezTo>
                <a:cubicBezTo>
                  <a:pt x="241" y="219"/>
                  <a:pt x="253" y="207"/>
                  <a:pt x="268" y="207"/>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 name="Oval 39"/>
          <p:cNvSpPr>
            <a:spLocks noChangeAspect="1" noChangeArrowheads="1"/>
          </p:cNvSpPr>
          <p:nvPr/>
        </p:nvSpPr>
        <p:spPr bwMode="auto">
          <a:xfrm>
            <a:off x="3841073" y="4855188"/>
            <a:ext cx="216000" cy="217227"/>
          </a:xfrm>
          <a:prstGeom prst="ellipse">
            <a:avLst/>
          </a:prstGeom>
          <a:solidFill>
            <a:schemeClr val="tx1"/>
          </a:solidFill>
          <a:ln w="28575" cap="flat">
            <a:solidFill>
              <a:schemeClr val="accent2"/>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sz="2000">
              <a:solidFill>
                <a:schemeClr val="accent1"/>
              </a:solidFill>
            </a:endParaRPr>
          </a:p>
        </p:txBody>
      </p:sp>
      <p:sp>
        <p:nvSpPr>
          <p:cNvPr id="17" name="Oval 40"/>
          <p:cNvSpPr>
            <a:spLocks noChangeAspect="1" noChangeArrowheads="1"/>
          </p:cNvSpPr>
          <p:nvPr/>
        </p:nvSpPr>
        <p:spPr bwMode="auto">
          <a:xfrm>
            <a:off x="3841073" y="5291652"/>
            <a:ext cx="216000" cy="217227"/>
          </a:xfrm>
          <a:prstGeom prst="ellipse">
            <a:avLst/>
          </a:prstGeom>
          <a:solidFill>
            <a:schemeClr val="tx1"/>
          </a:solidFill>
          <a:ln w="28575" cap="flat">
            <a:solidFill>
              <a:schemeClr val="accent2"/>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sz="2000">
              <a:solidFill>
                <a:schemeClr val="accent1"/>
              </a:solidFill>
            </a:endParaRPr>
          </a:p>
        </p:txBody>
      </p:sp>
      <p:sp>
        <p:nvSpPr>
          <p:cNvPr id="18" name="Oval 41"/>
          <p:cNvSpPr>
            <a:spLocks noChangeAspect="1" noChangeArrowheads="1"/>
          </p:cNvSpPr>
          <p:nvPr/>
        </p:nvSpPr>
        <p:spPr bwMode="auto">
          <a:xfrm>
            <a:off x="3841073" y="5713233"/>
            <a:ext cx="216000" cy="216000"/>
          </a:xfrm>
          <a:prstGeom prst="ellipse">
            <a:avLst/>
          </a:prstGeom>
          <a:solidFill>
            <a:schemeClr val="tx1"/>
          </a:solidFill>
          <a:ln w="28575" cap="flat">
            <a:solidFill>
              <a:schemeClr val="accent2"/>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sz="2000">
              <a:solidFill>
                <a:schemeClr val="accent1"/>
              </a:solidFill>
            </a:endParaRPr>
          </a:p>
        </p:txBody>
      </p:sp>
      <p:sp>
        <p:nvSpPr>
          <p:cNvPr id="19" name="Oval 42"/>
          <p:cNvSpPr>
            <a:spLocks noChangeAspect="1" noChangeArrowheads="1"/>
          </p:cNvSpPr>
          <p:nvPr/>
        </p:nvSpPr>
        <p:spPr bwMode="auto">
          <a:xfrm>
            <a:off x="6494611" y="4855188"/>
            <a:ext cx="216000" cy="217227"/>
          </a:xfrm>
          <a:prstGeom prst="ellipse">
            <a:avLst/>
          </a:prstGeom>
          <a:solidFill>
            <a:schemeClr val="tx1"/>
          </a:solidFill>
          <a:ln w="28575" cap="flat">
            <a:solidFill>
              <a:schemeClr val="accent2"/>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sz="2000">
              <a:solidFill>
                <a:schemeClr val="accent1"/>
              </a:solidFill>
            </a:endParaRPr>
          </a:p>
        </p:txBody>
      </p:sp>
      <p:sp>
        <p:nvSpPr>
          <p:cNvPr id="20" name="TextBox 19"/>
          <p:cNvSpPr txBox="1"/>
          <p:nvPr/>
        </p:nvSpPr>
        <p:spPr>
          <a:xfrm>
            <a:off x="4204290" y="4763746"/>
            <a:ext cx="2264889" cy="400110"/>
          </a:xfrm>
          <a:prstGeom prst="rect">
            <a:avLst/>
          </a:prstGeom>
          <a:noFill/>
        </p:spPr>
        <p:txBody>
          <a:bodyPr wrap="square" rtlCol="0">
            <a:spAutoFit/>
          </a:bodyPr>
          <a:lstStyle/>
          <a:p>
            <a:r>
              <a:rPr lang="zh-CN" altLang="en-US" sz="2000" dirty="0" smtClean="0">
                <a:solidFill>
                  <a:schemeClr val="accent2"/>
                </a:solidFill>
                <a:latin typeface="+mn-ea"/>
                <a:ea typeface="+mn-ea"/>
              </a:rPr>
              <a:t>公司战略目标</a:t>
            </a:r>
            <a:endParaRPr lang="zh-CN" altLang="en-US" sz="2000" dirty="0">
              <a:solidFill>
                <a:schemeClr val="accent2"/>
              </a:solidFill>
              <a:latin typeface="+mn-ea"/>
              <a:ea typeface="+mn-ea"/>
            </a:endParaRPr>
          </a:p>
        </p:txBody>
      </p:sp>
      <p:sp>
        <p:nvSpPr>
          <p:cNvPr id="21" name="TextBox 20"/>
          <p:cNvSpPr txBox="1"/>
          <p:nvPr/>
        </p:nvSpPr>
        <p:spPr>
          <a:xfrm>
            <a:off x="4204290" y="5200210"/>
            <a:ext cx="2264889" cy="400110"/>
          </a:xfrm>
          <a:prstGeom prst="rect">
            <a:avLst/>
          </a:prstGeom>
          <a:noFill/>
        </p:spPr>
        <p:txBody>
          <a:bodyPr wrap="square" rtlCol="0">
            <a:spAutoFit/>
          </a:bodyPr>
          <a:lstStyle/>
          <a:p>
            <a:r>
              <a:rPr lang="zh-CN" altLang="en-US" sz="2000" dirty="0">
                <a:solidFill>
                  <a:schemeClr val="accent2"/>
                </a:solidFill>
                <a:latin typeface="+mn-ea"/>
                <a:ea typeface="+mn-ea"/>
              </a:rPr>
              <a:t>五年发展规划</a:t>
            </a:r>
          </a:p>
        </p:txBody>
      </p:sp>
      <p:sp>
        <p:nvSpPr>
          <p:cNvPr id="22" name="TextBox 21"/>
          <p:cNvSpPr txBox="1"/>
          <p:nvPr/>
        </p:nvSpPr>
        <p:spPr>
          <a:xfrm>
            <a:off x="4204290" y="5621178"/>
            <a:ext cx="2264889" cy="400110"/>
          </a:xfrm>
          <a:prstGeom prst="rect">
            <a:avLst/>
          </a:prstGeom>
          <a:noFill/>
        </p:spPr>
        <p:txBody>
          <a:bodyPr wrap="square" rtlCol="0">
            <a:spAutoFit/>
          </a:bodyPr>
          <a:lstStyle>
            <a:defPPr>
              <a:defRPr lang="zh-CN"/>
            </a:defPPr>
            <a:lvl1pPr>
              <a:lnSpc>
                <a:spcPct val="150000"/>
              </a:lnSpc>
              <a:defRPr>
                <a:solidFill>
                  <a:schemeClr val="accent1"/>
                </a:solidFill>
                <a:latin typeface="+mn-ea"/>
                <a:ea typeface="+mn-ea"/>
              </a:defRPr>
            </a:lvl1pPr>
          </a:lstStyle>
          <a:p>
            <a:pPr>
              <a:lnSpc>
                <a:spcPct val="100000"/>
              </a:lnSpc>
            </a:pPr>
            <a:r>
              <a:rPr lang="zh-CN" altLang="en-US" sz="2000" dirty="0" smtClean="0">
                <a:solidFill>
                  <a:schemeClr val="accent2"/>
                </a:solidFill>
              </a:rPr>
              <a:t>市场拓展计划</a:t>
            </a:r>
            <a:endParaRPr lang="zh-CN" altLang="en-US" sz="2000" dirty="0">
              <a:solidFill>
                <a:schemeClr val="accent2"/>
              </a:solidFill>
            </a:endParaRPr>
          </a:p>
        </p:txBody>
      </p:sp>
      <p:sp>
        <p:nvSpPr>
          <p:cNvPr id="24" name="Oval 42"/>
          <p:cNvSpPr>
            <a:spLocks noChangeAspect="1" noChangeArrowheads="1"/>
          </p:cNvSpPr>
          <p:nvPr/>
        </p:nvSpPr>
        <p:spPr bwMode="auto">
          <a:xfrm>
            <a:off x="6494611" y="5291652"/>
            <a:ext cx="216000" cy="217227"/>
          </a:xfrm>
          <a:prstGeom prst="ellipse">
            <a:avLst/>
          </a:prstGeom>
          <a:solidFill>
            <a:schemeClr val="tx1"/>
          </a:solidFill>
          <a:ln w="28575" cap="flat">
            <a:solidFill>
              <a:schemeClr val="accent2"/>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sz="2000">
              <a:solidFill>
                <a:schemeClr val="accent1"/>
              </a:solidFill>
            </a:endParaRPr>
          </a:p>
        </p:txBody>
      </p:sp>
      <p:sp>
        <p:nvSpPr>
          <p:cNvPr id="25" name="TextBox 24"/>
          <p:cNvSpPr txBox="1"/>
          <p:nvPr/>
        </p:nvSpPr>
        <p:spPr>
          <a:xfrm>
            <a:off x="6857828" y="4763746"/>
            <a:ext cx="2264889" cy="400110"/>
          </a:xfrm>
          <a:prstGeom prst="rect">
            <a:avLst/>
          </a:prstGeom>
          <a:noFill/>
        </p:spPr>
        <p:txBody>
          <a:bodyPr wrap="square" rtlCol="0">
            <a:spAutoFit/>
          </a:bodyPr>
          <a:lstStyle/>
          <a:p>
            <a:r>
              <a:rPr lang="zh-CN" altLang="en-US" sz="2000" dirty="0">
                <a:solidFill>
                  <a:schemeClr val="accent2"/>
                </a:solidFill>
                <a:latin typeface="+mn-ea"/>
                <a:ea typeface="+mn-ea"/>
              </a:rPr>
              <a:t>短期盈利计划</a:t>
            </a:r>
          </a:p>
        </p:txBody>
      </p:sp>
      <p:sp>
        <p:nvSpPr>
          <p:cNvPr id="27" name="TextBox 26"/>
          <p:cNvSpPr txBox="1"/>
          <p:nvPr/>
        </p:nvSpPr>
        <p:spPr>
          <a:xfrm>
            <a:off x="6857828" y="5200210"/>
            <a:ext cx="2264889" cy="400110"/>
          </a:xfrm>
          <a:prstGeom prst="rect">
            <a:avLst/>
          </a:prstGeom>
          <a:noFill/>
        </p:spPr>
        <p:txBody>
          <a:bodyPr wrap="square" rtlCol="0">
            <a:spAutoFit/>
          </a:bodyPr>
          <a:lstStyle/>
          <a:p>
            <a:r>
              <a:rPr lang="zh-CN" altLang="en-US" sz="2000" dirty="0">
                <a:solidFill>
                  <a:schemeClr val="accent2"/>
                </a:solidFill>
                <a:latin typeface="+mn-ea"/>
                <a:ea typeface="+mn-ea"/>
              </a:rPr>
              <a:t>产品开发计划</a:t>
            </a:r>
          </a:p>
        </p:txBody>
      </p:sp>
    </p:spTree>
    <p:extLst>
      <p:ext uri="{BB962C8B-B14F-4D97-AF65-F5344CB8AC3E}">
        <p14:creationId xmlns:p14="http://schemas.microsoft.com/office/powerpoint/2010/main" val="2557174653"/>
      </p:ext>
    </p:extLst>
  </p:cSld>
  <p:clrMapOvr>
    <a:masterClrMapping/>
  </p:clrMapOvr>
  <p:transition spd="slow" advTm="5487">
    <p:push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down)">
                                      <p:cBhvr>
                                        <p:cTn id="7" dur="500"/>
                                        <p:tgtEl>
                                          <p:spTgt spid="23"/>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heel(1)">
                                      <p:cBhvr>
                                        <p:cTn id="11" dur="1000"/>
                                        <p:tgtEl>
                                          <p:spTgt spid="8"/>
                                        </p:tgtEl>
                                      </p:cBhvr>
                                    </p:animEffect>
                                  </p:childTnLst>
                                </p:cTn>
                              </p:par>
                            </p:childTnLst>
                          </p:cTn>
                        </p:par>
                        <p:par>
                          <p:cTn id="12" fill="hold">
                            <p:stCondLst>
                              <p:cond delay="1500"/>
                            </p:stCondLst>
                            <p:childTnLst>
                              <p:par>
                                <p:cTn id="13" presetID="31" presetClass="entr" presetSubtype="0"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p:cTn id="15" dur="500" fill="hold"/>
                                        <p:tgtEl>
                                          <p:spTgt spid="11"/>
                                        </p:tgtEl>
                                        <p:attrNameLst>
                                          <p:attrName>ppt_w</p:attrName>
                                        </p:attrNameLst>
                                      </p:cBhvr>
                                      <p:tavLst>
                                        <p:tav tm="0">
                                          <p:val>
                                            <p:fltVal val="0"/>
                                          </p:val>
                                        </p:tav>
                                        <p:tav tm="100000">
                                          <p:val>
                                            <p:strVal val="#ppt_w"/>
                                          </p:val>
                                        </p:tav>
                                      </p:tavLst>
                                    </p:anim>
                                    <p:anim calcmode="lin" valueType="num">
                                      <p:cBhvr>
                                        <p:cTn id="16" dur="500" fill="hold"/>
                                        <p:tgtEl>
                                          <p:spTgt spid="11"/>
                                        </p:tgtEl>
                                        <p:attrNameLst>
                                          <p:attrName>ppt_h</p:attrName>
                                        </p:attrNameLst>
                                      </p:cBhvr>
                                      <p:tavLst>
                                        <p:tav tm="0">
                                          <p:val>
                                            <p:fltVal val="0"/>
                                          </p:val>
                                        </p:tav>
                                        <p:tav tm="100000">
                                          <p:val>
                                            <p:strVal val="#ppt_h"/>
                                          </p:val>
                                        </p:tav>
                                      </p:tavLst>
                                    </p:anim>
                                    <p:anim calcmode="lin" valueType="num">
                                      <p:cBhvr>
                                        <p:cTn id="17" dur="500" fill="hold"/>
                                        <p:tgtEl>
                                          <p:spTgt spid="11"/>
                                        </p:tgtEl>
                                        <p:attrNameLst>
                                          <p:attrName>style.rotation</p:attrName>
                                        </p:attrNameLst>
                                      </p:cBhvr>
                                      <p:tavLst>
                                        <p:tav tm="0">
                                          <p:val>
                                            <p:fltVal val="90"/>
                                          </p:val>
                                        </p:tav>
                                        <p:tav tm="100000">
                                          <p:val>
                                            <p:fltVal val="0"/>
                                          </p:val>
                                        </p:tav>
                                      </p:tavLst>
                                    </p:anim>
                                    <p:animEffect transition="in" filter="fade">
                                      <p:cBhvr>
                                        <p:cTn id="18" dur="500"/>
                                        <p:tgtEl>
                                          <p:spTgt spid="11"/>
                                        </p:tgtEl>
                                      </p:cBhvr>
                                    </p:animEffect>
                                  </p:childTnLst>
                                </p:cTn>
                              </p:par>
                            </p:childTnLst>
                          </p:cTn>
                        </p:par>
                        <p:par>
                          <p:cTn id="19" fill="hold">
                            <p:stCondLst>
                              <p:cond delay="20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13"/>
                                        </p:tgtEl>
                                        <p:attrNameLst>
                                          <p:attrName>ppt_y</p:attrName>
                                        </p:attrNameLst>
                                      </p:cBhvr>
                                      <p:tavLst>
                                        <p:tav tm="0">
                                          <p:val>
                                            <p:strVal val="#ppt_y"/>
                                          </p:val>
                                        </p:tav>
                                        <p:tav tm="100000">
                                          <p:val>
                                            <p:strVal val="#ppt_y"/>
                                          </p:val>
                                        </p:tav>
                                      </p:tavLst>
                                    </p:anim>
                                    <p:anim calcmode="lin" valueType="num">
                                      <p:cBhvr>
                                        <p:cTn id="24"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13"/>
                                        </p:tgtEl>
                                      </p:cBhvr>
                                    </p:animEffect>
                                  </p:childTnLst>
                                </p:cTn>
                              </p:par>
                            </p:childTnLst>
                          </p:cTn>
                        </p:par>
                        <p:par>
                          <p:cTn id="27" fill="hold">
                            <p:stCondLst>
                              <p:cond delay="2650"/>
                            </p:stCondLst>
                            <p:childTnLst>
                              <p:par>
                                <p:cTn id="28" presetID="16" presetClass="entr" presetSubtype="21" fill="hold" nodeType="after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barn(inVertical)">
                                      <p:cBhvr>
                                        <p:cTn id="30" dur="500"/>
                                        <p:tgtEl>
                                          <p:spTgt spid="14"/>
                                        </p:tgtEl>
                                      </p:cBhvr>
                                    </p:animEffect>
                                  </p:childTnLst>
                                </p:cTn>
                              </p:par>
                            </p:childTnLst>
                          </p:cTn>
                        </p:par>
                        <p:par>
                          <p:cTn id="31" fill="hold">
                            <p:stCondLst>
                              <p:cond delay="3150"/>
                            </p:stCondLst>
                            <p:childTnLst>
                              <p:par>
                                <p:cTn id="32" presetID="2" presetClass="entr" presetSubtype="12" fill="hold" grpId="0" nodeType="afterEffect">
                                  <p:stCondLst>
                                    <p:cond delay="0"/>
                                  </p:stCondLst>
                                  <p:childTnLst>
                                    <p:set>
                                      <p:cBhvr>
                                        <p:cTn id="33" dur="1" fill="hold">
                                          <p:stCondLst>
                                            <p:cond delay="0"/>
                                          </p:stCondLst>
                                        </p:cTn>
                                        <p:tgtEl>
                                          <p:spTgt spid="16"/>
                                        </p:tgtEl>
                                        <p:attrNameLst>
                                          <p:attrName>style.visibility</p:attrName>
                                        </p:attrNameLst>
                                      </p:cBhvr>
                                      <p:to>
                                        <p:strVal val="visible"/>
                                      </p:to>
                                    </p:set>
                                    <p:anim calcmode="lin" valueType="num">
                                      <p:cBhvr additive="base">
                                        <p:cTn id="34" dur="500" fill="hold"/>
                                        <p:tgtEl>
                                          <p:spTgt spid="16"/>
                                        </p:tgtEl>
                                        <p:attrNameLst>
                                          <p:attrName>ppt_x</p:attrName>
                                        </p:attrNameLst>
                                      </p:cBhvr>
                                      <p:tavLst>
                                        <p:tav tm="0">
                                          <p:val>
                                            <p:strVal val="0-#ppt_w/2"/>
                                          </p:val>
                                        </p:tav>
                                        <p:tav tm="100000">
                                          <p:val>
                                            <p:strVal val="#ppt_x"/>
                                          </p:val>
                                        </p:tav>
                                      </p:tavLst>
                                    </p:anim>
                                    <p:anim calcmode="lin" valueType="num">
                                      <p:cBhvr additive="base">
                                        <p:cTn id="35" dur="500" fill="hold"/>
                                        <p:tgtEl>
                                          <p:spTgt spid="16"/>
                                        </p:tgtEl>
                                        <p:attrNameLst>
                                          <p:attrName>ppt_y</p:attrName>
                                        </p:attrNameLst>
                                      </p:cBhvr>
                                      <p:tavLst>
                                        <p:tav tm="0">
                                          <p:val>
                                            <p:strVal val="1+#ppt_h/2"/>
                                          </p:val>
                                        </p:tav>
                                        <p:tav tm="100000">
                                          <p:val>
                                            <p:strVal val="#ppt_y"/>
                                          </p:val>
                                        </p:tav>
                                      </p:tavLst>
                                    </p:anim>
                                  </p:childTnLst>
                                </p:cTn>
                              </p:par>
                              <p:par>
                                <p:cTn id="36" presetID="2" presetClass="entr" presetSubtype="12" fill="hold" grpId="0" nodeType="withEffect">
                                  <p:stCondLst>
                                    <p:cond delay="100"/>
                                  </p:stCondLst>
                                  <p:childTnLst>
                                    <p:set>
                                      <p:cBhvr>
                                        <p:cTn id="37" dur="1" fill="hold">
                                          <p:stCondLst>
                                            <p:cond delay="0"/>
                                          </p:stCondLst>
                                        </p:cTn>
                                        <p:tgtEl>
                                          <p:spTgt spid="17"/>
                                        </p:tgtEl>
                                        <p:attrNameLst>
                                          <p:attrName>style.visibility</p:attrName>
                                        </p:attrNameLst>
                                      </p:cBhvr>
                                      <p:to>
                                        <p:strVal val="visible"/>
                                      </p:to>
                                    </p:set>
                                    <p:anim calcmode="lin" valueType="num">
                                      <p:cBhvr additive="base">
                                        <p:cTn id="38" dur="500" fill="hold"/>
                                        <p:tgtEl>
                                          <p:spTgt spid="17"/>
                                        </p:tgtEl>
                                        <p:attrNameLst>
                                          <p:attrName>ppt_x</p:attrName>
                                        </p:attrNameLst>
                                      </p:cBhvr>
                                      <p:tavLst>
                                        <p:tav tm="0">
                                          <p:val>
                                            <p:strVal val="0-#ppt_w/2"/>
                                          </p:val>
                                        </p:tav>
                                        <p:tav tm="100000">
                                          <p:val>
                                            <p:strVal val="#ppt_x"/>
                                          </p:val>
                                        </p:tav>
                                      </p:tavLst>
                                    </p:anim>
                                    <p:anim calcmode="lin" valueType="num">
                                      <p:cBhvr additive="base">
                                        <p:cTn id="39" dur="500" fill="hold"/>
                                        <p:tgtEl>
                                          <p:spTgt spid="17"/>
                                        </p:tgtEl>
                                        <p:attrNameLst>
                                          <p:attrName>ppt_y</p:attrName>
                                        </p:attrNameLst>
                                      </p:cBhvr>
                                      <p:tavLst>
                                        <p:tav tm="0">
                                          <p:val>
                                            <p:strVal val="1+#ppt_h/2"/>
                                          </p:val>
                                        </p:tav>
                                        <p:tav tm="100000">
                                          <p:val>
                                            <p:strVal val="#ppt_y"/>
                                          </p:val>
                                        </p:tav>
                                      </p:tavLst>
                                    </p:anim>
                                  </p:childTnLst>
                                </p:cTn>
                              </p:par>
                              <p:par>
                                <p:cTn id="40" presetID="2" presetClass="entr" presetSubtype="12" fill="hold" grpId="0" nodeType="withEffect">
                                  <p:stCondLst>
                                    <p:cond delay="200"/>
                                  </p:stCondLst>
                                  <p:childTnLst>
                                    <p:set>
                                      <p:cBhvr>
                                        <p:cTn id="41" dur="1" fill="hold">
                                          <p:stCondLst>
                                            <p:cond delay="0"/>
                                          </p:stCondLst>
                                        </p:cTn>
                                        <p:tgtEl>
                                          <p:spTgt spid="18"/>
                                        </p:tgtEl>
                                        <p:attrNameLst>
                                          <p:attrName>style.visibility</p:attrName>
                                        </p:attrNameLst>
                                      </p:cBhvr>
                                      <p:to>
                                        <p:strVal val="visible"/>
                                      </p:to>
                                    </p:set>
                                    <p:anim calcmode="lin" valueType="num">
                                      <p:cBhvr additive="base">
                                        <p:cTn id="42" dur="500" fill="hold"/>
                                        <p:tgtEl>
                                          <p:spTgt spid="18"/>
                                        </p:tgtEl>
                                        <p:attrNameLst>
                                          <p:attrName>ppt_x</p:attrName>
                                        </p:attrNameLst>
                                      </p:cBhvr>
                                      <p:tavLst>
                                        <p:tav tm="0">
                                          <p:val>
                                            <p:strVal val="0-#ppt_w/2"/>
                                          </p:val>
                                        </p:tav>
                                        <p:tav tm="100000">
                                          <p:val>
                                            <p:strVal val="#ppt_x"/>
                                          </p:val>
                                        </p:tav>
                                      </p:tavLst>
                                    </p:anim>
                                    <p:anim calcmode="lin" valueType="num">
                                      <p:cBhvr additive="base">
                                        <p:cTn id="43" dur="500" fill="hold"/>
                                        <p:tgtEl>
                                          <p:spTgt spid="18"/>
                                        </p:tgtEl>
                                        <p:attrNameLst>
                                          <p:attrName>ppt_y</p:attrName>
                                        </p:attrNameLst>
                                      </p:cBhvr>
                                      <p:tavLst>
                                        <p:tav tm="0">
                                          <p:val>
                                            <p:strVal val="1+#ppt_h/2"/>
                                          </p:val>
                                        </p:tav>
                                        <p:tav tm="100000">
                                          <p:val>
                                            <p:strVal val="#ppt_y"/>
                                          </p:val>
                                        </p:tav>
                                      </p:tavLst>
                                    </p:anim>
                                  </p:childTnLst>
                                </p:cTn>
                              </p:par>
                              <p:par>
                                <p:cTn id="44" presetID="2" presetClass="entr" presetSubtype="12" fill="hold" grpId="0" nodeType="withEffect">
                                  <p:stCondLst>
                                    <p:cond delay="300"/>
                                  </p:stCondLst>
                                  <p:childTnLst>
                                    <p:set>
                                      <p:cBhvr>
                                        <p:cTn id="45" dur="1" fill="hold">
                                          <p:stCondLst>
                                            <p:cond delay="0"/>
                                          </p:stCondLst>
                                        </p:cTn>
                                        <p:tgtEl>
                                          <p:spTgt spid="19"/>
                                        </p:tgtEl>
                                        <p:attrNameLst>
                                          <p:attrName>style.visibility</p:attrName>
                                        </p:attrNameLst>
                                      </p:cBhvr>
                                      <p:to>
                                        <p:strVal val="visible"/>
                                      </p:to>
                                    </p:set>
                                    <p:anim calcmode="lin" valueType="num">
                                      <p:cBhvr additive="base">
                                        <p:cTn id="46" dur="500" fill="hold"/>
                                        <p:tgtEl>
                                          <p:spTgt spid="19"/>
                                        </p:tgtEl>
                                        <p:attrNameLst>
                                          <p:attrName>ppt_x</p:attrName>
                                        </p:attrNameLst>
                                      </p:cBhvr>
                                      <p:tavLst>
                                        <p:tav tm="0">
                                          <p:val>
                                            <p:strVal val="0-#ppt_w/2"/>
                                          </p:val>
                                        </p:tav>
                                        <p:tav tm="100000">
                                          <p:val>
                                            <p:strVal val="#ppt_x"/>
                                          </p:val>
                                        </p:tav>
                                      </p:tavLst>
                                    </p:anim>
                                    <p:anim calcmode="lin" valueType="num">
                                      <p:cBhvr additive="base">
                                        <p:cTn id="47" dur="500" fill="hold"/>
                                        <p:tgtEl>
                                          <p:spTgt spid="19"/>
                                        </p:tgtEl>
                                        <p:attrNameLst>
                                          <p:attrName>ppt_y</p:attrName>
                                        </p:attrNameLst>
                                      </p:cBhvr>
                                      <p:tavLst>
                                        <p:tav tm="0">
                                          <p:val>
                                            <p:strVal val="1+#ppt_h/2"/>
                                          </p:val>
                                        </p:tav>
                                        <p:tav tm="100000">
                                          <p:val>
                                            <p:strVal val="#ppt_y"/>
                                          </p:val>
                                        </p:tav>
                                      </p:tavLst>
                                    </p:anim>
                                  </p:childTnLst>
                                </p:cTn>
                              </p:par>
                              <p:par>
                                <p:cTn id="48" presetID="2" presetClass="entr" presetSubtype="12" fill="hold" grpId="0" nodeType="withEffect">
                                  <p:stCondLst>
                                    <p:cond delay="400"/>
                                  </p:stCondLst>
                                  <p:childTnLst>
                                    <p:set>
                                      <p:cBhvr>
                                        <p:cTn id="49" dur="1" fill="hold">
                                          <p:stCondLst>
                                            <p:cond delay="0"/>
                                          </p:stCondLst>
                                        </p:cTn>
                                        <p:tgtEl>
                                          <p:spTgt spid="24"/>
                                        </p:tgtEl>
                                        <p:attrNameLst>
                                          <p:attrName>style.visibility</p:attrName>
                                        </p:attrNameLst>
                                      </p:cBhvr>
                                      <p:to>
                                        <p:strVal val="visible"/>
                                      </p:to>
                                    </p:set>
                                    <p:anim calcmode="lin" valueType="num">
                                      <p:cBhvr additive="base">
                                        <p:cTn id="50" dur="500" fill="hold"/>
                                        <p:tgtEl>
                                          <p:spTgt spid="24"/>
                                        </p:tgtEl>
                                        <p:attrNameLst>
                                          <p:attrName>ppt_x</p:attrName>
                                        </p:attrNameLst>
                                      </p:cBhvr>
                                      <p:tavLst>
                                        <p:tav tm="0">
                                          <p:val>
                                            <p:strVal val="0-#ppt_w/2"/>
                                          </p:val>
                                        </p:tav>
                                        <p:tav tm="100000">
                                          <p:val>
                                            <p:strVal val="#ppt_x"/>
                                          </p:val>
                                        </p:tav>
                                      </p:tavLst>
                                    </p:anim>
                                    <p:anim calcmode="lin" valueType="num">
                                      <p:cBhvr additive="base">
                                        <p:cTn id="51" dur="500" fill="hold"/>
                                        <p:tgtEl>
                                          <p:spTgt spid="24"/>
                                        </p:tgtEl>
                                        <p:attrNameLst>
                                          <p:attrName>ppt_y</p:attrName>
                                        </p:attrNameLst>
                                      </p:cBhvr>
                                      <p:tavLst>
                                        <p:tav tm="0">
                                          <p:val>
                                            <p:strVal val="1+#ppt_h/2"/>
                                          </p:val>
                                        </p:tav>
                                        <p:tav tm="100000">
                                          <p:val>
                                            <p:strVal val="#ppt_y"/>
                                          </p:val>
                                        </p:tav>
                                      </p:tavLst>
                                    </p:anim>
                                  </p:childTnLst>
                                </p:cTn>
                              </p:par>
                            </p:childTnLst>
                          </p:cTn>
                        </p:par>
                        <p:par>
                          <p:cTn id="52" fill="hold">
                            <p:stCondLst>
                              <p:cond delay="4050"/>
                            </p:stCondLst>
                            <p:childTnLst>
                              <p:par>
                                <p:cTn id="53" presetID="22" presetClass="entr" presetSubtype="8" fill="hold" grpId="0" nodeType="after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wipe(left)">
                                      <p:cBhvr>
                                        <p:cTn id="55" dur="500"/>
                                        <p:tgtEl>
                                          <p:spTgt spid="20"/>
                                        </p:tgtEl>
                                      </p:cBhvr>
                                    </p:animEffect>
                                  </p:childTnLst>
                                </p:cTn>
                              </p:par>
                              <p:par>
                                <p:cTn id="56" presetID="22" presetClass="entr" presetSubtype="8" fill="hold" grpId="0" nodeType="withEffect">
                                  <p:stCondLst>
                                    <p:cond delay="100"/>
                                  </p:stCondLst>
                                  <p:childTnLst>
                                    <p:set>
                                      <p:cBhvr>
                                        <p:cTn id="57" dur="1" fill="hold">
                                          <p:stCondLst>
                                            <p:cond delay="0"/>
                                          </p:stCondLst>
                                        </p:cTn>
                                        <p:tgtEl>
                                          <p:spTgt spid="21"/>
                                        </p:tgtEl>
                                        <p:attrNameLst>
                                          <p:attrName>style.visibility</p:attrName>
                                        </p:attrNameLst>
                                      </p:cBhvr>
                                      <p:to>
                                        <p:strVal val="visible"/>
                                      </p:to>
                                    </p:set>
                                    <p:animEffect transition="in" filter="wipe(left)">
                                      <p:cBhvr>
                                        <p:cTn id="58" dur="500"/>
                                        <p:tgtEl>
                                          <p:spTgt spid="21"/>
                                        </p:tgtEl>
                                      </p:cBhvr>
                                    </p:animEffect>
                                  </p:childTnLst>
                                </p:cTn>
                              </p:par>
                              <p:par>
                                <p:cTn id="59" presetID="22" presetClass="entr" presetSubtype="8" fill="hold" grpId="0" nodeType="withEffect">
                                  <p:stCondLst>
                                    <p:cond delay="200"/>
                                  </p:stCondLst>
                                  <p:childTnLst>
                                    <p:set>
                                      <p:cBhvr>
                                        <p:cTn id="60" dur="1" fill="hold">
                                          <p:stCondLst>
                                            <p:cond delay="0"/>
                                          </p:stCondLst>
                                        </p:cTn>
                                        <p:tgtEl>
                                          <p:spTgt spid="22"/>
                                        </p:tgtEl>
                                        <p:attrNameLst>
                                          <p:attrName>style.visibility</p:attrName>
                                        </p:attrNameLst>
                                      </p:cBhvr>
                                      <p:to>
                                        <p:strVal val="visible"/>
                                      </p:to>
                                    </p:set>
                                    <p:animEffect transition="in" filter="wipe(left)">
                                      <p:cBhvr>
                                        <p:cTn id="61" dur="500"/>
                                        <p:tgtEl>
                                          <p:spTgt spid="22"/>
                                        </p:tgtEl>
                                      </p:cBhvr>
                                    </p:animEffect>
                                  </p:childTnLst>
                                </p:cTn>
                              </p:par>
                              <p:par>
                                <p:cTn id="62" presetID="22" presetClass="entr" presetSubtype="8" fill="hold" grpId="0" nodeType="withEffect">
                                  <p:stCondLst>
                                    <p:cond delay="300"/>
                                  </p:stCondLst>
                                  <p:childTnLst>
                                    <p:set>
                                      <p:cBhvr>
                                        <p:cTn id="63" dur="1" fill="hold">
                                          <p:stCondLst>
                                            <p:cond delay="0"/>
                                          </p:stCondLst>
                                        </p:cTn>
                                        <p:tgtEl>
                                          <p:spTgt spid="25"/>
                                        </p:tgtEl>
                                        <p:attrNameLst>
                                          <p:attrName>style.visibility</p:attrName>
                                        </p:attrNameLst>
                                      </p:cBhvr>
                                      <p:to>
                                        <p:strVal val="visible"/>
                                      </p:to>
                                    </p:set>
                                    <p:animEffect transition="in" filter="wipe(left)">
                                      <p:cBhvr>
                                        <p:cTn id="64" dur="500"/>
                                        <p:tgtEl>
                                          <p:spTgt spid="25"/>
                                        </p:tgtEl>
                                      </p:cBhvr>
                                    </p:animEffect>
                                  </p:childTnLst>
                                </p:cTn>
                              </p:par>
                              <p:par>
                                <p:cTn id="65" presetID="22" presetClass="entr" presetSubtype="8" fill="hold" grpId="0" nodeType="withEffect">
                                  <p:stCondLst>
                                    <p:cond delay="400"/>
                                  </p:stCondLst>
                                  <p:childTnLst>
                                    <p:set>
                                      <p:cBhvr>
                                        <p:cTn id="66" dur="1" fill="hold">
                                          <p:stCondLst>
                                            <p:cond delay="0"/>
                                          </p:stCondLst>
                                        </p:cTn>
                                        <p:tgtEl>
                                          <p:spTgt spid="27"/>
                                        </p:tgtEl>
                                        <p:attrNameLst>
                                          <p:attrName>style.visibility</p:attrName>
                                        </p:attrNameLst>
                                      </p:cBhvr>
                                      <p:to>
                                        <p:strVal val="visible"/>
                                      </p:to>
                                    </p:set>
                                    <p:animEffect transition="in" filter="wipe(left)">
                                      <p:cBhvr>
                                        <p:cTn id="6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1" grpId="0" animBg="1"/>
      <p:bldP spid="16" grpId="0" animBg="1"/>
      <p:bldP spid="17" grpId="0" animBg="1"/>
      <p:bldP spid="18" grpId="0" animBg="1"/>
      <p:bldP spid="19" grpId="0" animBg="1"/>
      <p:bldP spid="20" grpId="0"/>
      <p:bldP spid="21" grpId="0"/>
      <p:bldP spid="22" grpId="0"/>
      <p:bldP spid="24" grpId="0" animBg="1"/>
      <p:bldP spid="25" grpId="0"/>
      <p:bldP spid="2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1330766" y="44624"/>
            <a:ext cx="5042228" cy="523220"/>
          </a:xfrm>
          <a:prstGeom prst="rect">
            <a:avLst/>
          </a:prstGeom>
          <a:noFill/>
        </p:spPr>
        <p:txBody>
          <a:bodyPr wrap="square"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r>
              <a:rPr lang="en-US" altLang="zh-CN" sz="2800" dirty="0" smtClean="0">
                <a:solidFill>
                  <a:schemeClr val="accent2"/>
                </a:solidFill>
                <a:latin typeface="微软雅黑"/>
                <a:ea typeface="微软雅黑"/>
              </a:rPr>
              <a:t>4.1 </a:t>
            </a:r>
            <a:r>
              <a:rPr lang="zh-CN" altLang="en-US" sz="2800" dirty="0" smtClean="0">
                <a:solidFill>
                  <a:schemeClr val="accent2"/>
                </a:solidFill>
                <a:latin typeface="微软雅黑"/>
                <a:ea typeface="微软雅黑"/>
              </a:rPr>
              <a:t>公司战略目标</a:t>
            </a:r>
            <a:endParaRPr lang="zh-CN" altLang="en-US" sz="2800" dirty="0">
              <a:solidFill>
                <a:schemeClr val="accent2"/>
              </a:solidFill>
              <a:latin typeface="微软雅黑"/>
              <a:ea typeface="微软雅黑"/>
            </a:endParaRPr>
          </a:p>
        </p:txBody>
      </p:sp>
      <p:sp>
        <p:nvSpPr>
          <p:cNvPr id="56" name="TextBox 55"/>
          <p:cNvSpPr txBox="1"/>
          <p:nvPr/>
        </p:nvSpPr>
        <p:spPr>
          <a:xfrm>
            <a:off x="140263" y="106179"/>
            <a:ext cx="1064260" cy="400110"/>
          </a:xfrm>
          <a:prstGeom prst="rect">
            <a:avLst/>
          </a:prstGeom>
          <a:noFill/>
        </p:spPr>
        <p:txBody>
          <a:bodyPr wrap="square" rtlCol="0">
            <a:spAutoFit/>
          </a:bodyPr>
          <a:lstStyle/>
          <a:p>
            <a:pPr algn="r"/>
            <a:r>
              <a:rPr lang="en-US" altLang="zh-CN" sz="2000" dirty="0" smtClean="0">
                <a:solidFill>
                  <a:schemeClr val="accent2"/>
                </a:solidFill>
              </a:rPr>
              <a:t>Part</a:t>
            </a:r>
            <a:r>
              <a:rPr lang="en-US" altLang="zh-CN" dirty="0" smtClean="0">
                <a:solidFill>
                  <a:schemeClr val="accent2"/>
                </a:solidFill>
              </a:rPr>
              <a:t> 4</a:t>
            </a:r>
            <a:endParaRPr lang="zh-CN" altLang="en-US" dirty="0">
              <a:solidFill>
                <a:schemeClr val="accent2"/>
              </a:solidFill>
            </a:endParaRPr>
          </a:p>
        </p:txBody>
      </p:sp>
      <p:sp>
        <p:nvSpPr>
          <p:cNvPr id="25" name="Freeform 5"/>
          <p:cNvSpPr>
            <a:spLocks noChangeAspect="1"/>
          </p:cNvSpPr>
          <p:nvPr/>
        </p:nvSpPr>
        <p:spPr bwMode="auto">
          <a:xfrm>
            <a:off x="5912496" y="1575512"/>
            <a:ext cx="1004899" cy="1008000"/>
          </a:xfrm>
          <a:custGeom>
            <a:avLst/>
            <a:gdLst>
              <a:gd name="T0" fmla="*/ 189 w 1114"/>
              <a:gd name="T1" fmla="*/ 889 h 1116"/>
              <a:gd name="T2" fmla="*/ 228 w 1114"/>
              <a:gd name="T3" fmla="*/ 166 h 1116"/>
              <a:gd name="T4" fmla="*/ 770 w 1114"/>
              <a:gd name="T5" fmla="*/ 76 h 1116"/>
              <a:gd name="T6" fmla="*/ 1065 w 1114"/>
              <a:gd name="T7" fmla="*/ 91 h 1116"/>
              <a:gd name="T8" fmla="*/ 1061 w 1114"/>
              <a:gd name="T9" fmla="*/ 403 h 1116"/>
              <a:gd name="T10" fmla="*/ 912 w 1114"/>
              <a:gd name="T11" fmla="*/ 927 h 1116"/>
              <a:gd name="T12" fmla="*/ 189 w 1114"/>
              <a:gd name="T13" fmla="*/ 889 h 1116"/>
            </a:gdLst>
            <a:ahLst/>
            <a:cxnLst>
              <a:cxn ang="0">
                <a:pos x="T0" y="T1"/>
              </a:cxn>
              <a:cxn ang="0">
                <a:pos x="T2" y="T3"/>
              </a:cxn>
              <a:cxn ang="0">
                <a:pos x="T4" y="T5"/>
              </a:cxn>
              <a:cxn ang="0">
                <a:pos x="T6" y="T7"/>
              </a:cxn>
              <a:cxn ang="0">
                <a:pos x="T8" y="T9"/>
              </a:cxn>
              <a:cxn ang="0">
                <a:pos x="T10" y="T11"/>
              </a:cxn>
              <a:cxn ang="0">
                <a:pos x="T12" y="T13"/>
              </a:cxn>
            </a:cxnLst>
            <a:rect l="0" t="0" r="r" b="b"/>
            <a:pathLst>
              <a:path w="1114" h="1116">
                <a:moveTo>
                  <a:pt x="189" y="889"/>
                </a:moveTo>
                <a:cubicBezTo>
                  <a:pt x="0" y="679"/>
                  <a:pt x="17" y="355"/>
                  <a:pt x="228" y="166"/>
                </a:cubicBezTo>
                <a:cubicBezTo>
                  <a:pt x="380" y="29"/>
                  <a:pt x="593" y="0"/>
                  <a:pt x="770" y="76"/>
                </a:cubicBezTo>
                <a:cubicBezTo>
                  <a:pt x="837" y="104"/>
                  <a:pt x="998" y="91"/>
                  <a:pt x="1065" y="91"/>
                </a:cubicBezTo>
                <a:cubicBezTo>
                  <a:pt x="1056" y="194"/>
                  <a:pt x="1040" y="332"/>
                  <a:pt x="1061" y="403"/>
                </a:cubicBezTo>
                <a:cubicBezTo>
                  <a:pt x="1114" y="586"/>
                  <a:pt x="1063" y="791"/>
                  <a:pt x="912" y="927"/>
                </a:cubicBezTo>
                <a:cubicBezTo>
                  <a:pt x="702" y="1116"/>
                  <a:pt x="378" y="1099"/>
                  <a:pt x="189" y="889"/>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cxnSp>
        <p:nvCxnSpPr>
          <p:cNvPr id="26" name="直接连接符 25"/>
          <p:cNvCxnSpPr/>
          <p:nvPr/>
        </p:nvCxnSpPr>
        <p:spPr bwMode="auto">
          <a:xfrm>
            <a:off x="7064622" y="1562572"/>
            <a:ext cx="0" cy="944517"/>
          </a:xfrm>
          <a:prstGeom prst="line">
            <a:avLst/>
          </a:prstGeom>
          <a:solidFill>
            <a:schemeClr val="accent1"/>
          </a:solidFill>
          <a:ln w="9525"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7" name="TextBox 26"/>
          <p:cNvSpPr txBox="1"/>
          <p:nvPr/>
        </p:nvSpPr>
        <p:spPr>
          <a:xfrm>
            <a:off x="5988357" y="1664013"/>
            <a:ext cx="853175" cy="830997"/>
          </a:xfrm>
          <a:prstGeom prst="rect">
            <a:avLst/>
          </a:prstGeom>
          <a:noFill/>
        </p:spPr>
        <p:txBody>
          <a:bodyPr wrap="square" rtlCol="0">
            <a:spAutoFit/>
          </a:bodyPr>
          <a:lstStyle/>
          <a:p>
            <a:r>
              <a:rPr lang="zh-CN" altLang="en-US" sz="2400" dirty="0" smtClean="0">
                <a:solidFill>
                  <a:schemeClr val="accent2"/>
                </a:solidFill>
                <a:latin typeface="+mn-ea"/>
                <a:ea typeface="+mn-ea"/>
              </a:rPr>
              <a:t>企业使命</a:t>
            </a:r>
            <a:endParaRPr lang="zh-CN" altLang="en-US" sz="2400" dirty="0">
              <a:solidFill>
                <a:schemeClr val="accent2"/>
              </a:solidFill>
              <a:latin typeface="+mn-ea"/>
              <a:ea typeface="+mn-ea"/>
            </a:endParaRPr>
          </a:p>
        </p:txBody>
      </p:sp>
      <p:sp>
        <p:nvSpPr>
          <p:cNvPr id="28" name="TextBox 27"/>
          <p:cNvSpPr txBox="1"/>
          <p:nvPr/>
        </p:nvSpPr>
        <p:spPr>
          <a:xfrm>
            <a:off x="7208638" y="1537175"/>
            <a:ext cx="3472724" cy="1015663"/>
          </a:xfrm>
          <a:prstGeom prst="rect">
            <a:avLst/>
          </a:prstGeom>
          <a:noFill/>
        </p:spPr>
        <p:txBody>
          <a:bodyPr wrap="square" rtlCol="0">
            <a:spAutoFit/>
          </a:bodyPr>
          <a:lstStyle>
            <a:defPPr>
              <a:defRPr lang="zh-CN"/>
            </a:defPPr>
            <a:lvl1pPr>
              <a:defRPr sz="2000">
                <a:solidFill>
                  <a:schemeClr val="accent2"/>
                </a:solidFill>
                <a:latin typeface="+mn-ea"/>
                <a:ea typeface="+mn-ea"/>
              </a:defRPr>
            </a:lvl1pPr>
          </a:lstStyle>
          <a:p>
            <a:pPr>
              <a:lnSpc>
                <a:spcPct val="150000"/>
              </a:lnSpc>
            </a:pPr>
            <a:r>
              <a:rPr lang="zh-CN" altLang="en-US" dirty="0">
                <a:solidFill>
                  <a:schemeClr val="accent1"/>
                </a:solidFill>
              </a:rPr>
              <a:t>开扩、创新</a:t>
            </a:r>
            <a:r>
              <a:rPr lang="zh-CN" altLang="en-US" dirty="0" smtClean="0">
                <a:solidFill>
                  <a:schemeClr val="accent1"/>
                </a:solidFill>
              </a:rPr>
              <a:t>、</a:t>
            </a:r>
            <a:endParaRPr lang="en-US" altLang="zh-CN" dirty="0" smtClean="0">
              <a:solidFill>
                <a:schemeClr val="accent1"/>
              </a:solidFill>
            </a:endParaRPr>
          </a:p>
          <a:p>
            <a:pPr>
              <a:lnSpc>
                <a:spcPct val="150000"/>
              </a:lnSpc>
            </a:pPr>
            <a:r>
              <a:rPr lang="zh-CN" altLang="en-US" dirty="0" smtClean="0">
                <a:solidFill>
                  <a:schemeClr val="accent1"/>
                </a:solidFill>
              </a:rPr>
              <a:t>服务</a:t>
            </a:r>
            <a:r>
              <a:rPr lang="zh-CN" altLang="en-US" dirty="0">
                <a:solidFill>
                  <a:schemeClr val="accent1"/>
                </a:solidFill>
              </a:rPr>
              <a:t>、服务、再服务</a:t>
            </a:r>
          </a:p>
        </p:txBody>
      </p:sp>
      <p:sp>
        <p:nvSpPr>
          <p:cNvPr id="29" name="Freeform 5"/>
          <p:cNvSpPr>
            <a:spLocks noChangeAspect="1"/>
          </p:cNvSpPr>
          <p:nvPr/>
        </p:nvSpPr>
        <p:spPr bwMode="auto">
          <a:xfrm>
            <a:off x="5912496" y="2829934"/>
            <a:ext cx="1004899" cy="1008000"/>
          </a:xfrm>
          <a:custGeom>
            <a:avLst/>
            <a:gdLst>
              <a:gd name="T0" fmla="*/ 189 w 1114"/>
              <a:gd name="T1" fmla="*/ 889 h 1116"/>
              <a:gd name="T2" fmla="*/ 228 w 1114"/>
              <a:gd name="T3" fmla="*/ 166 h 1116"/>
              <a:gd name="T4" fmla="*/ 770 w 1114"/>
              <a:gd name="T5" fmla="*/ 76 h 1116"/>
              <a:gd name="T6" fmla="*/ 1065 w 1114"/>
              <a:gd name="T7" fmla="*/ 91 h 1116"/>
              <a:gd name="T8" fmla="*/ 1061 w 1114"/>
              <a:gd name="T9" fmla="*/ 403 h 1116"/>
              <a:gd name="T10" fmla="*/ 912 w 1114"/>
              <a:gd name="T11" fmla="*/ 927 h 1116"/>
              <a:gd name="T12" fmla="*/ 189 w 1114"/>
              <a:gd name="T13" fmla="*/ 889 h 1116"/>
            </a:gdLst>
            <a:ahLst/>
            <a:cxnLst>
              <a:cxn ang="0">
                <a:pos x="T0" y="T1"/>
              </a:cxn>
              <a:cxn ang="0">
                <a:pos x="T2" y="T3"/>
              </a:cxn>
              <a:cxn ang="0">
                <a:pos x="T4" y="T5"/>
              </a:cxn>
              <a:cxn ang="0">
                <a:pos x="T6" y="T7"/>
              </a:cxn>
              <a:cxn ang="0">
                <a:pos x="T8" y="T9"/>
              </a:cxn>
              <a:cxn ang="0">
                <a:pos x="T10" y="T11"/>
              </a:cxn>
              <a:cxn ang="0">
                <a:pos x="T12" y="T13"/>
              </a:cxn>
            </a:cxnLst>
            <a:rect l="0" t="0" r="r" b="b"/>
            <a:pathLst>
              <a:path w="1114" h="1116">
                <a:moveTo>
                  <a:pt x="189" y="889"/>
                </a:moveTo>
                <a:cubicBezTo>
                  <a:pt x="0" y="679"/>
                  <a:pt x="17" y="355"/>
                  <a:pt x="228" y="166"/>
                </a:cubicBezTo>
                <a:cubicBezTo>
                  <a:pt x="380" y="29"/>
                  <a:pt x="593" y="0"/>
                  <a:pt x="770" y="76"/>
                </a:cubicBezTo>
                <a:cubicBezTo>
                  <a:pt x="837" y="104"/>
                  <a:pt x="998" y="91"/>
                  <a:pt x="1065" y="91"/>
                </a:cubicBezTo>
                <a:cubicBezTo>
                  <a:pt x="1056" y="194"/>
                  <a:pt x="1040" y="332"/>
                  <a:pt x="1061" y="403"/>
                </a:cubicBezTo>
                <a:cubicBezTo>
                  <a:pt x="1114" y="586"/>
                  <a:pt x="1063" y="791"/>
                  <a:pt x="912" y="927"/>
                </a:cubicBezTo>
                <a:cubicBezTo>
                  <a:pt x="702" y="1116"/>
                  <a:pt x="378" y="1099"/>
                  <a:pt x="189" y="889"/>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30" name="TextBox 29"/>
          <p:cNvSpPr txBox="1"/>
          <p:nvPr/>
        </p:nvSpPr>
        <p:spPr>
          <a:xfrm>
            <a:off x="6033689" y="2891815"/>
            <a:ext cx="807843" cy="830997"/>
          </a:xfrm>
          <a:prstGeom prst="rect">
            <a:avLst/>
          </a:prstGeom>
          <a:noFill/>
        </p:spPr>
        <p:txBody>
          <a:bodyPr wrap="square" rtlCol="0">
            <a:spAutoFit/>
          </a:bodyPr>
          <a:lstStyle/>
          <a:p>
            <a:r>
              <a:rPr lang="zh-CN" altLang="en-US" sz="2400" dirty="0" smtClean="0">
                <a:solidFill>
                  <a:schemeClr val="accent2"/>
                </a:solidFill>
                <a:latin typeface="+mn-ea"/>
                <a:ea typeface="+mn-ea"/>
              </a:rPr>
              <a:t>企业宗旨</a:t>
            </a:r>
            <a:endParaRPr lang="zh-CN" altLang="en-US" sz="2400" dirty="0">
              <a:solidFill>
                <a:schemeClr val="accent2"/>
              </a:solidFill>
              <a:latin typeface="+mn-ea"/>
              <a:ea typeface="+mn-ea"/>
            </a:endParaRPr>
          </a:p>
        </p:txBody>
      </p:sp>
      <p:sp>
        <p:nvSpPr>
          <p:cNvPr id="31" name="TextBox 30"/>
          <p:cNvSpPr txBox="1"/>
          <p:nvPr/>
        </p:nvSpPr>
        <p:spPr>
          <a:xfrm>
            <a:off x="7208638" y="2853289"/>
            <a:ext cx="3672408" cy="1015663"/>
          </a:xfrm>
          <a:prstGeom prst="rect">
            <a:avLst/>
          </a:prstGeom>
          <a:noFill/>
        </p:spPr>
        <p:txBody>
          <a:bodyPr wrap="square" rtlCol="0">
            <a:spAutoFit/>
          </a:bodyPr>
          <a:lstStyle>
            <a:defPPr>
              <a:defRPr lang="zh-CN"/>
            </a:defPPr>
            <a:lvl1pPr>
              <a:lnSpc>
                <a:spcPct val="150000"/>
              </a:lnSpc>
              <a:defRPr sz="2000">
                <a:solidFill>
                  <a:schemeClr val="accent2"/>
                </a:solidFill>
                <a:latin typeface="+mn-ea"/>
                <a:ea typeface="+mn-ea"/>
              </a:defRPr>
            </a:lvl1pPr>
          </a:lstStyle>
          <a:p>
            <a:r>
              <a:rPr lang="zh-CN" altLang="en-US" dirty="0">
                <a:solidFill>
                  <a:schemeClr val="accent1"/>
                </a:solidFill>
              </a:rPr>
              <a:t>诚信、实惠</a:t>
            </a:r>
            <a:r>
              <a:rPr lang="zh-CN" altLang="en-US" dirty="0" smtClean="0">
                <a:solidFill>
                  <a:schemeClr val="accent1"/>
                </a:solidFill>
              </a:rPr>
              <a:t>、</a:t>
            </a:r>
            <a:endParaRPr lang="en-US" altLang="zh-CN" dirty="0" smtClean="0">
              <a:solidFill>
                <a:schemeClr val="accent1"/>
              </a:solidFill>
            </a:endParaRPr>
          </a:p>
          <a:p>
            <a:r>
              <a:rPr lang="zh-CN" altLang="en-US" dirty="0" smtClean="0">
                <a:solidFill>
                  <a:schemeClr val="accent1"/>
                </a:solidFill>
              </a:rPr>
              <a:t>原创</a:t>
            </a:r>
            <a:r>
              <a:rPr lang="zh-CN" altLang="en-US" dirty="0">
                <a:solidFill>
                  <a:schemeClr val="accent1"/>
                </a:solidFill>
              </a:rPr>
              <a:t>、原创、再原创</a:t>
            </a:r>
          </a:p>
        </p:txBody>
      </p:sp>
      <p:sp>
        <p:nvSpPr>
          <p:cNvPr id="32" name="Freeform 5"/>
          <p:cNvSpPr>
            <a:spLocks noChangeAspect="1"/>
          </p:cNvSpPr>
          <p:nvPr/>
        </p:nvSpPr>
        <p:spPr bwMode="auto">
          <a:xfrm>
            <a:off x="5912496" y="4106941"/>
            <a:ext cx="1004899" cy="1008000"/>
          </a:xfrm>
          <a:custGeom>
            <a:avLst/>
            <a:gdLst>
              <a:gd name="T0" fmla="*/ 189 w 1114"/>
              <a:gd name="T1" fmla="*/ 889 h 1116"/>
              <a:gd name="T2" fmla="*/ 228 w 1114"/>
              <a:gd name="T3" fmla="*/ 166 h 1116"/>
              <a:gd name="T4" fmla="*/ 770 w 1114"/>
              <a:gd name="T5" fmla="*/ 76 h 1116"/>
              <a:gd name="T6" fmla="*/ 1065 w 1114"/>
              <a:gd name="T7" fmla="*/ 91 h 1116"/>
              <a:gd name="T8" fmla="*/ 1061 w 1114"/>
              <a:gd name="T9" fmla="*/ 403 h 1116"/>
              <a:gd name="T10" fmla="*/ 912 w 1114"/>
              <a:gd name="T11" fmla="*/ 927 h 1116"/>
              <a:gd name="T12" fmla="*/ 189 w 1114"/>
              <a:gd name="T13" fmla="*/ 889 h 1116"/>
            </a:gdLst>
            <a:ahLst/>
            <a:cxnLst>
              <a:cxn ang="0">
                <a:pos x="T0" y="T1"/>
              </a:cxn>
              <a:cxn ang="0">
                <a:pos x="T2" y="T3"/>
              </a:cxn>
              <a:cxn ang="0">
                <a:pos x="T4" y="T5"/>
              </a:cxn>
              <a:cxn ang="0">
                <a:pos x="T6" y="T7"/>
              </a:cxn>
              <a:cxn ang="0">
                <a:pos x="T8" y="T9"/>
              </a:cxn>
              <a:cxn ang="0">
                <a:pos x="T10" y="T11"/>
              </a:cxn>
              <a:cxn ang="0">
                <a:pos x="T12" y="T13"/>
              </a:cxn>
            </a:cxnLst>
            <a:rect l="0" t="0" r="r" b="b"/>
            <a:pathLst>
              <a:path w="1114" h="1116">
                <a:moveTo>
                  <a:pt x="189" y="889"/>
                </a:moveTo>
                <a:cubicBezTo>
                  <a:pt x="0" y="679"/>
                  <a:pt x="17" y="355"/>
                  <a:pt x="228" y="166"/>
                </a:cubicBezTo>
                <a:cubicBezTo>
                  <a:pt x="380" y="29"/>
                  <a:pt x="593" y="0"/>
                  <a:pt x="770" y="76"/>
                </a:cubicBezTo>
                <a:cubicBezTo>
                  <a:pt x="837" y="104"/>
                  <a:pt x="998" y="91"/>
                  <a:pt x="1065" y="91"/>
                </a:cubicBezTo>
                <a:cubicBezTo>
                  <a:pt x="1056" y="194"/>
                  <a:pt x="1040" y="332"/>
                  <a:pt x="1061" y="403"/>
                </a:cubicBezTo>
                <a:cubicBezTo>
                  <a:pt x="1114" y="586"/>
                  <a:pt x="1063" y="791"/>
                  <a:pt x="912" y="927"/>
                </a:cubicBezTo>
                <a:cubicBezTo>
                  <a:pt x="702" y="1116"/>
                  <a:pt x="378" y="1099"/>
                  <a:pt x="189" y="889"/>
                </a:cubicBezTo>
                <a:close/>
              </a:path>
            </a:pathLst>
          </a:custGeom>
          <a:solidFill>
            <a:schemeClr val="tx2"/>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33" name="TextBox 32"/>
          <p:cNvSpPr txBox="1"/>
          <p:nvPr/>
        </p:nvSpPr>
        <p:spPr>
          <a:xfrm>
            <a:off x="6041313" y="4195442"/>
            <a:ext cx="800219" cy="830997"/>
          </a:xfrm>
          <a:prstGeom prst="rect">
            <a:avLst/>
          </a:prstGeom>
          <a:noFill/>
        </p:spPr>
        <p:txBody>
          <a:bodyPr wrap="none" rtlCol="0">
            <a:spAutoFit/>
          </a:bodyPr>
          <a:lstStyle/>
          <a:p>
            <a:r>
              <a:rPr lang="zh-CN" altLang="en-US" sz="2400" smtClean="0">
                <a:solidFill>
                  <a:schemeClr val="accent2"/>
                </a:solidFill>
                <a:latin typeface="+mn-ea"/>
                <a:ea typeface="+mn-ea"/>
              </a:rPr>
              <a:t>企业</a:t>
            </a:r>
            <a:endParaRPr lang="en-US" altLang="zh-CN" sz="2400" dirty="0" smtClean="0">
              <a:solidFill>
                <a:schemeClr val="accent2"/>
              </a:solidFill>
              <a:latin typeface="+mn-ea"/>
              <a:ea typeface="+mn-ea"/>
            </a:endParaRPr>
          </a:p>
          <a:p>
            <a:r>
              <a:rPr lang="zh-CN" altLang="en-US" sz="2400" dirty="0" smtClean="0">
                <a:solidFill>
                  <a:schemeClr val="accent2"/>
                </a:solidFill>
                <a:latin typeface="+mn-ea"/>
                <a:ea typeface="+mn-ea"/>
              </a:rPr>
              <a:t>文化</a:t>
            </a:r>
            <a:endParaRPr lang="zh-CN" altLang="en-US" sz="2400" dirty="0">
              <a:solidFill>
                <a:schemeClr val="accent2"/>
              </a:solidFill>
              <a:latin typeface="+mn-ea"/>
              <a:ea typeface="+mn-ea"/>
            </a:endParaRPr>
          </a:p>
        </p:txBody>
      </p:sp>
      <p:sp>
        <p:nvSpPr>
          <p:cNvPr id="34" name="TextBox 33"/>
          <p:cNvSpPr txBox="1"/>
          <p:nvPr/>
        </p:nvSpPr>
        <p:spPr>
          <a:xfrm>
            <a:off x="7208638" y="4330651"/>
            <a:ext cx="3672408" cy="553998"/>
          </a:xfrm>
          <a:prstGeom prst="rect">
            <a:avLst/>
          </a:prstGeom>
          <a:noFill/>
        </p:spPr>
        <p:txBody>
          <a:bodyPr wrap="square" rtlCol="0">
            <a:spAutoFit/>
          </a:bodyPr>
          <a:lstStyle>
            <a:defPPr>
              <a:defRPr lang="zh-CN"/>
            </a:defPPr>
            <a:lvl1pPr>
              <a:lnSpc>
                <a:spcPct val="150000"/>
              </a:lnSpc>
              <a:defRPr sz="2000">
                <a:solidFill>
                  <a:schemeClr val="accent2"/>
                </a:solidFill>
                <a:latin typeface="+mn-ea"/>
                <a:ea typeface="+mn-ea"/>
              </a:defRPr>
            </a:lvl1pPr>
          </a:lstStyle>
          <a:p>
            <a:r>
              <a:rPr lang="zh-CN" altLang="en-US" dirty="0">
                <a:solidFill>
                  <a:schemeClr val="accent1"/>
                </a:solidFill>
              </a:rPr>
              <a:t>敬业、团结、开扩、求实</a:t>
            </a:r>
          </a:p>
        </p:txBody>
      </p:sp>
      <p:sp>
        <p:nvSpPr>
          <p:cNvPr id="35" name="Freeform 5"/>
          <p:cNvSpPr>
            <a:spLocks noChangeAspect="1"/>
          </p:cNvSpPr>
          <p:nvPr/>
        </p:nvSpPr>
        <p:spPr bwMode="auto">
          <a:xfrm>
            <a:off x="5912496" y="5451116"/>
            <a:ext cx="1004899" cy="1008000"/>
          </a:xfrm>
          <a:custGeom>
            <a:avLst/>
            <a:gdLst>
              <a:gd name="T0" fmla="*/ 189 w 1114"/>
              <a:gd name="T1" fmla="*/ 889 h 1116"/>
              <a:gd name="T2" fmla="*/ 228 w 1114"/>
              <a:gd name="T3" fmla="*/ 166 h 1116"/>
              <a:gd name="T4" fmla="*/ 770 w 1114"/>
              <a:gd name="T5" fmla="*/ 76 h 1116"/>
              <a:gd name="T6" fmla="*/ 1065 w 1114"/>
              <a:gd name="T7" fmla="*/ 91 h 1116"/>
              <a:gd name="T8" fmla="*/ 1061 w 1114"/>
              <a:gd name="T9" fmla="*/ 403 h 1116"/>
              <a:gd name="T10" fmla="*/ 912 w 1114"/>
              <a:gd name="T11" fmla="*/ 927 h 1116"/>
              <a:gd name="T12" fmla="*/ 189 w 1114"/>
              <a:gd name="T13" fmla="*/ 889 h 1116"/>
            </a:gdLst>
            <a:ahLst/>
            <a:cxnLst>
              <a:cxn ang="0">
                <a:pos x="T0" y="T1"/>
              </a:cxn>
              <a:cxn ang="0">
                <a:pos x="T2" y="T3"/>
              </a:cxn>
              <a:cxn ang="0">
                <a:pos x="T4" y="T5"/>
              </a:cxn>
              <a:cxn ang="0">
                <a:pos x="T6" y="T7"/>
              </a:cxn>
              <a:cxn ang="0">
                <a:pos x="T8" y="T9"/>
              </a:cxn>
              <a:cxn ang="0">
                <a:pos x="T10" y="T11"/>
              </a:cxn>
              <a:cxn ang="0">
                <a:pos x="T12" y="T13"/>
              </a:cxn>
            </a:cxnLst>
            <a:rect l="0" t="0" r="r" b="b"/>
            <a:pathLst>
              <a:path w="1114" h="1116">
                <a:moveTo>
                  <a:pt x="189" y="889"/>
                </a:moveTo>
                <a:cubicBezTo>
                  <a:pt x="0" y="679"/>
                  <a:pt x="17" y="355"/>
                  <a:pt x="228" y="166"/>
                </a:cubicBezTo>
                <a:cubicBezTo>
                  <a:pt x="380" y="29"/>
                  <a:pt x="593" y="0"/>
                  <a:pt x="770" y="76"/>
                </a:cubicBezTo>
                <a:cubicBezTo>
                  <a:pt x="837" y="104"/>
                  <a:pt x="998" y="91"/>
                  <a:pt x="1065" y="91"/>
                </a:cubicBezTo>
                <a:cubicBezTo>
                  <a:pt x="1056" y="194"/>
                  <a:pt x="1040" y="332"/>
                  <a:pt x="1061" y="403"/>
                </a:cubicBezTo>
                <a:cubicBezTo>
                  <a:pt x="1114" y="586"/>
                  <a:pt x="1063" y="791"/>
                  <a:pt x="912" y="927"/>
                </a:cubicBezTo>
                <a:cubicBezTo>
                  <a:pt x="702" y="1116"/>
                  <a:pt x="378" y="1099"/>
                  <a:pt x="189" y="889"/>
                </a:cubicBezTo>
                <a:close/>
              </a:path>
            </a:pathLst>
          </a:custGeom>
          <a:solidFill>
            <a:srgbClr val="EE6B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36" name="TextBox 35"/>
          <p:cNvSpPr txBox="1"/>
          <p:nvPr/>
        </p:nvSpPr>
        <p:spPr>
          <a:xfrm>
            <a:off x="6041313" y="5539617"/>
            <a:ext cx="800219" cy="830997"/>
          </a:xfrm>
          <a:prstGeom prst="rect">
            <a:avLst/>
          </a:prstGeom>
          <a:noFill/>
        </p:spPr>
        <p:txBody>
          <a:bodyPr wrap="none" rtlCol="0">
            <a:spAutoFit/>
          </a:bodyPr>
          <a:lstStyle/>
          <a:p>
            <a:r>
              <a:rPr lang="zh-CN" altLang="en-US" sz="2400" smtClean="0">
                <a:solidFill>
                  <a:schemeClr val="accent2"/>
                </a:solidFill>
                <a:latin typeface="+mn-ea"/>
                <a:ea typeface="+mn-ea"/>
              </a:rPr>
              <a:t>经营</a:t>
            </a:r>
            <a:endParaRPr lang="en-US" altLang="zh-CN" sz="2400" dirty="0" smtClean="0">
              <a:solidFill>
                <a:schemeClr val="accent2"/>
              </a:solidFill>
              <a:latin typeface="+mn-ea"/>
              <a:ea typeface="+mn-ea"/>
            </a:endParaRPr>
          </a:p>
          <a:p>
            <a:r>
              <a:rPr lang="zh-CN" altLang="en-US" sz="2400" dirty="0" smtClean="0">
                <a:solidFill>
                  <a:schemeClr val="accent2"/>
                </a:solidFill>
                <a:latin typeface="+mn-ea"/>
                <a:ea typeface="+mn-ea"/>
              </a:rPr>
              <a:t>理念</a:t>
            </a:r>
            <a:endParaRPr lang="zh-CN" altLang="en-US" sz="2400" dirty="0">
              <a:solidFill>
                <a:schemeClr val="accent2"/>
              </a:solidFill>
              <a:latin typeface="+mn-ea"/>
              <a:ea typeface="+mn-ea"/>
            </a:endParaRPr>
          </a:p>
        </p:txBody>
      </p:sp>
      <p:sp>
        <p:nvSpPr>
          <p:cNvPr id="37" name="TextBox 36"/>
          <p:cNvSpPr txBox="1"/>
          <p:nvPr/>
        </p:nvSpPr>
        <p:spPr>
          <a:xfrm>
            <a:off x="7208638" y="5407868"/>
            <a:ext cx="3472724" cy="1015663"/>
          </a:xfrm>
          <a:prstGeom prst="rect">
            <a:avLst/>
          </a:prstGeom>
          <a:noFill/>
        </p:spPr>
        <p:txBody>
          <a:bodyPr wrap="square" rtlCol="0">
            <a:spAutoFit/>
          </a:bodyPr>
          <a:lstStyle>
            <a:defPPr>
              <a:defRPr lang="zh-CN"/>
            </a:defPPr>
            <a:lvl1pPr>
              <a:lnSpc>
                <a:spcPct val="150000"/>
              </a:lnSpc>
              <a:defRPr sz="2000">
                <a:solidFill>
                  <a:schemeClr val="accent2"/>
                </a:solidFill>
                <a:latin typeface="+mn-ea"/>
                <a:ea typeface="+mn-ea"/>
              </a:defRPr>
            </a:lvl1pPr>
          </a:lstStyle>
          <a:p>
            <a:pPr>
              <a:lnSpc>
                <a:spcPct val="100000"/>
              </a:lnSpc>
            </a:pPr>
            <a:r>
              <a:rPr lang="zh-CN" altLang="en-US" dirty="0">
                <a:solidFill>
                  <a:schemeClr val="accent1"/>
                </a:solidFill>
              </a:rPr>
              <a:t>以为经营钻石为理念、打造行业最具影响力的管理系统软件</a:t>
            </a:r>
          </a:p>
        </p:txBody>
      </p:sp>
      <p:cxnSp>
        <p:nvCxnSpPr>
          <p:cNvPr id="38" name="直接连接符 37"/>
          <p:cNvCxnSpPr/>
          <p:nvPr/>
        </p:nvCxnSpPr>
        <p:spPr bwMode="auto">
          <a:xfrm>
            <a:off x="7064622" y="2816993"/>
            <a:ext cx="0" cy="1004051"/>
          </a:xfrm>
          <a:prstGeom prst="line">
            <a:avLst/>
          </a:prstGeom>
          <a:solidFill>
            <a:schemeClr val="accent1"/>
          </a:solidFill>
          <a:ln w="9525"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9" name="直接连接符 38"/>
          <p:cNvCxnSpPr/>
          <p:nvPr/>
        </p:nvCxnSpPr>
        <p:spPr bwMode="auto">
          <a:xfrm>
            <a:off x="7064622" y="4078235"/>
            <a:ext cx="0" cy="1012051"/>
          </a:xfrm>
          <a:prstGeom prst="line">
            <a:avLst/>
          </a:prstGeom>
          <a:solidFill>
            <a:schemeClr val="accent1"/>
          </a:solidFill>
          <a:ln w="9525"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0" name="直接连接符 39"/>
          <p:cNvCxnSpPr/>
          <p:nvPr/>
        </p:nvCxnSpPr>
        <p:spPr bwMode="auto">
          <a:xfrm>
            <a:off x="7064622" y="5334350"/>
            <a:ext cx="0" cy="1052758"/>
          </a:xfrm>
          <a:prstGeom prst="line">
            <a:avLst/>
          </a:prstGeom>
          <a:solidFill>
            <a:schemeClr val="accent1"/>
          </a:solidFill>
          <a:ln w="9525"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1" name="TextBox 40"/>
          <p:cNvSpPr txBox="1"/>
          <p:nvPr/>
        </p:nvSpPr>
        <p:spPr>
          <a:xfrm>
            <a:off x="1600412" y="1537175"/>
            <a:ext cx="2339102" cy="523220"/>
          </a:xfrm>
          <a:prstGeom prst="rect">
            <a:avLst/>
          </a:prstGeom>
          <a:noFill/>
        </p:spPr>
        <p:txBody>
          <a:bodyPr wrap="none" rtlCol="0">
            <a:spAutoFit/>
          </a:bodyPr>
          <a:lstStyle/>
          <a:p>
            <a:r>
              <a:rPr lang="zh-CN" altLang="en-US" sz="2800" dirty="0" smtClean="0">
                <a:solidFill>
                  <a:schemeClr val="accent1"/>
                </a:solidFill>
                <a:latin typeface="+mn-ea"/>
                <a:ea typeface="+mn-ea"/>
              </a:rPr>
              <a:t>诚信铸就品质</a:t>
            </a:r>
            <a:endParaRPr lang="zh-CN" altLang="en-US" sz="2800" dirty="0">
              <a:solidFill>
                <a:schemeClr val="accent1"/>
              </a:solidFill>
              <a:latin typeface="+mn-ea"/>
              <a:ea typeface="+mn-ea"/>
            </a:endParaRPr>
          </a:p>
        </p:txBody>
      </p:sp>
      <p:sp>
        <p:nvSpPr>
          <p:cNvPr id="42" name="TextBox 41"/>
          <p:cNvSpPr txBox="1"/>
          <p:nvPr/>
        </p:nvSpPr>
        <p:spPr>
          <a:xfrm>
            <a:off x="2223108" y="2010140"/>
            <a:ext cx="2339102" cy="523220"/>
          </a:xfrm>
          <a:prstGeom prst="rect">
            <a:avLst/>
          </a:prstGeom>
          <a:noFill/>
        </p:spPr>
        <p:txBody>
          <a:bodyPr wrap="none" rtlCol="0">
            <a:spAutoFit/>
          </a:bodyPr>
          <a:lstStyle/>
          <a:p>
            <a:r>
              <a:rPr lang="zh-CN" altLang="en-US" sz="2800" dirty="0" smtClean="0">
                <a:solidFill>
                  <a:schemeClr val="accent1"/>
                </a:solidFill>
                <a:latin typeface="+mn-ea"/>
                <a:ea typeface="+mn-ea"/>
              </a:rPr>
              <a:t>创新引领未来</a:t>
            </a:r>
            <a:endParaRPr lang="zh-CN" altLang="en-US" sz="2800" dirty="0">
              <a:solidFill>
                <a:schemeClr val="accent1"/>
              </a:solidFill>
              <a:latin typeface="+mn-ea"/>
              <a:ea typeface="+mn-ea"/>
            </a:endParaRPr>
          </a:p>
        </p:txBody>
      </p:sp>
      <p:pic>
        <p:nvPicPr>
          <p:cNvPr id="43" name="Picture 2" descr="E:\我的文档\鼎.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74676" y="2450748"/>
            <a:ext cx="3786488" cy="40207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22079022"/>
      </p:ext>
    </p:extLst>
  </p:cSld>
  <p:clrMapOvr>
    <a:masterClrMapping/>
  </p:clrMapOvr>
  <mc:AlternateContent xmlns:mc="http://schemas.openxmlformats.org/markup-compatibility/2006">
    <mc:Choice xmlns:p14="http://schemas.microsoft.com/office/powerpoint/2010/main" Requires="p14">
      <p:transition spd="slow" p14:dur="800" advTm="14024">
        <p14:prism dir="d" isInverted="1"/>
      </p:transition>
    </mc:Choice>
    <mc:Fallback>
      <p:transition spd="slow" advTm="14024">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5"/>
                                        </p:tgtEl>
                                        <p:attrNameLst>
                                          <p:attrName>style.visibility</p:attrName>
                                        </p:attrNameLst>
                                      </p:cBhvr>
                                      <p:to>
                                        <p:strVal val="visible"/>
                                      </p:to>
                                    </p:set>
                                    <p:anim calcmode="lin" valueType="num">
                                      <p:cBhvr>
                                        <p:cTn id="7" dur="40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55"/>
                                        </p:tgtEl>
                                        <p:attrNameLst>
                                          <p:attrName>ppt_y</p:attrName>
                                        </p:attrNameLst>
                                      </p:cBhvr>
                                      <p:tavLst>
                                        <p:tav tm="0">
                                          <p:val>
                                            <p:strVal val="#ppt_y"/>
                                          </p:val>
                                        </p:tav>
                                        <p:tav tm="100000">
                                          <p:val>
                                            <p:strVal val="#ppt_y"/>
                                          </p:val>
                                        </p:tav>
                                      </p:tavLst>
                                    </p:anim>
                                    <p:anim calcmode="lin" valueType="num">
                                      <p:cBhvr>
                                        <p:cTn id="9" dur="40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5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55"/>
                                        </p:tgtEl>
                                      </p:cBhvr>
                                    </p:animEffect>
                                  </p:childTnLst>
                                </p:cTn>
                              </p:par>
                            </p:childTnLst>
                          </p:cTn>
                        </p:par>
                        <p:par>
                          <p:cTn id="12" fill="hold">
                            <p:stCondLst>
                              <p:cond delay="720"/>
                            </p:stCondLst>
                            <p:childTnLst>
                              <p:par>
                                <p:cTn id="13" presetID="42" presetClass="entr" presetSubtype="0" fill="hold" nodeType="afterEffect">
                                  <p:stCondLst>
                                    <p:cond delay="0"/>
                                  </p:stCondLst>
                                  <p:childTnLst>
                                    <p:set>
                                      <p:cBhvr>
                                        <p:cTn id="14" dur="1" fill="hold">
                                          <p:stCondLst>
                                            <p:cond delay="0"/>
                                          </p:stCondLst>
                                        </p:cTn>
                                        <p:tgtEl>
                                          <p:spTgt spid="43"/>
                                        </p:tgtEl>
                                        <p:attrNameLst>
                                          <p:attrName>style.visibility</p:attrName>
                                        </p:attrNameLst>
                                      </p:cBhvr>
                                      <p:to>
                                        <p:strVal val="visible"/>
                                      </p:to>
                                    </p:set>
                                    <p:animEffect transition="in" filter="fade">
                                      <p:cBhvr>
                                        <p:cTn id="15" dur="1000"/>
                                        <p:tgtEl>
                                          <p:spTgt spid="43"/>
                                        </p:tgtEl>
                                      </p:cBhvr>
                                    </p:animEffect>
                                    <p:anim calcmode="lin" valueType="num">
                                      <p:cBhvr>
                                        <p:cTn id="16" dur="1000" fill="hold"/>
                                        <p:tgtEl>
                                          <p:spTgt spid="43"/>
                                        </p:tgtEl>
                                        <p:attrNameLst>
                                          <p:attrName>ppt_x</p:attrName>
                                        </p:attrNameLst>
                                      </p:cBhvr>
                                      <p:tavLst>
                                        <p:tav tm="0">
                                          <p:val>
                                            <p:strVal val="#ppt_x"/>
                                          </p:val>
                                        </p:tav>
                                        <p:tav tm="100000">
                                          <p:val>
                                            <p:strVal val="#ppt_x"/>
                                          </p:val>
                                        </p:tav>
                                      </p:tavLst>
                                    </p:anim>
                                    <p:anim calcmode="lin" valueType="num">
                                      <p:cBhvr>
                                        <p:cTn id="17" dur="1000" fill="hold"/>
                                        <p:tgtEl>
                                          <p:spTgt spid="43"/>
                                        </p:tgtEl>
                                        <p:attrNameLst>
                                          <p:attrName>ppt_y</p:attrName>
                                        </p:attrNameLst>
                                      </p:cBhvr>
                                      <p:tavLst>
                                        <p:tav tm="0">
                                          <p:val>
                                            <p:strVal val="#ppt_y+.1"/>
                                          </p:val>
                                        </p:tav>
                                        <p:tav tm="100000">
                                          <p:val>
                                            <p:strVal val="#ppt_y"/>
                                          </p:val>
                                        </p:tav>
                                      </p:tavLst>
                                    </p:anim>
                                  </p:childTnLst>
                                </p:cTn>
                              </p:par>
                            </p:childTnLst>
                          </p:cTn>
                        </p:par>
                        <p:par>
                          <p:cTn id="18" fill="hold">
                            <p:stCondLst>
                              <p:cond delay="1720"/>
                            </p:stCondLst>
                            <p:childTnLst>
                              <p:par>
                                <p:cTn id="19" presetID="56" presetClass="entr" presetSubtype="0" fill="hold" grpId="0" nodeType="afterEffect">
                                  <p:stCondLst>
                                    <p:cond delay="0"/>
                                  </p:stCondLst>
                                  <p:iterate type="lt">
                                    <p:tmPct val="10000"/>
                                  </p:iterate>
                                  <p:childTnLst>
                                    <p:set>
                                      <p:cBhvr>
                                        <p:cTn id="20" dur="1" fill="hold">
                                          <p:stCondLst>
                                            <p:cond delay="0"/>
                                          </p:stCondLst>
                                        </p:cTn>
                                        <p:tgtEl>
                                          <p:spTgt spid="41"/>
                                        </p:tgtEl>
                                        <p:attrNameLst>
                                          <p:attrName>style.visibility</p:attrName>
                                        </p:attrNameLst>
                                      </p:cBhvr>
                                      <p:to>
                                        <p:strVal val="visible"/>
                                      </p:to>
                                    </p:set>
                                    <p:anim by="(-#ppt_w*2)" calcmode="lin" valueType="num">
                                      <p:cBhvr rctx="PPT">
                                        <p:cTn id="21" dur="500" autoRev="1" fill="hold">
                                          <p:stCondLst>
                                            <p:cond delay="0"/>
                                          </p:stCondLst>
                                        </p:cTn>
                                        <p:tgtEl>
                                          <p:spTgt spid="41"/>
                                        </p:tgtEl>
                                        <p:attrNameLst>
                                          <p:attrName>ppt_w</p:attrName>
                                        </p:attrNameLst>
                                      </p:cBhvr>
                                    </p:anim>
                                    <p:anim by="(#ppt_w*0.50)" calcmode="lin" valueType="num">
                                      <p:cBhvr>
                                        <p:cTn id="22" dur="500" decel="50000" autoRev="1" fill="hold">
                                          <p:stCondLst>
                                            <p:cond delay="0"/>
                                          </p:stCondLst>
                                        </p:cTn>
                                        <p:tgtEl>
                                          <p:spTgt spid="41"/>
                                        </p:tgtEl>
                                        <p:attrNameLst>
                                          <p:attrName>ppt_x</p:attrName>
                                        </p:attrNameLst>
                                      </p:cBhvr>
                                    </p:anim>
                                    <p:anim from="(-#ppt_h/2)" to="(#ppt_y)" calcmode="lin" valueType="num">
                                      <p:cBhvr>
                                        <p:cTn id="23" dur="1000" fill="hold">
                                          <p:stCondLst>
                                            <p:cond delay="0"/>
                                          </p:stCondLst>
                                        </p:cTn>
                                        <p:tgtEl>
                                          <p:spTgt spid="41"/>
                                        </p:tgtEl>
                                        <p:attrNameLst>
                                          <p:attrName>ppt_y</p:attrName>
                                        </p:attrNameLst>
                                      </p:cBhvr>
                                    </p:anim>
                                    <p:animRot by="21600000">
                                      <p:cBhvr>
                                        <p:cTn id="24" dur="1000" fill="hold">
                                          <p:stCondLst>
                                            <p:cond delay="0"/>
                                          </p:stCondLst>
                                        </p:cTn>
                                        <p:tgtEl>
                                          <p:spTgt spid="41"/>
                                        </p:tgtEl>
                                        <p:attrNameLst>
                                          <p:attrName>r</p:attrName>
                                        </p:attrNameLst>
                                      </p:cBhvr>
                                    </p:animRot>
                                  </p:childTnLst>
                                </p:cTn>
                              </p:par>
                            </p:childTnLst>
                          </p:cTn>
                        </p:par>
                        <p:par>
                          <p:cTn id="25" fill="hold">
                            <p:stCondLst>
                              <p:cond delay="3220"/>
                            </p:stCondLst>
                            <p:childTnLst>
                              <p:par>
                                <p:cTn id="26" presetID="56" presetClass="entr" presetSubtype="0" fill="hold" grpId="0" nodeType="afterEffect">
                                  <p:stCondLst>
                                    <p:cond delay="0"/>
                                  </p:stCondLst>
                                  <p:iterate type="lt">
                                    <p:tmPct val="10000"/>
                                  </p:iterate>
                                  <p:childTnLst>
                                    <p:set>
                                      <p:cBhvr>
                                        <p:cTn id="27" dur="1" fill="hold">
                                          <p:stCondLst>
                                            <p:cond delay="0"/>
                                          </p:stCondLst>
                                        </p:cTn>
                                        <p:tgtEl>
                                          <p:spTgt spid="42"/>
                                        </p:tgtEl>
                                        <p:attrNameLst>
                                          <p:attrName>style.visibility</p:attrName>
                                        </p:attrNameLst>
                                      </p:cBhvr>
                                      <p:to>
                                        <p:strVal val="visible"/>
                                      </p:to>
                                    </p:set>
                                    <p:anim by="(-#ppt_w*2)" calcmode="lin" valueType="num">
                                      <p:cBhvr rctx="PPT">
                                        <p:cTn id="28" dur="500" autoRev="1" fill="hold">
                                          <p:stCondLst>
                                            <p:cond delay="0"/>
                                          </p:stCondLst>
                                        </p:cTn>
                                        <p:tgtEl>
                                          <p:spTgt spid="42"/>
                                        </p:tgtEl>
                                        <p:attrNameLst>
                                          <p:attrName>ppt_w</p:attrName>
                                        </p:attrNameLst>
                                      </p:cBhvr>
                                    </p:anim>
                                    <p:anim by="(#ppt_w*0.50)" calcmode="lin" valueType="num">
                                      <p:cBhvr>
                                        <p:cTn id="29" dur="500" decel="50000" autoRev="1" fill="hold">
                                          <p:stCondLst>
                                            <p:cond delay="0"/>
                                          </p:stCondLst>
                                        </p:cTn>
                                        <p:tgtEl>
                                          <p:spTgt spid="42"/>
                                        </p:tgtEl>
                                        <p:attrNameLst>
                                          <p:attrName>ppt_x</p:attrName>
                                        </p:attrNameLst>
                                      </p:cBhvr>
                                    </p:anim>
                                    <p:anim from="(-#ppt_h/2)" to="(#ppt_y)" calcmode="lin" valueType="num">
                                      <p:cBhvr>
                                        <p:cTn id="30" dur="1000" fill="hold">
                                          <p:stCondLst>
                                            <p:cond delay="0"/>
                                          </p:stCondLst>
                                        </p:cTn>
                                        <p:tgtEl>
                                          <p:spTgt spid="42"/>
                                        </p:tgtEl>
                                        <p:attrNameLst>
                                          <p:attrName>ppt_y</p:attrName>
                                        </p:attrNameLst>
                                      </p:cBhvr>
                                    </p:anim>
                                    <p:animRot by="21600000">
                                      <p:cBhvr>
                                        <p:cTn id="31" dur="1000" fill="hold">
                                          <p:stCondLst>
                                            <p:cond delay="0"/>
                                          </p:stCondLst>
                                        </p:cTn>
                                        <p:tgtEl>
                                          <p:spTgt spid="42"/>
                                        </p:tgtEl>
                                        <p:attrNameLst>
                                          <p:attrName>r</p:attrName>
                                        </p:attrNameLst>
                                      </p:cBhvr>
                                    </p:animRot>
                                  </p:childTnLst>
                                </p:cTn>
                              </p:par>
                            </p:childTnLst>
                          </p:cTn>
                        </p:par>
                        <p:par>
                          <p:cTn id="32" fill="hold">
                            <p:stCondLst>
                              <p:cond delay="4720"/>
                            </p:stCondLst>
                            <p:childTnLst>
                              <p:par>
                                <p:cTn id="33" presetID="31" presetClass="entr" presetSubtype="0"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 calcmode="lin" valueType="num">
                                      <p:cBhvr>
                                        <p:cTn id="35" dur="400" fill="hold"/>
                                        <p:tgtEl>
                                          <p:spTgt spid="25"/>
                                        </p:tgtEl>
                                        <p:attrNameLst>
                                          <p:attrName>ppt_w</p:attrName>
                                        </p:attrNameLst>
                                      </p:cBhvr>
                                      <p:tavLst>
                                        <p:tav tm="0">
                                          <p:val>
                                            <p:fltVal val="0"/>
                                          </p:val>
                                        </p:tav>
                                        <p:tav tm="100000">
                                          <p:val>
                                            <p:strVal val="#ppt_w"/>
                                          </p:val>
                                        </p:tav>
                                      </p:tavLst>
                                    </p:anim>
                                    <p:anim calcmode="lin" valueType="num">
                                      <p:cBhvr>
                                        <p:cTn id="36" dur="400" fill="hold"/>
                                        <p:tgtEl>
                                          <p:spTgt spid="25"/>
                                        </p:tgtEl>
                                        <p:attrNameLst>
                                          <p:attrName>ppt_h</p:attrName>
                                        </p:attrNameLst>
                                      </p:cBhvr>
                                      <p:tavLst>
                                        <p:tav tm="0">
                                          <p:val>
                                            <p:fltVal val="0"/>
                                          </p:val>
                                        </p:tav>
                                        <p:tav tm="100000">
                                          <p:val>
                                            <p:strVal val="#ppt_h"/>
                                          </p:val>
                                        </p:tav>
                                      </p:tavLst>
                                    </p:anim>
                                    <p:anim calcmode="lin" valueType="num">
                                      <p:cBhvr>
                                        <p:cTn id="37" dur="400" fill="hold"/>
                                        <p:tgtEl>
                                          <p:spTgt spid="25"/>
                                        </p:tgtEl>
                                        <p:attrNameLst>
                                          <p:attrName>style.rotation</p:attrName>
                                        </p:attrNameLst>
                                      </p:cBhvr>
                                      <p:tavLst>
                                        <p:tav tm="0">
                                          <p:val>
                                            <p:fltVal val="90"/>
                                          </p:val>
                                        </p:tav>
                                        <p:tav tm="100000">
                                          <p:val>
                                            <p:fltVal val="0"/>
                                          </p:val>
                                        </p:tav>
                                      </p:tavLst>
                                    </p:anim>
                                    <p:animEffect transition="in" filter="fade">
                                      <p:cBhvr>
                                        <p:cTn id="38" dur="400"/>
                                        <p:tgtEl>
                                          <p:spTgt spid="25"/>
                                        </p:tgtEl>
                                      </p:cBhvr>
                                    </p:animEffect>
                                  </p:childTnLst>
                                </p:cTn>
                              </p:par>
                            </p:childTnLst>
                          </p:cTn>
                        </p:par>
                        <p:par>
                          <p:cTn id="39" fill="hold">
                            <p:stCondLst>
                              <p:cond delay="5120"/>
                            </p:stCondLst>
                            <p:childTnLst>
                              <p:par>
                                <p:cTn id="40" presetID="41" presetClass="entr" presetSubtype="0" fill="hold" grpId="0" nodeType="afterEffect">
                                  <p:stCondLst>
                                    <p:cond delay="0"/>
                                  </p:stCondLst>
                                  <p:iterate type="lt">
                                    <p:tmPct val="10000"/>
                                  </p:iterate>
                                  <p:childTnLst>
                                    <p:set>
                                      <p:cBhvr>
                                        <p:cTn id="41" dur="1" fill="hold">
                                          <p:stCondLst>
                                            <p:cond delay="0"/>
                                          </p:stCondLst>
                                        </p:cTn>
                                        <p:tgtEl>
                                          <p:spTgt spid="27"/>
                                        </p:tgtEl>
                                        <p:attrNameLst>
                                          <p:attrName>style.visibility</p:attrName>
                                        </p:attrNameLst>
                                      </p:cBhvr>
                                      <p:to>
                                        <p:strVal val="visible"/>
                                      </p:to>
                                    </p:set>
                                    <p:anim calcmode="lin" valueType="num">
                                      <p:cBhvr>
                                        <p:cTn id="42" dur="5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43" dur="500" fill="hold"/>
                                        <p:tgtEl>
                                          <p:spTgt spid="27"/>
                                        </p:tgtEl>
                                        <p:attrNameLst>
                                          <p:attrName>ppt_y</p:attrName>
                                        </p:attrNameLst>
                                      </p:cBhvr>
                                      <p:tavLst>
                                        <p:tav tm="0">
                                          <p:val>
                                            <p:strVal val="#ppt_y"/>
                                          </p:val>
                                        </p:tav>
                                        <p:tav tm="100000">
                                          <p:val>
                                            <p:strVal val="#ppt_y"/>
                                          </p:val>
                                        </p:tav>
                                      </p:tavLst>
                                    </p:anim>
                                    <p:anim calcmode="lin" valueType="num">
                                      <p:cBhvr>
                                        <p:cTn id="44" dur="5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45" dur="500" fill="hold"/>
                                        <p:tgtEl>
                                          <p:spTgt spid="27"/>
                                        </p:tgtEl>
                                        <p:attrNameLst>
                                          <p:attrName>ppt_w</p:attrName>
                                        </p:attrNameLst>
                                      </p:cBhvr>
                                      <p:tavLst>
                                        <p:tav tm="0">
                                          <p:val>
                                            <p:strVal val="#ppt_w/10"/>
                                          </p:val>
                                        </p:tav>
                                        <p:tav tm="50000">
                                          <p:val>
                                            <p:strVal val="#ppt_w+.01"/>
                                          </p:val>
                                        </p:tav>
                                        <p:tav tm="100000">
                                          <p:val>
                                            <p:strVal val="#ppt_w"/>
                                          </p:val>
                                        </p:tav>
                                      </p:tavLst>
                                    </p:anim>
                                    <p:animEffect transition="in" filter="fade">
                                      <p:cBhvr>
                                        <p:cTn id="46" dur="500" tmFilter="0,0; .5, 1; 1, 1"/>
                                        <p:tgtEl>
                                          <p:spTgt spid="27"/>
                                        </p:tgtEl>
                                      </p:cBhvr>
                                    </p:animEffect>
                                  </p:childTnLst>
                                </p:cTn>
                              </p:par>
                            </p:childTnLst>
                          </p:cTn>
                        </p:par>
                        <p:par>
                          <p:cTn id="47" fill="hold">
                            <p:stCondLst>
                              <p:cond delay="5770"/>
                            </p:stCondLst>
                            <p:childTnLst>
                              <p:par>
                                <p:cTn id="48" presetID="16" presetClass="entr" presetSubtype="42" fill="hold" nodeType="afterEffect">
                                  <p:stCondLst>
                                    <p:cond delay="0"/>
                                  </p:stCondLst>
                                  <p:childTnLst>
                                    <p:set>
                                      <p:cBhvr>
                                        <p:cTn id="49" dur="1" fill="hold">
                                          <p:stCondLst>
                                            <p:cond delay="0"/>
                                          </p:stCondLst>
                                        </p:cTn>
                                        <p:tgtEl>
                                          <p:spTgt spid="26"/>
                                        </p:tgtEl>
                                        <p:attrNameLst>
                                          <p:attrName>style.visibility</p:attrName>
                                        </p:attrNameLst>
                                      </p:cBhvr>
                                      <p:to>
                                        <p:strVal val="visible"/>
                                      </p:to>
                                    </p:set>
                                    <p:animEffect transition="in" filter="barn(outHorizontal)">
                                      <p:cBhvr>
                                        <p:cTn id="50" dur="500"/>
                                        <p:tgtEl>
                                          <p:spTgt spid="26"/>
                                        </p:tgtEl>
                                      </p:cBhvr>
                                    </p:animEffect>
                                  </p:childTnLst>
                                </p:cTn>
                              </p:par>
                            </p:childTnLst>
                          </p:cTn>
                        </p:par>
                        <p:par>
                          <p:cTn id="51" fill="hold">
                            <p:stCondLst>
                              <p:cond delay="6270"/>
                            </p:stCondLst>
                            <p:childTnLst>
                              <p:par>
                                <p:cTn id="52" presetID="22" presetClass="entr" presetSubtype="8" fill="hold" grpId="0" nodeType="afterEffect">
                                  <p:stCondLst>
                                    <p:cond delay="0"/>
                                  </p:stCondLst>
                                  <p:childTnLst>
                                    <p:set>
                                      <p:cBhvr>
                                        <p:cTn id="53" dur="1" fill="hold">
                                          <p:stCondLst>
                                            <p:cond delay="0"/>
                                          </p:stCondLst>
                                        </p:cTn>
                                        <p:tgtEl>
                                          <p:spTgt spid="28"/>
                                        </p:tgtEl>
                                        <p:attrNameLst>
                                          <p:attrName>style.visibility</p:attrName>
                                        </p:attrNameLst>
                                      </p:cBhvr>
                                      <p:to>
                                        <p:strVal val="visible"/>
                                      </p:to>
                                    </p:set>
                                    <p:animEffect transition="in" filter="wipe(left)">
                                      <p:cBhvr>
                                        <p:cTn id="54" dur="400"/>
                                        <p:tgtEl>
                                          <p:spTgt spid="28"/>
                                        </p:tgtEl>
                                      </p:cBhvr>
                                    </p:animEffect>
                                  </p:childTnLst>
                                </p:cTn>
                              </p:par>
                            </p:childTnLst>
                          </p:cTn>
                        </p:par>
                        <p:par>
                          <p:cTn id="55" fill="hold">
                            <p:stCondLst>
                              <p:cond delay="6670"/>
                            </p:stCondLst>
                            <p:childTnLst>
                              <p:par>
                                <p:cTn id="56" presetID="31" presetClass="entr" presetSubtype="0" fill="hold" grpId="0" nodeType="afterEffect">
                                  <p:stCondLst>
                                    <p:cond delay="0"/>
                                  </p:stCondLst>
                                  <p:childTnLst>
                                    <p:set>
                                      <p:cBhvr>
                                        <p:cTn id="57" dur="1" fill="hold">
                                          <p:stCondLst>
                                            <p:cond delay="0"/>
                                          </p:stCondLst>
                                        </p:cTn>
                                        <p:tgtEl>
                                          <p:spTgt spid="29"/>
                                        </p:tgtEl>
                                        <p:attrNameLst>
                                          <p:attrName>style.visibility</p:attrName>
                                        </p:attrNameLst>
                                      </p:cBhvr>
                                      <p:to>
                                        <p:strVal val="visible"/>
                                      </p:to>
                                    </p:set>
                                    <p:anim calcmode="lin" valueType="num">
                                      <p:cBhvr>
                                        <p:cTn id="58" dur="400" fill="hold"/>
                                        <p:tgtEl>
                                          <p:spTgt spid="29"/>
                                        </p:tgtEl>
                                        <p:attrNameLst>
                                          <p:attrName>ppt_w</p:attrName>
                                        </p:attrNameLst>
                                      </p:cBhvr>
                                      <p:tavLst>
                                        <p:tav tm="0">
                                          <p:val>
                                            <p:fltVal val="0"/>
                                          </p:val>
                                        </p:tav>
                                        <p:tav tm="100000">
                                          <p:val>
                                            <p:strVal val="#ppt_w"/>
                                          </p:val>
                                        </p:tav>
                                      </p:tavLst>
                                    </p:anim>
                                    <p:anim calcmode="lin" valueType="num">
                                      <p:cBhvr>
                                        <p:cTn id="59" dur="400" fill="hold"/>
                                        <p:tgtEl>
                                          <p:spTgt spid="29"/>
                                        </p:tgtEl>
                                        <p:attrNameLst>
                                          <p:attrName>ppt_h</p:attrName>
                                        </p:attrNameLst>
                                      </p:cBhvr>
                                      <p:tavLst>
                                        <p:tav tm="0">
                                          <p:val>
                                            <p:fltVal val="0"/>
                                          </p:val>
                                        </p:tav>
                                        <p:tav tm="100000">
                                          <p:val>
                                            <p:strVal val="#ppt_h"/>
                                          </p:val>
                                        </p:tav>
                                      </p:tavLst>
                                    </p:anim>
                                    <p:anim calcmode="lin" valueType="num">
                                      <p:cBhvr>
                                        <p:cTn id="60" dur="400" fill="hold"/>
                                        <p:tgtEl>
                                          <p:spTgt spid="29"/>
                                        </p:tgtEl>
                                        <p:attrNameLst>
                                          <p:attrName>style.rotation</p:attrName>
                                        </p:attrNameLst>
                                      </p:cBhvr>
                                      <p:tavLst>
                                        <p:tav tm="0">
                                          <p:val>
                                            <p:fltVal val="90"/>
                                          </p:val>
                                        </p:tav>
                                        <p:tav tm="100000">
                                          <p:val>
                                            <p:fltVal val="0"/>
                                          </p:val>
                                        </p:tav>
                                      </p:tavLst>
                                    </p:anim>
                                    <p:animEffect transition="in" filter="fade">
                                      <p:cBhvr>
                                        <p:cTn id="61" dur="400"/>
                                        <p:tgtEl>
                                          <p:spTgt spid="29"/>
                                        </p:tgtEl>
                                      </p:cBhvr>
                                    </p:animEffect>
                                  </p:childTnLst>
                                </p:cTn>
                              </p:par>
                            </p:childTnLst>
                          </p:cTn>
                        </p:par>
                        <p:par>
                          <p:cTn id="62" fill="hold">
                            <p:stCondLst>
                              <p:cond delay="7070"/>
                            </p:stCondLst>
                            <p:childTnLst>
                              <p:par>
                                <p:cTn id="63" presetID="41" presetClass="entr" presetSubtype="0" fill="hold" grpId="0" nodeType="afterEffect">
                                  <p:stCondLst>
                                    <p:cond delay="0"/>
                                  </p:stCondLst>
                                  <p:iterate type="lt">
                                    <p:tmPct val="10000"/>
                                  </p:iterate>
                                  <p:childTnLst>
                                    <p:set>
                                      <p:cBhvr>
                                        <p:cTn id="64" dur="1" fill="hold">
                                          <p:stCondLst>
                                            <p:cond delay="0"/>
                                          </p:stCondLst>
                                        </p:cTn>
                                        <p:tgtEl>
                                          <p:spTgt spid="30"/>
                                        </p:tgtEl>
                                        <p:attrNameLst>
                                          <p:attrName>style.visibility</p:attrName>
                                        </p:attrNameLst>
                                      </p:cBhvr>
                                      <p:to>
                                        <p:strVal val="visible"/>
                                      </p:to>
                                    </p:set>
                                    <p:anim calcmode="lin" valueType="num">
                                      <p:cBhvr>
                                        <p:cTn id="65" dur="5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66" dur="500" fill="hold"/>
                                        <p:tgtEl>
                                          <p:spTgt spid="30"/>
                                        </p:tgtEl>
                                        <p:attrNameLst>
                                          <p:attrName>ppt_y</p:attrName>
                                        </p:attrNameLst>
                                      </p:cBhvr>
                                      <p:tavLst>
                                        <p:tav tm="0">
                                          <p:val>
                                            <p:strVal val="#ppt_y"/>
                                          </p:val>
                                        </p:tav>
                                        <p:tav tm="100000">
                                          <p:val>
                                            <p:strVal val="#ppt_y"/>
                                          </p:val>
                                        </p:tav>
                                      </p:tavLst>
                                    </p:anim>
                                    <p:anim calcmode="lin" valueType="num">
                                      <p:cBhvr>
                                        <p:cTn id="67" dur="5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68" dur="5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69" dur="500" tmFilter="0,0; .5, 1; 1, 1"/>
                                        <p:tgtEl>
                                          <p:spTgt spid="30"/>
                                        </p:tgtEl>
                                      </p:cBhvr>
                                    </p:animEffect>
                                  </p:childTnLst>
                                </p:cTn>
                              </p:par>
                            </p:childTnLst>
                          </p:cTn>
                        </p:par>
                        <p:par>
                          <p:cTn id="70" fill="hold">
                            <p:stCondLst>
                              <p:cond delay="7720"/>
                            </p:stCondLst>
                            <p:childTnLst>
                              <p:par>
                                <p:cTn id="71" presetID="16" presetClass="entr" presetSubtype="42" fill="hold" nodeType="afterEffect">
                                  <p:stCondLst>
                                    <p:cond delay="0"/>
                                  </p:stCondLst>
                                  <p:childTnLst>
                                    <p:set>
                                      <p:cBhvr>
                                        <p:cTn id="72" dur="1" fill="hold">
                                          <p:stCondLst>
                                            <p:cond delay="0"/>
                                          </p:stCondLst>
                                        </p:cTn>
                                        <p:tgtEl>
                                          <p:spTgt spid="38"/>
                                        </p:tgtEl>
                                        <p:attrNameLst>
                                          <p:attrName>style.visibility</p:attrName>
                                        </p:attrNameLst>
                                      </p:cBhvr>
                                      <p:to>
                                        <p:strVal val="visible"/>
                                      </p:to>
                                    </p:set>
                                    <p:animEffect transition="in" filter="barn(outHorizontal)">
                                      <p:cBhvr>
                                        <p:cTn id="73" dur="500"/>
                                        <p:tgtEl>
                                          <p:spTgt spid="38"/>
                                        </p:tgtEl>
                                      </p:cBhvr>
                                    </p:animEffect>
                                  </p:childTnLst>
                                </p:cTn>
                              </p:par>
                            </p:childTnLst>
                          </p:cTn>
                        </p:par>
                        <p:par>
                          <p:cTn id="74" fill="hold">
                            <p:stCondLst>
                              <p:cond delay="8220"/>
                            </p:stCondLst>
                            <p:childTnLst>
                              <p:par>
                                <p:cTn id="75" presetID="22" presetClass="entr" presetSubtype="8" fill="hold" grpId="0" nodeType="afterEffect">
                                  <p:stCondLst>
                                    <p:cond delay="0"/>
                                  </p:stCondLst>
                                  <p:childTnLst>
                                    <p:set>
                                      <p:cBhvr>
                                        <p:cTn id="76" dur="1" fill="hold">
                                          <p:stCondLst>
                                            <p:cond delay="0"/>
                                          </p:stCondLst>
                                        </p:cTn>
                                        <p:tgtEl>
                                          <p:spTgt spid="31"/>
                                        </p:tgtEl>
                                        <p:attrNameLst>
                                          <p:attrName>style.visibility</p:attrName>
                                        </p:attrNameLst>
                                      </p:cBhvr>
                                      <p:to>
                                        <p:strVal val="visible"/>
                                      </p:to>
                                    </p:set>
                                    <p:animEffect transition="in" filter="wipe(left)">
                                      <p:cBhvr>
                                        <p:cTn id="77" dur="400"/>
                                        <p:tgtEl>
                                          <p:spTgt spid="31"/>
                                        </p:tgtEl>
                                      </p:cBhvr>
                                    </p:animEffect>
                                  </p:childTnLst>
                                </p:cTn>
                              </p:par>
                            </p:childTnLst>
                          </p:cTn>
                        </p:par>
                        <p:par>
                          <p:cTn id="78" fill="hold">
                            <p:stCondLst>
                              <p:cond delay="8620"/>
                            </p:stCondLst>
                            <p:childTnLst>
                              <p:par>
                                <p:cTn id="79" presetID="31" presetClass="entr" presetSubtype="0" fill="hold" grpId="0" nodeType="afterEffect">
                                  <p:stCondLst>
                                    <p:cond delay="0"/>
                                  </p:stCondLst>
                                  <p:childTnLst>
                                    <p:set>
                                      <p:cBhvr>
                                        <p:cTn id="80" dur="1" fill="hold">
                                          <p:stCondLst>
                                            <p:cond delay="0"/>
                                          </p:stCondLst>
                                        </p:cTn>
                                        <p:tgtEl>
                                          <p:spTgt spid="32"/>
                                        </p:tgtEl>
                                        <p:attrNameLst>
                                          <p:attrName>style.visibility</p:attrName>
                                        </p:attrNameLst>
                                      </p:cBhvr>
                                      <p:to>
                                        <p:strVal val="visible"/>
                                      </p:to>
                                    </p:set>
                                    <p:anim calcmode="lin" valueType="num">
                                      <p:cBhvr>
                                        <p:cTn id="81" dur="400" fill="hold"/>
                                        <p:tgtEl>
                                          <p:spTgt spid="32"/>
                                        </p:tgtEl>
                                        <p:attrNameLst>
                                          <p:attrName>ppt_w</p:attrName>
                                        </p:attrNameLst>
                                      </p:cBhvr>
                                      <p:tavLst>
                                        <p:tav tm="0">
                                          <p:val>
                                            <p:fltVal val="0"/>
                                          </p:val>
                                        </p:tav>
                                        <p:tav tm="100000">
                                          <p:val>
                                            <p:strVal val="#ppt_w"/>
                                          </p:val>
                                        </p:tav>
                                      </p:tavLst>
                                    </p:anim>
                                    <p:anim calcmode="lin" valueType="num">
                                      <p:cBhvr>
                                        <p:cTn id="82" dur="400" fill="hold"/>
                                        <p:tgtEl>
                                          <p:spTgt spid="32"/>
                                        </p:tgtEl>
                                        <p:attrNameLst>
                                          <p:attrName>ppt_h</p:attrName>
                                        </p:attrNameLst>
                                      </p:cBhvr>
                                      <p:tavLst>
                                        <p:tav tm="0">
                                          <p:val>
                                            <p:fltVal val="0"/>
                                          </p:val>
                                        </p:tav>
                                        <p:tav tm="100000">
                                          <p:val>
                                            <p:strVal val="#ppt_h"/>
                                          </p:val>
                                        </p:tav>
                                      </p:tavLst>
                                    </p:anim>
                                    <p:anim calcmode="lin" valueType="num">
                                      <p:cBhvr>
                                        <p:cTn id="83" dur="400" fill="hold"/>
                                        <p:tgtEl>
                                          <p:spTgt spid="32"/>
                                        </p:tgtEl>
                                        <p:attrNameLst>
                                          <p:attrName>style.rotation</p:attrName>
                                        </p:attrNameLst>
                                      </p:cBhvr>
                                      <p:tavLst>
                                        <p:tav tm="0">
                                          <p:val>
                                            <p:fltVal val="90"/>
                                          </p:val>
                                        </p:tav>
                                        <p:tav tm="100000">
                                          <p:val>
                                            <p:fltVal val="0"/>
                                          </p:val>
                                        </p:tav>
                                      </p:tavLst>
                                    </p:anim>
                                    <p:animEffect transition="in" filter="fade">
                                      <p:cBhvr>
                                        <p:cTn id="84" dur="400"/>
                                        <p:tgtEl>
                                          <p:spTgt spid="32"/>
                                        </p:tgtEl>
                                      </p:cBhvr>
                                    </p:animEffect>
                                  </p:childTnLst>
                                </p:cTn>
                              </p:par>
                            </p:childTnLst>
                          </p:cTn>
                        </p:par>
                        <p:par>
                          <p:cTn id="85" fill="hold">
                            <p:stCondLst>
                              <p:cond delay="9020"/>
                            </p:stCondLst>
                            <p:childTnLst>
                              <p:par>
                                <p:cTn id="86" presetID="41" presetClass="entr" presetSubtype="0" fill="hold" grpId="0" nodeType="afterEffect">
                                  <p:stCondLst>
                                    <p:cond delay="0"/>
                                  </p:stCondLst>
                                  <p:iterate type="lt">
                                    <p:tmPct val="10000"/>
                                  </p:iterate>
                                  <p:childTnLst>
                                    <p:set>
                                      <p:cBhvr>
                                        <p:cTn id="87" dur="1" fill="hold">
                                          <p:stCondLst>
                                            <p:cond delay="0"/>
                                          </p:stCondLst>
                                        </p:cTn>
                                        <p:tgtEl>
                                          <p:spTgt spid="33"/>
                                        </p:tgtEl>
                                        <p:attrNameLst>
                                          <p:attrName>style.visibility</p:attrName>
                                        </p:attrNameLst>
                                      </p:cBhvr>
                                      <p:to>
                                        <p:strVal val="visible"/>
                                      </p:to>
                                    </p:set>
                                    <p:anim calcmode="lin" valueType="num">
                                      <p:cBhvr>
                                        <p:cTn id="88"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89" dur="500" fill="hold"/>
                                        <p:tgtEl>
                                          <p:spTgt spid="33"/>
                                        </p:tgtEl>
                                        <p:attrNameLst>
                                          <p:attrName>ppt_y</p:attrName>
                                        </p:attrNameLst>
                                      </p:cBhvr>
                                      <p:tavLst>
                                        <p:tav tm="0">
                                          <p:val>
                                            <p:strVal val="#ppt_y"/>
                                          </p:val>
                                        </p:tav>
                                        <p:tav tm="100000">
                                          <p:val>
                                            <p:strVal val="#ppt_y"/>
                                          </p:val>
                                        </p:tav>
                                      </p:tavLst>
                                    </p:anim>
                                    <p:anim calcmode="lin" valueType="num">
                                      <p:cBhvr>
                                        <p:cTn id="90"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91"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92" dur="500" tmFilter="0,0; .5, 1; 1, 1"/>
                                        <p:tgtEl>
                                          <p:spTgt spid="33"/>
                                        </p:tgtEl>
                                      </p:cBhvr>
                                    </p:animEffect>
                                  </p:childTnLst>
                                </p:cTn>
                              </p:par>
                            </p:childTnLst>
                          </p:cTn>
                        </p:par>
                        <p:par>
                          <p:cTn id="93" fill="hold">
                            <p:stCondLst>
                              <p:cond delay="9670"/>
                            </p:stCondLst>
                            <p:childTnLst>
                              <p:par>
                                <p:cTn id="94" presetID="16" presetClass="entr" presetSubtype="42" fill="hold" nodeType="afterEffect">
                                  <p:stCondLst>
                                    <p:cond delay="0"/>
                                  </p:stCondLst>
                                  <p:childTnLst>
                                    <p:set>
                                      <p:cBhvr>
                                        <p:cTn id="95" dur="1" fill="hold">
                                          <p:stCondLst>
                                            <p:cond delay="0"/>
                                          </p:stCondLst>
                                        </p:cTn>
                                        <p:tgtEl>
                                          <p:spTgt spid="39"/>
                                        </p:tgtEl>
                                        <p:attrNameLst>
                                          <p:attrName>style.visibility</p:attrName>
                                        </p:attrNameLst>
                                      </p:cBhvr>
                                      <p:to>
                                        <p:strVal val="visible"/>
                                      </p:to>
                                    </p:set>
                                    <p:animEffect transition="in" filter="barn(outHorizontal)">
                                      <p:cBhvr>
                                        <p:cTn id="96" dur="500"/>
                                        <p:tgtEl>
                                          <p:spTgt spid="39"/>
                                        </p:tgtEl>
                                      </p:cBhvr>
                                    </p:animEffect>
                                  </p:childTnLst>
                                </p:cTn>
                              </p:par>
                            </p:childTnLst>
                          </p:cTn>
                        </p:par>
                        <p:par>
                          <p:cTn id="97" fill="hold">
                            <p:stCondLst>
                              <p:cond delay="10170"/>
                            </p:stCondLst>
                            <p:childTnLst>
                              <p:par>
                                <p:cTn id="98" presetID="22" presetClass="entr" presetSubtype="8" fill="hold" grpId="0" nodeType="afterEffect">
                                  <p:stCondLst>
                                    <p:cond delay="0"/>
                                  </p:stCondLst>
                                  <p:childTnLst>
                                    <p:set>
                                      <p:cBhvr>
                                        <p:cTn id="99" dur="1" fill="hold">
                                          <p:stCondLst>
                                            <p:cond delay="0"/>
                                          </p:stCondLst>
                                        </p:cTn>
                                        <p:tgtEl>
                                          <p:spTgt spid="34"/>
                                        </p:tgtEl>
                                        <p:attrNameLst>
                                          <p:attrName>style.visibility</p:attrName>
                                        </p:attrNameLst>
                                      </p:cBhvr>
                                      <p:to>
                                        <p:strVal val="visible"/>
                                      </p:to>
                                    </p:set>
                                    <p:animEffect transition="in" filter="wipe(left)">
                                      <p:cBhvr>
                                        <p:cTn id="100" dur="400"/>
                                        <p:tgtEl>
                                          <p:spTgt spid="34"/>
                                        </p:tgtEl>
                                      </p:cBhvr>
                                    </p:animEffect>
                                  </p:childTnLst>
                                </p:cTn>
                              </p:par>
                            </p:childTnLst>
                          </p:cTn>
                        </p:par>
                        <p:par>
                          <p:cTn id="101" fill="hold">
                            <p:stCondLst>
                              <p:cond delay="10570"/>
                            </p:stCondLst>
                            <p:childTnLst>
                              <p:par>
                                <p:cTn id="102" presetID="31" presetClass="entr" presetSubtype="0" fill="hold" grpId="0" nodeType="afterEffect">
                                  <p:stCondLst>
                                    <p:cond delay="0"/>
                                  </p:stCondLst>
                                  <p:childTnLst>
                                    <p:set>
                                      <p:cBhvr>
                                        <p:cTn id="103" dur="1" fill="hold">
                                          <p:stCondLst>
                                            <p:cond delay="0"/>
                                          </p:stCondLst>
                                        </p:cTn>
                                        <p:tgtEl>
                                          <p:spTgt spid="35"/>
                                        </p:tgtEl>
                                        <p:attrNameLst>
                                          <p:attrName>style.visibility</p:attrName>
                                        </p:attrNameLst>
                                      </p:cBhvr>
                                      <p:to>
                                        <p:strVal val="visible"/>
                                      </p:to>
                                    </p:set>
                                    <p:anim calcmode="lin" valueType="num">
                                      <p:cBhvr>
                                        <p:cTn id="104" dur="400" fill="hold"/>
                                        <p:tgtEl>
                                          <p:spTgt spid="35"/>
                                        </p:tgtEl>
                                        <p:attrNameLst>
                                          <p:attrName>ppt_w</p:attrName>
                                        </p:attrNameLst>
                                      </p:cBhvr>
                                      <p:tavLst>
                                        <p:tav tm="0">
                                          <p:val>
                                            <p:fltVal val="0"/>
                                          </p:val>
                                        </p:tav>
                                        <p:tav tm="100000">
                                          <p:val>
                                            <p:strVal val="#ppt_w"/>
                                          </p:val>
                                        </p:tav>
                                      </p:tavLst>
                                    </p:anim>
                                    <p:anim calcmode="lin" valueType="num">
                                      <p:cBhvr>
                                        <p:cTn id="105" dur="400" fill="hold"/>
                                        <p:tgtEl>
                                          <p:spTgt spid="35"/>
                                        </p:tgtEl>
                                        <p:attrNameLst>
                                          <p:attrName>ppt_h</p:attrName>
                                        </p:attrNameLst>
                                      </p:cBhvr>
                                      <p:tavLst>
                                        <p:tav tm="0">
                                          <p:val>
                                            <p:fltVal val="0"/>
                                          </p:val>
                                        </p:tav>
                                        <p:tav tm="100000">
                                          <p:val>
                                            <p:strVal val="#ppt_h"/>
                                          </p:val>
                                        </p:tav>
                                      </p:tavLst>
                                    </p:anim>
                                    <p:anim calcmode="lin" valueType="num">
                                      <p:cBhvr>
                                        <p:cTn id="106" dur="400" fill="hold"/>
                                        <p:tgtEl>
                                          <p:spTgt spid="35"/>
                                        </p:tgtEl>
                                        <p:attrNameLst>
                                          <p:attrName>style.rotation</p:attrName>
                                        </p:attrNameLst>
                                      </p:cBhvr>
                                      <p:tavLst>
                                        <p:tav tm="0">
                                          <p:val>
                                            <p:fltVal val="90"/>
                                          </p:val>
                                        </p:tav>
                                        <p:tav tm="100000">
                                          <p:val>
                                            <p:fltVal val="0"/>
                                          </p:val>
                                        </p:tav>
                                      </p:tavLst>
                                    </p:anim>
                                    <p:animEffect transition="in" filter="fade">
                                      <p:cBhvr>
                                        <p:cTn id="107" dur="400"/>
                                        <p:tgtEl>
                                          <p:spTgt spid="35"/>
                                        </p:tgtEl>
                                      </p:cBhvr>
                                    </p:animEffect>
                                  </p:childTnLst>
                                </p:cTn>
                              </p:par>
                            </p:childTnLst>
                          </p:cTn>
                        </p:par>
                        <p:par>
                          <p:cTn id="108" fill="hold">
                            <p:stCondLst>
                              <p:cond delay="10970"/>
                            </p:stCondLst>
                            <p:childTnLst>
                              <p:par>
                                <p:cTn id="109" presetID="41" presetClass="entr" presetSubtype="0" fill="hold" grpId="0" nodeType="afterEffect">
                                  <p:stCondLst>
                                    <p:cond delay="0"/>
                                  </p:stCondLst>
                                  <p:iterate type="lt">
                                    <p:tmPct val="10000"/>
                                  </p:iterate>
                                  <p:childTnLst>
                                    <p:set>
                                      <p:cBhvr>
                                        <p:cTn id="110" dur="1" fill="hold">
                                          <p:stCondLst>
                                            <p:cond delay="0"/>
                                          </p:stCondLst>
                                        </p:cTn>
                                        <p:tgtEl>
                                          <p:spTgt spid="36"/>
                                        </p:tgtEl>
                                        <p:attrNameLst>
                                          <p:attrName>style.visibility</p:attrName>
                                        </p:attrNameLst>
                                      </p:cBhvr>
                                      <p:to>
                                        <p:strVal val="visible"/>
                                      </p:to>
                                    </p:set>
                                    <p:anim calcmode="lin" valueType="num">
                                      <p:cBhvr>
                                        <p:cTn id="111" dur="500" fill="hold"/>
                                        <p:tgtEl>
                                          <p:spTgt spid="36"/>
                                        </p:tgtEl>
                                        <p:attrNameLst>
                                          <p:attrName>ppt_x</p:attrName>
                                        </p:attrNameLst>
                                      </p:cBhvr>
                                      <p:tavLst>
                                        <p:tav tm="0">
                                          <p:val>
                                            <p:strVal val="#ppt_x"/>
                                          </p:val>
                                        </p:tav>
                                        <p:tav tm="50000">
                                          <p:val>
                                            <p:strVal val="#ppt_x+.1"/>
                                          </p:val>
                                        </p:tav>
                                        <p:tav tm="100000">
                                          <p:val>
                                            <p:strVal val="#ppt_x"/>
                                          </p:val>
                                        </p:tav>
                                      </p:tavLst>
                                    </p:anim>
                                    <p:anim calcmode="lin" valueType="num">
                                      <p:cBhvr>
                                        <p:cTn id="112" dur="500" fill="hold"/>
                                        <p:tgtEl>
                                          <p:spTgt spid="36"/>
                                        </p:tgtEl>
                                        <p:attrNameLst>
                                          <p:attrName>ppt_y</p:attrName>
                                        </p:attrNameLst>
                                      </p:cBhvr>
                                      <p:tavLst>
                                        <p:tav tm="0">
                                          <p:val>
                                            <p:strVal val="#ppt_y"/>
                                          </p:val>
                                        </p:tav>
                                        <p:tav tm="100000">
                                          <p:val>
                                            <p:strVal val="#ppt_y"/>
                                          </p:val>
                                        </p:tav>
                                      </p:tavLst>
                                    </p:anim>
                                    <p:anim calcmode="lin" valueType="num">
                                      <p:cBhvr>
                                        <p:cTn id="113" dur="500" fill="hold"/>
                                        <p:tgtEl>
                                          <p:spTgt spid="36"/>
                                        </p:tgtEl>
                                        <p:attrNameLst>
                                          <p:attrName>ppt_h</p:attrName>
                                        </p:attrNameLst>
                                      </p:cBhvr>
                                      <p:tavLst>
                                        <p:tav tm="0">
                                          <p:val>
                                            <p:strVal val="#ppt_h/10"/>
                                          </p:val>
                                        </p:tav>
                                        <p:tav tm="50000">
                                          <p:val>
                                            <p:strVal val="#ppt_h+.01"/>
                                          </p:val>
                                        </p:tav>
                                        <p:tav tm="100000">
                                          <p:val>
                                            <p:strVal val="#ppt_h"/>
                                          </p:val>
                                        </p:tav>
                                      </p:tavLst>
                                    </p:anim>
                                    <p:anim calcmode="lin" valueType="num">
                                      <p:cBhvr>
                                        <p:cTn id="114" dur="500" fill="hold"/>
                                        <p:tgtEl>
                                          <p:spTgt spid="36"/>
                                        </p:tgtEl>
                                        <p:attrNameLst>
                                          <p:attrName>ppt_w</p:attrName>
                                        </p:attrNameLst>
                                      </p:cBhvr>
                                      <p:tavLst>
                                        <p:tav tm="0">
                                          <p:val>
                                            <p:strVal val="#ppt_w/10"/>
                                          </p:val>
                                        </p:tav>
                                        <p:tav tm="50000">
                                          <p:val>
                                            <p:strVal val="#ppt_w+.01"/>
                                          </p:val>
                                        </p:tav>
                                        <p:tav tm="100000">
                                          <p:val>
                                            <p:strVal val="#ppt_w"/>
                                          </p:val>
                                        </p:tav>
                                      </p:tavLst>
                                    </p:anim>
                                    <p:animEffect transition="in" filter="fade">
                                      <p:cBhvr>
                                        <p:cTn id="115" dur="500" tmFilter="0,0; .5, 1; 1, 1"/>
                                        <p:tgtEl>
                                          <p:spTgt spid="36"/>
                                        </p:tgtEl>
                                      </p:cBhvr>
                                    </p:animEffect>
                                  </p:childTnLst>
                                </p:cTn>
                              </p:par>
                            </p:childTnLst>
                          </p:cTn>
                        </p:par>
                        <p:par>
                          <p:cTn id="116" fill="hold">
                            <p:stCondLst>
                              <p:cond delay="11620"/>
                            </p:stCondLst>
                            <p:childTnLst>
                              <p:par>
                                <p:cTn id="117" presetID="16" presetClass="entr" presetSubtype="42" fill="hold" nodeType="afterEffect">
                                  <p:stCondLst>
                                    <p:cond delay="0"/>
                                  </p:stCondLst>
                                  <p:childTnLst>
                                    <p:set>
                                      <p:cBhvr>
                                        <p:cTn id="118" dur="1" fill="hold">
                                          <p:stCondLst>
                                            <p:cond delay="0"/>
                                          </p:stCondLst>
                                        </p:cTn>
                                        <p:tgtEl>
                                          <p:spTgt spid="40"/>
                                        </p:tgtEl>
                                        <p:attrNameLst>
                                          <p:attrName>style.visibility</p:attrName>
                                        </p:attrNameLst>
                                      </p:cBhvr>
                                      <p:to>
                                        <p:strVal val="visible"/>
                                      </p:to>
                                    </p:set>
                                    <p:animEffect transition="in" filter="barn(outHorizontal)">
                                      <p:cBhvr>
                                        <p:cTn id="119" dur="500"/>
                                        <p:tgtEl>
                                          <p:spTgt spid="40"/>
                                        </p:tgtEl>
                                      </p:cBhvr>
                                    </p:animEffect>
                                  </p:childTnLst>
                                </p:cTn>
                              </p:par>
                            </p:childTnLst>
                          </p:cTn>
                        </p:par>
                        <p:par>
                          <p:cTn id="120" fill="hold">
                            <p:stCondLst>
                              <p:cond delay="12120"/>
                            </p:stCondLst>
                            <p:childTnLst>
                              <p:par>
                                <p:cTn id="121" presetID="22" presetClass="entr" presetSubtype="8" fill="hold" grpId="0" nodeType="afterEffect">
                                  <p:stCondLst>
                                    <p:cond delay="0"/>
                                  </p:stCondLst>
                                  <p:childTnLst>
                                    <p:set>
                                      <p:cBhvr>
                                        <p:cTn id="122" dur="1" fill="hold">
                                          <p:stCondLst>
                                            <p:cond delay="0"/>
                                          </p:stCondLst>
                                        </p:cTn>
                                        <p:tgtEl>
                                          <p:spTgt spid="37"/>
                                        </p:tgtEl>
                                        <p:attrNameLst>
                                          <p:attrName>style.visibility</p:attrName>
                                        </p:attrNameLst>
                                      </p:cBhvr>
                                      <p:to>
                                        <p:strVal val="visible"/>
                                      </p:to>
                                    </p:set>
                                    <p:animEffect transition="in" filter="wipe(left)">
                                      <p:cBhvr>
                                        <p:cTn id="123" dur="4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25" grpId="0" animBg="1"/>
      <p:bldP spid="27" grpId="0"/>
      <p:bldP spid="28" grpId="0"/>
      <p:bldP spid="29" grpId="0" animBg="1"/>
      <p:bldP spid="30" grpId="0"/>
      <p:bldP spid="31" grpId="0"/>
      <p:bldP spid="32" grpId="0" animBg="1"/>
      <p:bldP spid="33" grpId="0"/>
      <p:bldP spid="34" grpId="0"/>
      <p:bldP spid="35" grpId="0" animBg="1"/>
      <p:bldP spid="36" grpId="0"/>
      <p:bldP spid="37" grpId="0"/>
      <p:bldP spid="41" grpId="0"/>
      <p:bldP spid="4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1330766" y="44624"/>
            <a:ext cx="5042228" cy="523220"/>
          </a:xfrm>
          <a:prstGeom prst="rect">
            <a:avLst/>
          </a:prstGeom>
          <a:noFill/>
        </p:spPr>
        <p:txBody>
          <a:bodyPr wrap="square"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r>
              <a:rPr lang="en-US" altLang="zh-CN" sz="2800" dirty="0" smtClean="0">
                <a:solidFill>
                  <a:schemeClr val="accent2"/>
                </a:solidFill>
                <a:latin typeface="微软雅黑"/>
                <a:ea typeface="微软雅黑"/>
              </a:rPr>
              <a:t>4.2 </a:t>
            </a:r>
            <a:r>
              <a:rPr lang="zh-CN" altLang="en-US" sz="2800" dirty="0" smtClean="0">
                <a:solidFill>
                  <a:schemeClr val="accent2"/>
                </a:solidFill>
                <a:latin typeface="微软雅黑"/>
                <a:ea typeface="微软雅黑"/>
              </a:rPr>
              <a:t>五年发展规划</a:t>
            </a:r>
            <a:endParaRPr lang="zh-CN" altLang="en-US" sz="2800" dirty="0">
              <a:solidFill>
                <a:schemeClr val="accent2"/>
              </a:solidFill>
              <a:latin typeface="微软雅黑"/>
              <a:ea typeface="微软雅黑"/>
            </a:endParaRPr>
          </a:p>
        </p:txBody>
      </p:sp>
      <p:sp>
        <p:nvSpPr>
          <p:cNvPr id="56" name="TextBox 55"/>
          <p:cNvSpPr txBox="1"/>
          <p:nvPr/>
        </p:nvSpPr>
        <p:spPr>
          <a:xfrm>
            <a:off x="140263" y="106179"/>
            <a:ext cx="1064260" cy="400110"/>
          </a:xfrm>
          <a:prstGeom prst="rect">
            <a:avLst/>
          </a:prstGeom>
          <a:noFill/>
        </p:spPr>
        <p:txBody>
          <a:bodyPr wrap="square" rtlCol="0">
            <a:spAutoFit/>
          </a:bodyPr>
          <a:lstStyle/>
          <a:p>
            <a:pPr algn="r"/>
            <a:r>
              <a:rPr lang="en-US" altLang="zh-CN" sz="2000" dirty="0" smtClean="0">
                <a:solidFill>
                  <a:schemeClr val="accent2"/>
                </a:solidFill>
              </a:rPr>
              <a:t>Part</a:t>
            </a:r>
            <a:r>
              <a:rPr lang="en-US" altLang="zh-CN" dirty="0" smtClean="0">
                <a:solidFill>
                  <a:schemeClr val="accent2"/>
                </a:solidFill>
              </a:rPr>
              <a:t> 4</a:t>
            </a:r>
            <a:endParaRPr lang="zh-CN" altLang="en-US" dirty="0">
              <a:solidFill>
                <a:schemeClr val="accent2"/>
              </a:solidFill>
            </a:endParaRPr>
          </a:p>
        </p:txBody>
      </p:sp>
      <p:sp>
        <p:nvSpPr>
          <p:cNvPr id="4" name="Oval 5"/>
          <p:cNvSpPr>
            <a:spLocks noChangeArrowheads="1"/>
          </p:cNvSpPr>
          <p:nvPr/>
        </p:nvSpPr>
        <p:spPr bwMode="auto">
          <a:xfrm>
            <a:off x="3775975" y="1325563"/>
            <a:ext cx="1247775" cy="1252537"/>
          </a:xfrm>
          <a:prstGeom prst="ellipse">
            <a:avLst/>
          </a:pr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1"/>
              </a:solidFill>
            </a:endParaRPr>
          </a:p>
        </p:txBody>
      </p:sp>
      <p:sp>
        <p:nvSpPr>
          <p:cNvPr id="5" name="Oval 6"/>
          <p:cNvSpPr>
            <a:spLocks noChangeArrowheads="1"/>
          </p:cNvSpPr>
          <p:nvPr/>
        </p:nvSpPr>
        <p:spPr bwMode="auto">
          <a:xfrm>
            <a:off x="3775975" y="3178175"/>
            <a:ext cx="1247775" cy="1250950"/>
          </a:xfrm>
          <a:prstGeom prst="ellipse">
            <a:avLst/>
          </a:pr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1"/>
              </a:solidFill>
            </a:endParaRPr>
          </a:p>
        </p:txBody>
      </p:sp>
      <p:sp>
        <p:nvSpPr>
          <p:cNvPr id="6" name="Oval 7"/>
          <p:cNvSpPr>
            <a:spLocks noChangeArrowheads="1"/>
          </p:cNvSpPr>
          <p:nvPr/>
        </p:nvSpPr>
        <p:spPr bwMode="auto">
          <a:xfrm>
            <a:off x="3775975" y="5068888"/>
            <a:ext cx="1247775" cy="1252537"/>
          </a:xfrm>
          <a:prstGeom prst="ellipse">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1"/>
              </a:solidFill>
            </a:endParaRPr>
          </a:p>
        </p:txBody>
      </p:sp>
      <p:sp>
        <p:nvSpPr>
          <p:cNvPr id="7" name="Oval 8"/>
          <p:cNvSpPr>
            <a:spLocks noChangeArrowheads="1"/>
          </p:cNvSpPr>
          <p:nvPr/>
        </p:nvSpPr>
        <p:spPr bwMode="auto">
          <a:xfrm>
            <a:off x="581925" y="2644775"/>
            <a:ext cx="2490788" cy="2501900"/>
          </a:xfrm>
          <a:prstGeom prst="ellipse">
            <a:avLst/>
          </a:prstGeom>
          <a:solidFill>
            <a:schemeClr val="accent1">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 name="Oval 9"/>
          <p:cNvSpPr>
            <a:spLocks noChangeArrowheads="1"/>
          </p:cNvSpPr>
          <p:nvPr/>
        </p:nvSpPr>
        <p:spPr bwMode="auto">
          <a:xfrm>
            <a:off x="729563" y="2790825"/>
            <a:ext cx="2197100" cy="2208212"/>
          </a:xfrm>
          <a:prstGeom prst="ellipse">
            <a:avLst/>
          </a:prstGeom>
          <a:blipFill>
            <a:blip r:embed="rId4"/>
            <a:stretch>
              <a:fillRect/>
            </a:stretch>
          </a:blipFill>
          <a:ln w="10" cap="flat">
            <a:solidFill>
              <a:srgbClr val="C1C0C3"/>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 name="Freeform 10"/>
          <p:cNvSpPr>
            <a:spLocks/>
          </p:cNvSpPr>
          <p:nvPr/>
        </p:nvSpPr>
        <p:spPr bwMode="auto">
          <a:xfrm>
            <a:off x="7674875" y="1382713"/>
            <a:ext cx="4070350" cy="5043487"/>
          </a:xfrm>
          <a:custGeom>
            <a:avLst/>
            <a:gdLst>
              <a:gd name="T0" fmla="*/ 185 w 5228"/>
              <a:gd name="T1" fmla="*/ 0 h 6450"/>
              <a:gd name="T2" fmla="*/ 5044 w 5228"/>
              <a:gd name="T3" fmla="*/ 0 h 6450"/>
              <a:gd name="T4" fmla="*/ 5228 w 5228"/>
              <a:gd name="T5" fmla="*/ 184 h 6450"/>
              <a:gd name="T6" fmla="*/ 5228 w 5228"/>
              <a:gd name="T7" fmla="*/ 6266 h 6450"/>
              <a:gd name="T8" fmla="*/ 5044 w 5228"/>
              <a:gd name="T9" fmla="*/ 6450 h 6450"/>
              <a:gd name="T10" fmla="*/ 185 w 5228"/>
              <a:gd name="T11" fmla="*/ 6450 h 6450"/>
              <a:gd name="T12" fmla="*/ 0 w 5228"/>
              <a:gd name="T13" fmla="*/ 6266 h 6450"/>
              <a:gd name="T14" fmla="*/ 0 w 5228"/>
              <a:gd name="T15" fmla="*/ 184 h 6450"/>
              <a:gd name="T16" fmla="*/ 185 w 5228"/>
              <a:gd name="T17" fmla="*/ 0 h 64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28" h="6450">
                <a:moveTo>
                  <a:pt x="185" y="0"/>
                </a:moveTo>
                <a:lnTo>
                  <a:pt x="5044" y="0"/>
                </a:lnTo>
                <a:cubicBezTo>
                  <a:pt x="5146" y="0"/>
                  <a:pt x="5228" y="83"/>
                  <a:pt x="5228" y="184"/>
                </a:cubicBezTo>
                <a:lnTo>
                  <a:pt x="5228" y="6266"/>
                </a:lnTo>
                <a:cubicBezTo>
                  <a:pt x="5228" y="6367"/>
                  <a:pt x="5146" y="6450"/>
                  <a:pt x="5044" y="6450"/>
                </a:cubicBezTo>
                <a:lnTo>
                  <a:pt x="185" y="6450"/>
                </a:lnTo>
                <a:cubicBezTo>
                  <a:pt x="83" y="6450"/>
                  <a:pt x="0" y="6367"/>
                  <a:pt x="0" y="6266"/>
                </a:cubicBezTo>
                <a:lnTo>
                  <a:pt x="0" y="184"/>
                </a:lnTo>
                <a:cubicBezTo>
                  <a:pt x="0" y="83"/>
                  <a:pt x="83" y="0"/>
                  <a:pt x="185" y="0"/>
                </a:cubicBezTo>
                <a:close/>
              </a:path>
            </a:pathLst>
          </a:custGeom>
          <a:solidFill>
            <a:schemeClr val="accent2">
              <a:lumMod val="95000"/>
            </a:schemeClr>
          </a:solidFill>
          <a:ln w="10" cap="flat">
            <a:solidFill>
              <a:schemeClr val="accent1">
                <a:lumMod val="40000"/>
                <a:lumOff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chemeClr val="accent1"/>
              </a:solidFill>
            </a:endParaRPr>
          </a:p>
        </p:txBody>
      </p:sp>
      <p:sp>
        <p:nvSpPr>
          <p:cNvPr id="10" name="Freeform 11"/>
          <p:cNvSpPr>
            <a:spLocks/>
          </p:cNvSpPr>
          <p:nvPr/>
        </p:nvSpPr>
        <p:spPr bwMode="auto">
          <a:xfrm>
            <a:off x="7560575" y="1704390"/>
            <a:ext cx="107950" cy="630237"/>
          </a:xfrm>
          <a:custGeom>
            <a:avLst/>
            <a:gdLst>
              <a:gd name="T0" fmla="*/ 139 w 139"/>
              <a:gd name="T1" fmla="*/ 0 h 806"/>
              <a:gd name="T2" fmla="*/ 0 w 139"/>
              <a:gd name="T3" fmla="*/ 110 h 806"/>
              <a:gd name="T4" fmla="*/ 0 w 139"/>
              <a:gd name="T5" fmla="*/ 806 h 806"/>
              <a:gd name="T6" fmla="*/ 139 w 139"/>
              <a:gd name="T7" fmla="*/ 696 h 806"/>
              <a:gd name="T8" fmla="*/ 139 w 139"/>
              <a:gd name="T9" fmla="*/ 0 h 806"/>
            </a:gdLst>
            <a:ahLst/>
            <a:cxnLst>
              <a:cxn ang="0">
                <a:pos x="T0" y="T1"/>
              </a:cxn>
              <a:cxn ang="0">
                <a:pos x="T2" y="T3"/>
              </a:cxn>
              <a:cxn ang="0">
                <a:pos x="T4" y="T5"/>
              </a:cxn>
              <a:cxn ang="0">
                <a:pos x="T6" y="T7"/>
              </a:cxn>
              <a:cxn ang="0">
                <a:pos x="T8" y="T9"/>
              </a:cxn>
            </a:cxnLst>
            <a:rect l="0" t="0" r="r" b="b"/>
            <a:pathLst>
              <a:path w="139" h="806">
                <a:moveTo>
                  <a:pt x="139" y="0"/>
                </a:moveTo>
                <a:lnTo>
                  <a:pt x="0" y="110"/>
                </a:lnTo>
                <a:lnTo>
                  <a:pt x="0" y="806"/>
                </a:lnTo>
                <a:lnTo>
                  <a:pt x="139" y="696"/>
                </a:lnTo>
                <a:lnTo>
                  <a:pt x="139"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1"/>
              </a:solidFill>
            </a:endParaRPr>
          </a:p>
        </p:txBody>
      </p:sp>
      <p:sp>
        <p:nvSpPr>
          <p:cNvPr id="11" name="Freeform 12"/>
          <p:cNvSpPr>
            <a:spLocks/>
          </p:cNvSpPr>
          <p:nvPr/>
        </p:nvSpPr>
        <p:spPr bwMode="auto">
          <a:xfrm>
            <a:off x="7560575" y="1790115"/>
            <a:ext cx="2794000" cy="544512"/>
          </a:xfrm>
          <a:custGeom>
            <a:avLst/>
            <a:gdLst>
              <a:gd name="T0" fmla="*/ 3591 w 3591"/>
              <a:gd name="T1" fmla="*/ 0 h 696"/>
              <a:gd name="T2" fmla="*/ 0 w 3591"/>
              <a:gd name="T3" fmla="*/ 0 h 696"/>
              <a:gd name="T4" fmla="*/ 0 w 3591"/>
              <a:gd name="T5" fmla="*/ 696 h 696"/>
              <a:gd name="T6" fmla="*/ 3591 w 3591"/>
              <a:gd name="T7" fmla="*/ 696 h 696"/>
              <a:gd name="T8" fmla="*/ 3383 w 3591"/>
              <a:gd name="T9" fmla="*/ 353 h 696"/>
              <a:gd name="T10" fmla="*/ 3591 w 3591"/>
              <a:gd name="T11" fmla="*/ 0 h 696"/>
            </a:gdLst>
            <a:ahLst/>
            <a:cxnLst>
              <a:cxn ang="0">
                <a:pos x="T0" y="T1"/>
              </a:cxn>
              <a:cxn ang="0">
                <a:pos x="T2" y="T3"/>
              </a:cxn>
              <a:cxn ang="0">
                <a:pos x="T4" y="T5"/>
              </a:cxn>
              <a:cxn ang="0">
                <a:pos x="T6" y="T7"/>
              </a:cxn>
              <a:cxn ang="0">
                <a:pos x="T8" y="T9"/>
              </a:cxn>
              <a:cxn ang="0">
                <a:pos x="T10" y="T11"/>
              </a:cxn>
            </a:cxnLst>
            <a:rect l="0" t="0" r="r" b="b"/>
            <a:pathLst>
              <a:path w="3591" h="696">
                <a:moveTo>
                  <a:pt x="3591" y="0"/>
                </a:moveTo>
                <a:lnTo>
                  <a:pt x="0" y="0"/>
                </a:lnTo>
                <a:lnTo>
                  <a:pt x="0" y="696"/>
                </a:lnTo>
                <a:lnTo>
                  <a:pt x="3591" y="696"/>
                </a:lnTo>
                <a:lnTo>
                  <a:pt x="3383" y="353"/>
                </a:lnTo>
                <a:lnTo>
                  <a:pt x="3591" y="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1"/>
              </a:solidFill>
            </a:endParaRPr>
          </a:p>
        </p:txBody>
      </p:sp>
      <p:cxnSp>
        <p:nvCxnSpPr>
          <p:cNvPr id="12" name="直接连接符 11"/>
          <p:cNvCxnSpPr/>
          <p:nvPr/>
        </p:nvCxnSpPr>
        <p:spPr bwMode="auto">
          <a:xfrm>
            <a:off x="3138985" y="3856672"/>
            <a:ext cx="615238" cy="0"/>
          </a:xfrm>
          <a:prstGeom prst="line">
            <a:avLst/>
          </a:prstGeom>
          <a:solidFill>
            <a:schemeClr val="accent1"/>
          </a:solidFill>
          <a:ln w="9525" cap="flat" cmpd="sng" algn="ctr">
            <a:solidFill>
              <a:schemeClr val="accent1"/>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 name="直接连接符 12"/>
          <p:cNvCxnSpPr/>
          <p:nvPr/>
        </p:nvCxnSpPr>
        <p:spPr bwMode="auto">
          <a:xfrm flipV="1">
            <a:off x="2811439" y="2356743"/>
            <a:ext cx="888193" cy="604821"/>
          </a:xfrm>
          <a:prstGeom prst="line">
            <a:avLst/>
          </a:prstGeom>
          <a:solidFill>
            <a:schemeClr val="accent1"/>
          </a:solidFill>
          <a:ln w="9525" cap="flat" cmpd="sng" algn="ctr">
            <a:solidFill>
              <a:schemeClr val="accent1"/>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 name="直接连接符 13"/>
          <p:cNvCxnSpPr/>
          <p:nvPr/>
        </p:nvCxnSpPr>
        <p:spPr bwMode="auto">
          <a:xfrm>
            <a:off x="2661313" y="4940490"/>
            <a:ext cx="1038319" cy="634253"/>
          </a:xfrm>
          <a:prstGeom prst="line">
            <a:avLst/>
          </a:prstGeom>
          <a:solidFill>
            <a:schemeClr val="accent1"/>
          </a:solidFill>
          <a:ln w="9525" cap="flat" cmpd="sng" algn="ctr">
            <a:solidFill>
              <a:schemeClr val="accent1"/>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5" name="TextBox 14"/>
          <p:cNvSpPr txBox="1"/>
          <p:nvPr/>
        </p:nvSpPr>
        <p:spPr>
          <a:xfrm>
            <a:off x="3992871" y="2165350"/>
            <a:ext cx="800219" cy="338554"/>
          </a:xfrm>
          <a:prstGeom prst="rect">
            <a:avLst/>
          </a:prstGeom>
          <a:noFill/>
        </p:spPr>
        <p:txBody>
          <a:bodyPr wrap="none" rtlCol="0">
            <a:spAutoFit/>
          </a:bodyPr>
          <a:lstStyle/>
          <a:p>
            <a:r>
              <a:rPr lang="zh-CN" altLang="en-US" sz="1600" dirty="0" smtClean="0">
                <a:solidFill>
                  <a:schemeClr val="accent2"/>
                </a:solidFill>
                <a:latin typeface="+mn-ea"/>
                <a:ea typeface="+mn-ea"/>
              </a:rPr>
              <a:t>个门店</a:t>
            </a:r>
            <a:endParaRPr lang="zh-CN" altLang="en-US" sz="1600" dirty="0">
              <a:solidFill>
                <a:schemeClr val="accent2"/>
              </a:solidFill>
              <a:latin typeface="+mn-ea"/>
              <a:ea typeface="+mn-ea"/>
            </a:endParaRPr>
          </a:p>
        </p:txBody>
      </p:sp>
      <p:sp>
        <p:nvSpPr>
          <p:cNvPr id="16" name="Freeform 32"/>
          <p:cNvSpPr>
            <a:spLocks noEditPoints="1"/>
          </p:cNvSpPr>
          <p:nvPr/>
        </p:nvSpPr>
        <p:spPr bwMode="auto">
          <a:xfrm>
            <a:off x="3851380" y="1643062"/>
            <a:ext cx="1096963" cy="522288"/>
          </a:xfrm>
          <a:custGeom>
            <a:avLst/>
            <a:gdLst>
              <a:gd name="T0" fmla="*/ 229 w 1329"/>
              <a:gd name="T1" fmla="*/ 255 h 644"/>
              <a:gd name="T2" fmla="*/ 245 w 1329"/>
              <a:gd name="T3" fmla="*/ 551 h 644"/>
              <a:gd name="T4" fmla="*/ 1 w 1329"/>
              <a:gd name="T5" fmla="*/ 634 h 644"/>
              <a:gd name="T6" fmla="*/ 1 w 1329"/>
              <a:gd name="T7" fmla="*/ 551 h 644"/>
              <a:gd name="T8" fmla="*/ 160 w 1329"/>
              <a:gd name="T9" fmla="*/ 223 h 644"/>
              <a:gd name="T10" fmla="*/ 167 w 1329"/>
              <a:gd name="T11" fmla="*/ 108 h 644"/>
              <a:gd name="T12" fmla="*/ 85 w 1329"/>
              <a:gd name="T13" fmla="*/ 195 h 644"/>
              <a:gd name="T14" fmla="*/ 85 w 1329"/>
              <a:gd name="T15" fmla="*/ 254 h 644"/>
              <a:gd name="T16" fmla="*/ 8 w 1329"/>
              <a:gd name="T17" fmla="*/ 150 h 644"/>
              <a:gd name="T18" fmla="*/ 124 w 1329"/>
              <a:gd name="T19" fmla="*/ 0 h 644"/>
              <a:gd name="T20" fmla="*/ 221 w 1329"/>
              <a:gd name="T21" fmla="*/ 47 h 644"/>
              <a:gd name="T22" fmla="*/ 512 w 1329"/>
              <a:gd name="T23" fmla="*/ 494 h 644"/>
              <a:gd name="T24" fmla="*/ 396 w 1329"/>
              <a:gd name="T25" fmla="*/ 644 h 644"/>
              <a:gd name="T26" fmla="*/ 294 w 1329"/>
              <a:gd name="T27" fmla="*/ 600 h 644"/>
              <a:gd name="T28" fmla="*/ 260 w 1329"/>
              <a:gd name="T29" fmla="*/ 150 h 644"/>
              <a:gd name="T30" fmla="*/ 376 w 1329"/>
              <a:gd name="T31" fmla="*/ 0 h 644"/>
              <a:gd name="T32" fmla="*/ 478 w 1329"/>
              <a:gd name="T33" fmla="*/ 44 h 644"/>
              <a:gd name="T34" fmla="*/ 512 w 1329"/>
              <a:gd name="T35" fmla="*/ 494 h 644"/>
              <a:gd name="T36" fmla="*/ 435 w 1329"/>
              <a:gd name="T37" fmla="*/ 174 h 644"/>
              <a:gd name="T38" fmla="*/ 392 w 1329"/>
              <a:gd name="T39" fmla="*/ 89 h 644"/>
              <a:gd name="T40" fmla="*/ 338 w 1329"/>
              <a:gd name="T41" fmla="*/ 466 h 644"/>
              <a:gd name="T42" fmla="*/ 435 w 1329"/>
              <a:gd name="T43" fmla="*/ 466 h 644"/>
              <a:gd name="T44" fmla="*/ 750 w 1329"/>
              <a:gd name="T45" fmla="*/ 600 h 644"/>
              <a:gd name="T46" fmla="*/ 648 w 1329"/>
              <a:gd name="T47" fmla="*/ 644 h 644"/>
              <a:gd name="T48" fmla="*/ 532 w 1329"/>
              <a:gd name="T49" fmla="*/ 494 h 644"/>
              <a:gd name="T50" fmla="*/ 566 w 1329"/>
              <a:gd name="T51" fmla="*/ 44 h 644"/>
              <a:gd name="T52" fmla="*/ 668 w 1329"/>
              <a:gd name="T53" fmla="*/ 0 h 644"/>
              <a:gd name="T54" fmla="*/ 785 w 1329"/>
              <a:gd name="T55" fmla="*/ 150 h 644"/>
              <a:gd name="T56" fmla="*/ 707 w 1329"/>
              <a:gd name="T57" fmla="*/ 466 h 644"/>
              <a:gd name="T58" fmla="*/ 701 w 1329"/>
              <a:gd name="T59" fmla="*/ 116 h 644"/>
              <a:gd name="T60" fmla="*/ 610 w 1329"/>
              <a:gd name="T61" fmla="*/ 174 h 644"/>
              <a:gd name="T62" fmla="*/ 660 w 1329"/>
              <a:gd name="T63" fmla="*/ 551 h 644"/>
              <a:gd name="T64" fmla="*/ 1057 w 1329"/>
              <a:gd name="T65" fmla="*/ 494 h 644"/>
              <a:gd name="T66" fmla="*/ 941 w 1329"/>
              <a:gd name="T67" fmla="*/ 644 h 644"/>
              <a:gd name="T68" fmla="*/ 838 w 1329"/>
              <a:gd name="T69" fmla="*/ 600 h 644"/>
              <a:gd name="T70" fmla="*/ 804 w 1329"/>
              <a:gd name="T71" fmla="*/ 150 h 644"/>
              <a:gd name="T72" fmla="*/ 920 w 1329"/>
              <a:gd name="T73" fmla="*/ 0 h 644"/>
              <a:gd name="T74" fmla="*/ 1022 w 1329"/>
              <a:gd name="T75" fmla="*/ 44 h 644"/>
              <a:gd name="T76" fmla="*/ 1057 w 1329"/>
              <a:gd name="T77" fmla="*/ 494 h 644"/>
              <a:gd name="T78" fmla="*/ 979 w 1329"/>
              <a:gd name="T79" fmla="*/ 174 h 644"/>
              <a:gd name="T80" fmla="*/ 937 w 1329"/>
              <a:gd name="T81" fmla="*/ 89 h 644"/>
              <a:gd name="T82" fmla="*/ 882 w 1329"/>
              <a:gd name="T83" fmla="*/ 466 h 644"/>
              <a:gd name="T84" fmla="*/ 979 w 1329"/>
              <a:gd name="T85" fmla="*/ 466 h 644"/>
              <a:gd name="T86" fmla="*/ 1294 w 1329"/>
              <a:gd name="T87" fmla="*/ 600 h 644"/>
              <a:gd name="T88" fmla="*/ 1193 w 1329"/>
              <a:gd name="T89" fmla="*/ 644 h 644"/>
              <a:gd name="T90" fmla="*/ 1076 w 1329"/>
              <a:gd name="T91" fmla="*/ 494 h 644"/>
              <a:gd name="T92" fmla="*/ 1111 w 1329"/>
              <a:gd name="T93" fmla="*/ 44 h 644"/>
              <a:gd name="T94" fmla="*/ 1213 w 1329"/>
              <a:gd name="T95" fmla="*/ 0 h 644"/>
              <a:gd name="T96" fmla="*/ 1329 w 1329"/>
              <a:gd name="T97" fmla="*/ 150 h 644"/>
              <a:gd name="T98" fmla="*/ 1251 w 1329"/>
              <a:gd name="T99" fmla="*/ 466 h 644"/>
              <a:gd name="T100" fmla="*/ 1245 w 1329"/>
              <a:gd name="T101" fmla="*/ 116 h 644"/>
              <a:gd name="T102" fmla="*/ 1154 w 1329"/>
              <a:gd name="T103" fmla="*/ 174 h 644"/>
              <a:gd name="T104" fmla="*/ 1204 w 1329"/>
              <a:gd name="T105" fmla="*/ 551 h 6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29" h="644">
                <a:moveTo>
                  <a:pt x="253" y="151"/>
                </a:moveTo>
                <a:cubicBezTo>
                  <a:pt x="253" y="186"/>
                  <a:pt x="245" y="220"/>
                  <a:pt x="229" y="255"/>
                </a:cubicBezTo>
                <a:lnTo>
                  <a:pt x="85" y="551"/>
                </a:lnTo>
                <a:lnTo>
                  <a:pt x="245" y="551"/>
                </a:lnTo>
                <a:lnTo>
                  <a:pt x="245" y="634"/>
                </a:lnTo>
                <a:lnTo>
                  <a:pt x="1" y="634"/>
                </a:lnTo>
                <a:cubicBezTo>
                  <a:pt x="1" y="582"/>
                  <a:pt x="0" y="559"/>
                  <a:pt x="0" y="563"/>
                </a:cubicBezTo>
                <a:lnTo>
                  <a:pt x="1" y="551"/>
                </a:lnTo>
                <a:lnTo>
                  <a:pt x="0" y="550"/>
                </a:lnTo>
                <a:lnTo>
                  <a:pt x="160" y="223"/>
                </a:lnTo>
                <a:cubicBezTo>
                  <a:pt x="173" y="197"/>
                  <a:pt x="179" y="173"/>
                  <a:pt x="179" y="151"/>
                </a:cubicBezTo>
                <a:cubicBezTo>
                  <a:pt x="179" y="135"/>
                  <a:pt x="175" y="121"/>
                  <a:pt x="167" y="108"/>
                </a:cubicBezTo>
                <a:cubicBezTo>
                  <a:pt x="159" y="96"/>
                  <a:pt x="149" y="89"/>
                  <a:pt x="136" y="89"/>
                </a:cubicBezTo>
                <a:cubicBezTo>
                  <a:pt x="102" y="89"/>
                  <a:pt x="85" y="124"/>
                  <a:pt x="85" y="195"/>
                </a:cubicBezTo>
                <a:cubicBezTo>
                  <a:pt x="85" y="203"/>
                  <a:pt x="85" y="213"/>
                  <a:pt x="85" y="227"/>
                </a:cubicBezTo>
                <a:cubicBezTo>
                  <a:pt x="85" y="240"/>
                  <a:pt x="85" y="249"/>
                  <a:pt x="85" y="254"/>
                </a:cubicBezTo>
                <a:lnTo>
                  <a:pt x="8" y="254"/>
                </a:lnTo>
                <a:lnTo>
                  <a:pt x="8" y="150"/>
                </a:lnTo>
                <a:cubicBezTo>
                  <a:pt x="8" y="109"/>
                  <a:pt x="19" y="74"/>
                  <a:pt x="42" y="44"/>
                </a:cubicBezTo>
                <a:cubicBezTo>
                  <a:pt x="65" y="15"/>
                  <a:pt x="92" y="0"/>
                  <a:pt x="124" y="0"/>
                </a:cubicBezTo>
                <a:lnTo>
                  <a:pt x="144" y="0"/>
                </a:lnTo>
                <a:cubicBezTo>
                  <a:pt x="174" y="0"/>
                  <a:pt x="199" y="16"/>
                  <a:pt x="221" y="47"/>
                </a:cubicBezTo>
                <a:cubicBezTo>
                  <a:pt x="243" y="79"/>
                  <a:pt x="253" y="113"/>
                  <a:pt x="253" y="151"/>
                </a:cubicBezTo>
                <a:close/>
                <a:moveTo>
                  <a:pt x="512" y="494"/>
                </a:moveTo>
                <a:cubicBezTo>
                  <a:pt x="512" y="535"/>
                  <a:pt x="501" y="570"/>
                  <a:pt x="478" y="600"/>
                </a:cubicBezTo>
                <a:cubicBezTo>
                  <a:pt x="455" y="629"/>
                  <a:pt x="428" y="644"/>
                  <a:pt x="396" y="644"/>
                </a:cubicBezTo>
                <a:lnTo>
                  <a:pt x="376" y="644"/>
                </a:lnTo>
                <a:cubicBezTo>
                  <a:pt x="344" y="644"/>
                  <a:pt x="317" y="629"/>
                  <a:pt x="294" y="600"/>
                </a:cubicBezTo>
                <a:cubicBezTo>
                  <a:pt x="271" y="570"/>
                  <a:pt x="260" y="535"/>
                  <a:pt x="260" y="494"/>
                </a:cubicBezTo>
                <a:lnTo>
                  <a:pt x="260" y="150"/>
                </a:lnTo>
                <a:cubicBezTo>
                  <a:pt x="260" y="109"/>
                  <a:pt x="271" y="74"/>
                  <a:pt x="294" y="44"/>
                </a:cubicBezTo>
                <a:cubicBezTo>
                  <a:pt x="317" y="15"/>
                  <a:pt x="344" y="0"/>
                  <a:pt x="376" y="0"/>
                </a:cubicBezTo>
                <a:lnTo>
                  <a:pt x="396" y="0"/>
                </a:lnTo>
                <a:cubicBezTo>
                  <a:pt x="428" y="0"/>
                  <a:pt x="455" y="15"/>
                  <a:pt x="478" y="44"/>
                </a:cubicBezTo>
                <a:cubicBezTo>
                  <a:pt x="501" y="74"/>
                  <a:pt x="512" y="109"/>
                  <a:pt x="512" y="150"/>
                </a:cubicBezTo>
                <a:lnTo>
                  <a:pt x="512" y="494"/>
                </a:lnTo>
                <a:close/>
                <a:moveTo>
                  <a:pt x="435" y="466"/>
                </a:moveTo>
                <a:lnTo>
                  <a:pt x="435" y="174"/>
                </a:lnTo>
                <a:cubicBezTo>
                  <a:pt x="435" y="147"/>
                  <a:pt x="433" y="128"/>
                  <a:pt x="429" y="116"/>
                </a:cubicBezTo>
                <a:cubicBezTo>
                  <a:pt x="423" y="98"/>
                  <a:pt x="411" y="89"/>
                  <a:pt x="392" y="89"/>
                </a:cubicBezTo>
                <a:cubicBezTo>
                  <a:pt x="356" y="89"/>
                  <a:pt x="338" y="117"/>
                  <a:pt x="338" y="174"/>
                </a:cubicBezTo>
                <a:lnTo>
                  <a:pt x="338" y="466"/>
                </a:lnTo>
                <a:cubicBezTo>
                  <a:pt x="338" y="523"/>
                  <a:pt x="354" y="551"/>
                  <a:pt x="388" y="551"/>
                </a:cubicBezTo>
                <a:cubicBezTo>
                  <a:pt x="419" y="551"/>
                  <a:pt x="435" y="523"/>
                  <a:pt x="435" y="466"/>
                </a:cubicBezTo>
                <a:close/>
                <a:moveTo>
                  <a:pt x="785" y="494"/>
                </a:moveTo>
                <a:cubicBezTo>
                  <a:pt x="785" y="535"/>
                  <a:pt x="773" y="570"/>
                  <a:pt x="750" y="600"/>
                </a:cubicBezTo>
                <a:cubicBezTo>
                  <a:pt x="727" y="629"/>
                  <a:pt x="700" y="644"/>
                  <a:pt x="668" y="644"/>
                </a:cubicBezTo>
                <a:lnTo>
                  <a:pt x="648" y="644"/>
                </a:lnTo>
                <a:cubicBezTo>
                  <a:pt x="616" y="644"/>
                  <a:pt x="589" y="629"/>
                  <a:pt x="566" y="600"/>
                </a:cubicBezTo>
                <a:cubicBezTo>
                  <a:pt x="544" y="570"/>
                  <a:pt x="532" y="535"/>
                  <a:pt x="532" y="494"/>
                </a:cubicBezTo>
                <a:lnTo>
                  <a:pt x="532" y="150"/>
                </a:lnTo>
                <a:cubicBezTo>
                  <a:pt x="532" y="109"/>
                  <a:pt x="544" y="74"/>
                  <a:pt x="566" y="44"/>
                </a:cubicBezTo>
                <a:cubicBezTo>
                  <a:pt x="589" y="15"/>
                  <a:pt x="616" y="0"/>
                  <a:pt x="648" y="0"/>
                </a:cubicBezTo>
                <a:lnTo>
                  <a:pt x="668" y="0"/>
                </a:lnTo>
                <a:cubicBezTo>
                  <a:pt x="700" y="0"/>
                  <a:pt x="727" y="15"/>
                  <a:pt x="750" y="44"/>
                </a:cubicBezTo>
                <a:cubicBezTo>
                  <a:pt x="773" y="74"/>
                  <a:pt x="785" y="109"/>
                  <a:pt x="785" y="150"/>
                </a:cubicBezTo>
                <a:lnTo>
                  <a:pt x="785" y="494"/>
                </a:lnTo>
                <a:close/>
                <a:moveTo>
                  <a:pt x="707" y="466"/>
                </a:moveTo>
                <a:lnTo>
                  <a:pt x="707" y="174"/>
                </a:lnTo>
                <a:cubicBezTo>
                  <a:pt x="707" y="147"/>
                  <a:pt x="705" y="128"/>
                  <a:pt x="701" y="116"/>
                </a:cubicBezTo>
                <a:cubicBezTo>
                  <a:pt x="695" y="98"/>
                  <a:pt x="683" y="89"/>
                  <a:pt x="665" y="89"/>
                </a:cubicBezTo>
                <a:cubicBezTo>
                  <a:pt x="628" y="89"/>
                  <a:pt x="610" y="117"/>
                  <a:pt x="610" y="174"/>
                </a:cubicBezTo>
                <a:lnTo>
                  <a:pt x="610" y="466"/>
                </a:lnTo>
                <a:cubicBezTo>
                  <a:pt x="610" y="523"/>
                  <a:pt x="626" y="551"/>
                  <a:pt x="660" y="551"/>
                </a:cubicBezTo>
                <a:cubicBezTo>
                  <a:pt x="691" y="551"/>
                  <a:pt x="707" y="523"/>
                  <a:pt x="707" y="466"/>
                </a:cubicBezTo>
                <a:close/>
                <a:moveTo>
                  <a:pt x="1057" y="494"/>
                </a:moveTo>
                <a:cubicBezTo>
                  <a:pt x="1057" y="535"/>
                  <a:pt x="1045" y="570"/>
                  <a:pt x="1022" y="600"/>
                </a:cubicBezTo>
                <a:cubicBezTo>
                  <a:pt x="999" y="629"/>
                  <a:pt x="972" y="644"/>
                  <a:pt x="941" y="644"/>
                </a:cubicBezTo>
                <a:lnTo>
                  <a:pt x="920" y="644"/>
                </a:lnTo>
                <a:cubicBezTo>
                  <a:pt x="888" y="644"/>
                  <a:pt x="861" y="629"/>
                  <a:pt x="838" y="600"/>
                </a:cubicBezTo>
                <a:cubicBezTo>
                  <a:pt x="816" y="570"/>
                  <a:pt x="804" y="535"/>
                  <a:pt x="804" y="494"/>
                </a:cubicBezTo>
                <a:lnTo>
                  <a:pt x="804" y="150"/>
                </a:lnTo>
                <a:cubicBezTo>
                  <a:pt x="804" y="109"/>
                  <a:pt x="816" y="74"/>
                  <a:pt x="838" y="44"/>
                </a:cubicBezTo>
                <a:cubicBezTo>
                  <a:pt x="861" y="15"/>
                  <a:pt x="888" y="0"/>
                  <a:pt x="920" y="0"/>
                </a:cubicBezTo>
                <a:lnTo>
                  <a:pt x="941" y="0"/>
                </a:lnTo>
                <a:cubicBezTo>
                  <a:pt x="972" y="0"/>
                  <a:pt x="999" y="15"/>
                  <a:pt x="1022" y="44"/>
                </a:cubicBezTo>
                <a:cubicBezTo>
                  <a:pt x="1045" y="74"/>
                  <a:pt x="1057" y="109"/>
                  <a:pt x="1057" y="150"/>
                </a:cubicBezTo>
                <a:lnTo>
                  <a:pt x="1057" y="494"/>
                </a:lnTo>
                <a:close/>
                <a:moveTo>
                  <a:pt x="979" y="466"/>
                </a:moveTo>
                <a:lnTo>
                  <a:pt x="979" y="174"/>
                </a:lnTo>
                <a:cubicBezTo>
                  <a:pt x="979" y="147"/>
                  <a:pt x="977" y="128"/>
                  <a:pt x="973" y="116"/>
                </a:cubicBezTo>
                <a:cubicBezTo>
                  <a:pt x="967" y="98"/>
                  <a:pt x="955" y="89"/>
                  <a:pt x="937" y="89"/>
                </a:cubicBezTo>
                <a:cubicBezTo>
                  <a:pt x="900" y="89"/>
                  <a:pt x="882" y="117"/>
                  <a:pt x="882" y="174"/>
                </a:cubicBezTo>
                <a:lnTo>
                  <a:pt x="882" y="466"/>
                </a:lnTo>
                <a:cubicBezTo>
                  <a:pt x="882" y="523"/>
                  <a:pt x="899" y="551"/>
                  <a:pt x="932" y="551"/>
                </a:cubicBezTo>
                <a:cubicBezTo>
                  <a:pt x="964" y="551"/>
                  <a:pt x="979" y="523"/>
                  <a:pt x="979" y="466"/>
                </a:cubicBezTo>
                <a:close/>
                <a:moveTo>
                  <a:pt x="1329" y="494"/>
                </a:moveTo>
                <a:cubicBezTo>
                  <a:pt x="1329" y="535"/>
                  <a:pt x="1317" y="570"/>
                  <a:pt x="1294" y="600"/>
                </a:cubicBezTo>
                <a:cubicBezTo>
                  <a:pt x="1271" y="629"/>
                  <a:pt x="1244" y="644"/>
                  <a:pt x="1213" y="644"/>
                </a:cubicBezTo>
                <a:lnTo>
                  <a:pt x="1193" y="644"/>
                </a:lnTo>
                <a:cubicBezTo>
                  <a:pt x="1161" y="644"/>
                  <a:pt x="1133" y="629"/>
                  <a:pt x="1111" y="600"/>
                </a:cubicBezTo>
                <a:cubicBezTo>
                  <a:pt x="1088" y="570"/>
                  <a:pt x="1076" y="535"/>
                  <a:pt x="1076" y="494"/>
                </a:cubicBezTo>
                <a:lnTo>
                  <a:pt x="1076" y="150"/>
                </a:lnTo>
                <a:cubicBezTo>
                  <a:pt x="1076" y="109"/>
                  <a:pt x="1088" y="74"/>
                  <a:pt x="1111" y="44"/>
                </a:cubicBezTo>
                <a:cubicBezTo>
                  <a:pt x="1133" y="15"/>
                  <a:pt x="1161" y="0"/>
                  <a:pt x="1193" y="0"/>
                </a:cubicBezTo>
                <a:lnTo>
                  <a:pt x="1213" y="0"/>
                </a:lnTo>
                <a:cubicBezTo>
                  <a:pt x="1244" y="0"/>
                  <a:pt x="1271" y="15"/>
                  <a:pt x="1294" y="44"/>
                </a:cubicBezTo>
                <a:cubicBezTo>
                  <a:pt x="1317" y="74"/>
                  <a:pt x="1329" y="109"/>
                  <a:pt x="1329" y="150"/>
                </a:cubicBezTo>
                <a:lnTo>
                  <a:pt x="1329" y="494"/>
                </a:lnTo>
                <a:close/>
                <a:moveTo>
                  <a:pt x="1251" y="466"/>
                </a:moveTo>
                <a:lnTo>
                  <a:pt x="1251" y="174"/>
                </a:lnTo>
                <a:cubicBezTo>
                  <a:pt x="1251" y="147"/>
                  <a:pt x="1249" y="128"/>
                  <a:pt x="1245" y="116"/>
                </a:cubicBezTo>
                <a:cubicBezTo>
                  <a:pt x="1239" y="98"/>
                  <a:pt x="1227" y="89"/>
                  <a:pt x="1209" y="89"/>
                </a:cubicBezTo>
                <a:cubicBezTo>
                  <a:pt x="1172" y="89"/>
                  <a:pt x="1154" y="117"/>
                  <a:pt x="1154" y="174"/>
                </a:cubicBezTo>
                <a:lnTo>
                  <a:pt x="1154" y="466"/>
                </a:lnTo>
                <a:cubicBezTo>
                  <a:pt x="1154" y="523"/>
                  <a:pt x="1171" y="551"/>
                  <a:pt x="1204" y="551"/>
                </a:cubicBezTo>
                <a:cubicBezTo>
                  <a:pt x="1236" y="551"/>
                  <a:pt x="1251" y="523"/>
                  <a:pt x="1251" y="46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1"/>
              </a:solidFill>
            </a:endParaRPr>
          </a:p>
        </p:txBody>
      </p:sp>
      <p:sp>
        <p:nvSpPr>
          <p:cNvPr id="17" name="Freeform 33"/>
          <p:cNvSpPr>
            <a:spLocks noEditPoints="1"/>
          </p:cNvSpPr>
          <p:nvPr/>
        </p:nvSpPr>
        <p:spPr bwMode="auto">
          <a:xfrm>
            <a:off x="3888155" y="3451225"/>
            <a:ext cx="1009650" cy="522288"/>
          </a:xfrm>
          <a:custGeom>
            <a:avLst/>
            <a:gdLst>
              <a:gd name="T0" fmla="*/ 340 w 1223"/>
              <a:gd name="T1" fmla="*/ 600 h 644"/>
              <a:gd name="T2" fmla="*/ 181 w 1223"/>
              <a:gd name="T3" fmla="*/ 644 h 644"/>
              <a:gd name="T4" fmla="*/ 0 w 1223"/>
              <a:gd name="T5" fmla="*/ 494 h 644"/>
              <a:gd name="T6" fmla="*/ 121 w 1223"/>
              <a:gd name="T7" fmla="*/ 440 h 644"/>
              <a:gd name="T8" fmla="*/ 133 w 1223"/>
              <a:gd name="T9" fmla="*/ 524 h 644"/>
              <a:gd name="T10" fmla="*/ 267 w 1223"/>
              <a:gd name="T11" fmla="*/ 505 h 644"/>
              <a:gd name="T12" fmla="*/ 199 w 1223"/>
              <a:gd name="T13" fmla="*/ 330 h 644"/>
              <a:gd name="T14" fmla="*/ 5 w 1223"/>
              <a:gd name="T15" fmla="*/ 13 h 644"/>
              <a:gd name="T16" fmla="*/ 387 w 1223"/>
              <a:gd name="T17" fmla="*/ 99 h 644"/>
              <a:gd name="T18" fmla="*/ 115 w 1223"/>
              <a:gd name="T19" fmla="*/ 245 h 644"/>
              <a:gd name="T20" fmla="*/ 336 w 1223"/>
              <a:gd name="T21" fmla="*/ 286 h 644"/>
              <a:gd name="T22" fmla="*/ 393 w 1223"/>
              <a:gd name="T23" fmla="*/ 494 h 644"/>
              <a:gd name="T24" fmla="*/ 746 w 1223"/>
              <a:gd name="T25" fmla="*/ 600 h 644"/>
              <a:gd name="T26" fmla="*/ 587 w 1223"/>
              <a:gd name="T27" fmla="*/ 644 h 644"/>
              <a:gd name="T28" fmla="*/ 406 w 1223"/>
              <a:gd name="T29" fmla="*/ 494 h 644"/>
              <a:gd name="T30" fmla="*/ 459 w 1223"/>
              <a:gd name="T31" fmla="*/ 44 h 644"/>
              <a:gd name="T32" fmla="*/ 618 w 1223"/>
              <a:gd name="T33" fmla="*/ 0 h 644"/>
              <a:gd name="T34" fmla="*/ 799 w 1223"/>
              <a:gd name="T35" fmla="*/ 151 h 644"/>
              <a:gd name="T36" fmla="*/ 679 w 1223"/>
              <a:gd name="T37" fmla="*/ 467 h 644"/>
              <a:gd name="T38" fmla="*/ 669 w 1223"/>
              <a:gd name="T39" fmla="*/ 117 h 644"/>
              <a:gd name="T40" fmla="*/ 527 w 1223"/>
              <a:gd name="T41" fmla="*/ 174 h 644"/>
              <a:gd name="T42" fmla="*/ 605 w 1223"/>
              <a:gd name="T43" fmla="*/ 551 h 644"/>
              <a:gd name="T44" fmla="*/ 1223 w 1223"/>
              <a:gd name="T45" fmla="*/ 494 h 644"/>
              <a:gd name="T46" fmla="*/ 1042 w 1223"/>
              <a:gd name="T47" fmla="*/ 644 h 644"/>
              <a:gd name="T48" fmla="*/ 883 w 1223"/>
              <a:gd name="T49" fmla="*/ 600 h 644"/>
              <a:gd name="T50" fmla="*/ 830 w 1223"/>
              <a:gd name="T51" fmla="*/ 151 h 644"/>
              <a:gd name="T52" fmla="*/ 1011 w 1223"/>
              <a:gd name="T53" fmla="*/ 0 h 644"/>
              <a:gd name="T54" fmla="*/ 1170 w 1223"/>
              <a:gd name="T55" fmla="*/ 44 h 644"/>
              <a:gd name="T56" fmla="*/ 1223 w 1223"/>
              <a:gd name="T57" fmla="*/ 494 h 644"/>
              <a:gd name="T58" fmla="*/ 1103 w 1223"/>
              <a:gd name="T59" fmla="*/ 174 h 644"/>
              <a:gd name="T60" fmla="*/ 1036 w 1223"/>
              <a:gd name="T61" fmla="*/ 90 h 644"/>
              <a:gd name="T62" fmla="*/ 951 w 1223"/>
              <a:gd name="T63" fmla="*/ 467 h 644"/>
              <a:gd name="T64" fmla="*/ 1103 w 1223"/>
              <a:gd name="T65" fmla="*/ 467 h 6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23" h="644">
                <a:moveTo>
                  <a:pt x="393" y="494"/>
                </a:moveTo>
                <a:cubicBezTo>
                  <a:pt x="393" y="535"/>
                  <a:pt x="375" y="571"/>
                  <a:pt x="340" y="600"/>
                </a:cubicBezTo>
                <a:cubicBezTo>
                  <a:pt x="305" y="630"/>
                  <a:pt x="262" y="644"/>
                  <a:pt x="212" y="644"/>
                </a:cubicBezTo>
                <a:lnTo>
                  <a:pt x="181" y="644"/>
                </a:lnTo>
                <a:cubicBezTo>
                  <a:pt x="131" y="644"/>
                  <a:pt x="88" y="630"/>
                  <a:pt x="53" y="600"/>
                </a:cubicBezTo>
                <a:cubicBezTo>
                  <a:pt x="18" y="571"/>
                  <a:pt x="0" y="535"/>
                  <a:pt x="0" y="494"/>
                </a:cubicBezTo>
                <a:lnTo>
                  <a:pt x="0" y="440"/>
                </a:lnTo>
                <a:lnTo>
                  <a:pt x="121" y="440"/>
                </a:lnTo>
                <a:lnTo>
                  <a:pt x="121" y="464"/>
                </a:lnTo>
                <a:cubicBezTo>
                  <a:pt x="121" y="491"/>
                  <a:pt x="125" y="511"/>
                  <a:pt x="133" y="524"/>
                </a:cubicBezTo>
                <a:cubicBezTo>
                  <a:pt x="143" y="542"/>
                  <a:pt x="164" y="551"/>
                  <a:pt x="194" y="551"/>
                </a:cubicBezTo>
                <a:cubicBezTo>
                  <a:pt x="232" y="551"/>
                  <a:pt x="256" y="536"/>
                  <a:pt x="267" y="505"/>
                </a:cubicBezTo>
                <a:cubicBezTo>
                  <a:pt x="271" y="491"/>
                  <a:pt x="274" y="462"/>
                  <a:pt x="274" y="420"/>
                </a:cubicBezTo>
                <a:cubicBezTo>
                  <a:pt x="274" y="360"/>
                  <a:pt x="249" y="330"/>
                  <a:pt x="199" y="330"/>
                </a:cubicBezTo>
                <a:lnTo>
                  <a:pt x="5" y="330"/>
                </a:lnTo>
                <a:lnTo>
                  <a:pt x="5" y="13"/>
                </a:lnTo>
                <a:lnTo>
                  <a:pt x="387" y="13"/>
                </a:lnTo>
                <a:lnTo>
                  <a:pt x="387" y="99"/>
                </a:lnTo>
                <a:lnTo>
                  <a:pt x="115" y="99"/>
                </a:lnTo>
                <a:lnTo>
                  <a:pt x="115" y="245"/>
                </a:lnTo>
                <a:lnTo>
                  <a:pt x="199" y="245"/>
                </a:lnTo>
                <a:cubicBezTo>
                  <a:pt x="252" y="245"/>
                  <a:pt x="298" y="259"/>
                  <a:pt x="336" y="286"/>
                </a:cubicBezTo>
                <a:cubicBezTo>
                  <a:pt x="374" y="314"/>
                  <a:pt x="393" y="349"/>
                  <a:pt x="393" y="392"/>
                </a:cubicBezTo>
                <a:lnTo>
                  <a:pt x="393" y="494"/>
                </a:lnTo>
                <a:close/>
                <a:moveTo>
                  <a:pt x="799" y="494"/>
                </a:moveTo>
                <a:cubicBezTo>
                  <a:pt x="799" y="535"/>
                  <a:pt x="781" y="571"/>
                  <a:pt x="746" y="600"/>
                </a:cubicBezTo>
                <a:cubicBezTo>
                  <a:pt x="710" y="630"/>
                  <a:pt x="667" y="644"/>
                  <a:pt x="618" y="644"/>
                </a:cubicBezTo>
                <a:lnTo>
                  <a:pt x="587" y="644"/>
                </a:lnTo>
                <a:cubicBezTo>
                  <a:pt x="537" y="644"/>
                  <a:pt x="495" y="630"/>
                  <a:pt x="459" y="600"/>
                </a:cubicBezTo>
                <a:cubicBezTo>
                  <a:pt x="424" y="571"/>
                  <a:pt x="406" y="535"/>
                  <a:pt x="406" y="494"/>
                </a:cubicBezTo>
                <a:lnTo>
                  <a:pt x="406" y="151"/>
                </a:lnTo>
                <a:cubicBezTo>
                  <a:pt x="406" y="109"/>
                  <a:pt x="424" y="74"/>
                  <a:pt x="459" y="44"/>
                </a:cubicBezTo>
                <a:cubicBezTo>
                  <a:pt x="495" y="15"/>
                  <a:pt x="537" y="0"/>
                  <a:pt x="587" y="0"/>
                </a:cubicBezTo>
                <a:lnTo>
                  <a:pt x="618" y="0"/>
                </a:lnTo>
                <a:cubicBezTo>
                  <a:pt x="667" y="0"/>
                  <a:pt x="710" y="15"/>
                  <a:pt x="746" y="44"/>
                </a:cubicBezTo>
                <a:cubicBezTo>
                  <a:pt x="781" y="74"/>
                  <a:pt x="799" y="109"/>
                  <a:pt x="799" y="151"/>
                </a:cubicBezTo>
                <a:lnTo>
                  <a:pt x="799" y="494"/>
                </a:lnTo>
                <a:close/>
                <a:moveTo>
                  <a:pt x="679" y="467"/>
                </a:moveTo>
                <a:lnTo>
                  <a:pt x="679" y="174"/>
                </a:lnTo>
                <a:cubicBezTo>
                  <a:pt x="679" y="147"/>
                  <a:pt x="675" y="128"/>
                  <a:pt x="669" y="117"/>
                </a:cubicBezTo>
                <a:cubicBezTo>
                  <a:pt x="659" y="99"/>
                  <a:pt x="641" y="90"/>
                  <a:pt x="612" y="90"/>
                </a:cubicBezTo>
                <a:cubicBezTo>
                  <a:pt x="555" y="90"/>
                  <a:pt x="527" y="118"/>
                  <a:pt x="527" y="174"/>
                </a:cubicBezTo>
                <a:lnTo>
                  <a:pt x="527" y="467"/>
                </a:lnTo>
                <a:cubicBezTo>
                  <a:pt x="527" y="523"/>
                  <a:pt x="553" y="551"/>
                  <a:pt x="605" y="551"/>
                </a:cubicBezTo>
                <a:cubicBezTo>
                  <a:pt x="654" y="551"/>
                  <a:pt x="679" y="523"/>
                  <a:pt x="679" y="467"/>
                </a:cubicBezTo>
                <a:close/>
                <a:moveTo>
                  <a:pt x="1223" y="494"/>
                </a:moveTo>
                <a:cubicBezTo>
                  <a:pt x="1223" y="535"/>
                  <a:pt x="1205" y="571"/>
                  <a:pt x="1170" y="600"/>
                </a:cubicBezTo>
                <a:cubicBezTo>
                  <a:pt x="1134" y="630"/>
                  <a:pt x="1092" y="644"/>
                  <a:pt x="1042" y="644"/>
                </a:cubicBezTo>
                <a:lnTo>
                  <a:pt x="1011" y="644"/>
                </a:lnTo>
                <a:cubicBezTo>
                  <a:pt x="961" y="644"/>
                  <a:pt x="919" y="630"/>
                  <a:pt x="883" y="600"/>
                </a:cubicBezTo>
                <a:cubicBezTo>
                  <a:pt x="848" y="571"/>
                  <a:pt x="830" y="535"/>
                  <a:pt x="830" y="494"/>
                </a:cubicBezTo>
                <a:lnTo>
                  <a:pt x="830" y="151"/>
                </a:lnTo>
                <a:cubicBezTo>
                  <a:pt x="830" y="109"/>
                  <a:pt x="848" y="74"/>
                  <a:pt x="883" y="44"/>
                </a:cubicBezTo>
                <a:cubicBezTo>
                  <a:pt x="919" y="15"/>
                  <a:pt x="961" y="0"/>
                  <a:pt x="1011" y="0"/>
                </a:cubicBezTo>
                <a:lnTo>
                  <a:pt x="1042" y="0"/>
                </a:lnTo>
                <a:cubicBezTo>
                  <a:pt x="1092" y="0"/>
                  <a:pt x="1134" y="15"/>
                  <a:pt x="1170" y="44"/>
                </a:cubicBezTo>
                <a:cubicBezTo>
                  <a:pt x="1205" y="74"/>
                  <a:pt x="1223" y="109"/>
                  <a:pt x="1223" y="151"/>
                </a:cubicBezTo>
                <a:lnTo>
                  <a:pt x="1223" y="494"/>
                </a:lnTo>
                <a:close/>
                <a:moveTo>
                  <a:pt x="1103" y="467"/>
                </a:moveTo>
                <a:lnTo>
                  <a:pt x="1103" y="174"/>
                </a:lnTo>
                <a:cubicBezTo>
                  <a:pt x="1103" y="147"/>
                  <a:pt x="1100" y="128"/>
                  <a:pt x="1093" y="117"/>
                </a:cubicBezTo>
                <a:cubicBezTo>
                  <a:pt x="1083" y="99"/>
                  <a:pt x="1065" y="90"/>
                  <a:pt x="1036" y="90"/>
                </a:cubicBezTo>
                <a:cubicBezTo>
                  <a:pt x="979" y="90"/>
                  <a:pt x="951" y="118"/>
                  <a:pt x="951" y="174"/>
                </a:cubicBezTo>
                <a:lnTo>
                  <a:pt x="951" y="467"/>
                </a:lnTo>
                <a:cubicBezTo>
                  <a:pt x="951" y="523"/>
                  <a:pt x="977" y="551"/>
                  <a:pt x="1029" y="551"/>
                </a:cubicBezTo>
                <a:cubicBezTo>
                  <a:pt x="1078" y="551"/>
                  <a:pt x="1103" y="523"/>
                  <a:pt x="1103" y="46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1"/>
              </a:solidFill>
            </a:endParaRPr>
          </a:p>
        </p:txBody>
      </p:sp>
      <p:sp>
        <p:nvSpPr>
          <p:cNvPr id="18" name="Freeform 34"/>
          <p:cNvSpPr>
            <a:spLocks noEditPoints="1"/>
          </p:cNvSpPr>
          <p:nvPr/>
        </p:nvSpPr>
        <p:spPr bwMode="auto">
          <a:xfrm>
            <a:off x="4041348" y="5276850"/>
            <a:ext cx="703263" cy="676275"/>
          </a:xfrm>
          <a:custGeom>
            <a:avLst/>
            <a:gdLst>
              <a:gd name="T0" fmla="*/ 298 w 853"/>
              <a:gd name="T1" fmla="*/ 819 h 832"/>
              <a:gd name="T2" fmla="*/ 147 w 853"/>
              <a:gd name="T3" fmla="*/ 819 h 832"/>
              <a:gd name="T4" fmla="*/ 147 w 853"/>
              <a:gd name="T5" fmla="*/ 153 h 832"/>
              <a:gd name="T6" fmla="*/ 0 w 853"/>
              <a:gd name="T7" fmla="*/ 286 h 832"/>
              <a:gd name="T8" fmla="*/ 0 w 853"/>
              <a:gd name="T9" fmla="*/ 126 h 832"/>
              <a:gd name="T10" fmla="*/ 147 w 853"/>
              <a:gd name="T11" fmla="*/ 2 h 832"/>
              <a:gd name="T12" fmla="*/ 298 w 853"/>
              <a:gd name="T13" fmla="*/ 0 h 832"/>
              <a:gd name="T14" fmla="*/ 298 w 853"/>
              <a:gd name="T15" fmla="*/ 819 h 832"/>
              <a:gd name="T16" fmla="*/ 853 w 853"/>
              <a:gd name="T17" fmla="*/ 634 h 832"/>
              <a:gd name="T18" fmla="*/ 789 w 853"/>
              <a:gd name="T19" fmla="*/ 774 h 832"/>
              <a:gd name="T20" fmla="*/ 636 w 853"/>
              <a:gd name="T21" fmla="*/ 832 h 832"/>
              <a:gd name="T22" fmla="*/ 599 w 853"/>
              <a:gd name="T23" fmla="*/ 832 h 832"/>
              <a:gd name="T24" fmla="*/ 445 w 853"/>
              <a:gd name="T25" fmla="*/ 774 h 832"/>
              <a:gd name="T26" fmla="*/ 381 w 853"/>
              <a:gd name="T27" fmla="*/ 634 h 832"/>
              <a:gd name="T28" fmla="*/ 381 w 853"/>
              <a:gd name="T29" fmla="*/ 563 h 832"/>
              <a:gd name="T30" fmla="*/ 526 w 853"/>
              <a:gd name="T31" fmla="*/ 563 h 832"/>
              <a:gd name="T32" fmla="*/ 526 w 853"/>
              <a:gd name="T33" fmla="*/ 595 h 832"/>
              <a:gd name="T34" fmla="*/ 541 w 853"/>
              <a:gd name="T35" fmla="*/ 674 h 832"/>
              <a:gd name="T36" fmla="*/ 614 w 853"/>
              <a:gd name="T37" fmla="*/ 709 h 832"/>
              <a:gd name="T38" fmla="*/ 701 w 853"/>
              <a:gd name="T39" fmla="*/ 649 h 832"/>
              <a:gd name="T40" fmla="*/ 710 w 853"/>
              <a:gd name="T41" fmla="*/ 537 h 832"/>
              <a:gd name="T42" fmla="*/ 620 w 853"/>
              <a:gd name="T43" fmla="*/ 419 h 832"/>
              <a:gd name="T44" fmla="*/ 387 w 853"/>
              <a:gd name="T45" fmla="*/ 419 h 832"/>
              <a:gd name="T46" fmla="*/ 387 w 853"/>
              <a:gd name="T47" fmla="*/ 3 h 832"/>
              <a:gd name="T48" fmla="*/ 846 w 853"/>
              <a:gd name="T49" fmla="*/ 3 h 832"/>
              <a:gd name="T50" fmla="*/ 846 w 853"/>
              <a:gd name="T51" fmla="*/ 115 h 832"/>
              <a:gd name="T52" fmla="*/ 519 w 853"/>
              <a:gd name="T53" fmla="*/ 115 h 832"/>
              <a:gd name="T54" fmla="*/ 519 w 853"/>
              <a:gd name="T55" fmla="*/ 307 h 832"/>
              <a:gd name="T56" fmla="*/ 620 w 853"/>
              <a:gd name="T57" fmla="*/ 307 h 832"/>
              <a:gd name="T58" fmla="*/ 784 w 853"/>
              <a:gd name="T59" fmla="*/ 361 h 832"/>
              <a:gd name="T60" fmla="*/ 853 w 853"/>
              <a:gd name="T61" fmla="*/ 500 h 832"/>
              <a:gd name="T62" fmla="*/ 853 w 853"/>
              <a:gd name="T63" fmla="*/ 634 h 8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53" h="832">
                <a:moveTo>
                  <a:pt x="298" y="819"/>
                </a:moveTo>
                <a:lnTo>
                  <a:pt x="147" y="819"/>
                </a:lnTo>
                <a:lnTo>
                  <a:pt x="147" y="153"/>
                </a:lnTo>
                <a:lnTo>
                  <a:pt x="0" y="286"/>
                </a:lnTo>
                <a:lnTo>
                  <a:pt x="0" y="126"/>
                </a:lnTo>
                <a:lnTo>
                  <a:pt x="147" y="2"/>
                </a:lnTo>
                <a:lnTo>
                  <a:pt x="298" y="0"/>
                </a:lnTo>
                <a:lnTo>
                  <a:pt x="298" y="819"/>
                </a:lnTo>
                <a:close/>
                <a:moveTo>
                  <a:pt x="853" y="634"/>
                </a:moveTo>
                <a:cubicBezTo>
                  <a:pt x="853" y="689"/>
                  <a:pt x="832" y="735"/>
                  <a:pt x="789" y="774"/>
                </a:cubicBezTo>
                <a:cubicBezTo>
                  <a:pt x="747" y="812"/>
                  <a:pt x="696" y="832"/>
                  <a:pt x="636" y="832"/>
                </a:cubicBezTo>
                <a:lnTo>
                  <a:pt x="599" y="832"/>
                </a:lnTo>
                <a:cubicBezTo>
                  <a:pt x="539" y="832"/>
                  <a:pt x="488" y="812"/>
                  <a:pt x="445" y="774"/>
                </a:cubicBezTo>
                <a:cubicBezTo>
                  <a:pt x="403" y="735"/>
                  <a:pt x="381" y="689"/>
                  <a:pt x="381" y="634"/>
                </a:cubicBezTo>
                <a:lnTo>
                  <a:pt x="381" y="563"/>
                </a:lnTo>
                <a:lnTo>
                  <a:pt x="526" y="563"/>
                </a:lnTo>
                <a:lnTo>
                  <a:pt x="526" y="595"/>
                </a:lnTo>
                <a:cubicBezTo>
                  <a:pt x="526" y="631"/>
                  <a:pt x="531" y="657"/>
                  <a:pt x="541" y="674"/>
                </a:cubicBezTo>
                <a:cubicBezTo>
                  <a:pt x="553" y="697"/>
                  <a:pt x="578" y="709"/>
                  <a:pt x="614" y="709"/>
                </a:cubicBezTo>
                <a:cubicBezTo>
                  <a:pt x="660" y="709"/>
                  <a:pt x="689" y="689"/>
                  <a:pt x="701" y="649"/>
                </a:cubicBezTo>
                <a:cubicBezTo>
                  <a:pt x="707" y="630"/>
                  <a:pt x="710" y="593"/>
                  <a:pt x="710" y="537"/>
                </a:cubicBezTo>
                <a:cubicBezTo>
                  <a:pt x="710" y="458"/>
                  <a:pt x="680" y="419"/>
                  <a:pt x="620" y="419"/>
                </a:cubicBezTo>
                <a:lnTo>
                  <a:pt x="387" y="419"/>
                </a:lnTo>
                <a:lnTo>
                  <a:pt x="387" y="3"/>
                </a:lnTo>
                <a:lnTo>
                  <a:pt x="846" y="3"/>
                </a:lnTo>
                <a:lnTo>
                  <a:pt x="846" y="115"/>
                </a:lnTo>
                <a:lnTo>
                  <a:pt x="519" y="115"/>
                </a:lnTo>
                <a:lnTo>
                  <a:pt x="519" y="307"/>
                </a:lnTo>
                <a:lnTo>
                  <a:pt x="620" y="307"/>
                </a:lnTo>
                <a:cubicBezTo>
                  <a:pt x="684" y="307"/>
                  <a:pt x="739" y="325"/>
                  <a:pt x="784" y="361"/>
                </a:cubicBezTo>
                <a:cubicBezTo>
                  <a:pt x="830" y="397"/>
                  <a:pt x="853" y="444"/>
                  <a:pt x="853" y="500"/>
                </a:cubicBezTo>
                <a:lnTo>
                  <a:pt x="853" y="63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1"/>
              </a:solidFill>
            </a:endParaRPr>
          </a:p>
        </p:txBody>
      </p:sp>
      <p:sp>
        <p:nvSpPr>
          <p:cNvPr id="19" name="TextBox 18"/>
          <p:cNvSpPr txBox="1"/>
          <p:nvPr/>
        </p:nvSpPr>
        <p:spPr>
          <a:xfrm>
            <a:off x="3866133" y="3983517"/>
            <a:ext cx="1082348" cy="307777"/>
          </a:xfrm>
          <a:prstGeom prst="rect">
            <a:avLst/>
          </a:prstGeom>
          <a:noFill/>
        </p:spPr>
        <p:txBody>
          <a:bodyPr wrap="none" rtlCol="0">
            <a:spAutoFit/>
          </a:bodyPr>
          <a:lstStyle/>
          <a:p>
            <a:r>
              <a:rPr lang="zh-CN" altLang="en-US" sz="1400" dirty="0" smtClean="0">
                <a:solidFill>
                  <a:schemeClr val="accent2"/>
                </a:solidFill>
                <a:latin typeface="+mn-ea"/>
                <a:ea typeface="+mn-ea"/>
              </a:rPr>
              <a:t>个服务中心</a:t>
            </a:r>
            <a:endParaRPr lang="zh-CN" altLang="en-US" sz="1400" dirty="0">
              <a:solidFill>
                <a:schemeClr val="accent2"/>
              </a:solidFill>
              <a:latin typeface="+mn-ea"/>
              <a:ea typeface="+mn-ea"/>
            </a:endParaRPr>
          </a:p>
        </p:txBody>
      </p:sp>
      <p:sp>
        <p:nvSpPr>
          <p:cNvPr id="20" name="TextBox 19"/>
          <p:cNvSpPr txBox="1"/>
          <p:nvPr/>
        </p:nvSpPr>
        <p:spPr>
          <a:xfrm>
            <a:off x="3992871" y="5939908"/>
            <a:ext cx="902811" cy="307777"/>
          </a:xfrm>
          <a:prstGeom prst="rect">
            <a:avLst/>
          </a:prstGeom>
          <a:noFill/>
        </p:spPr>
        <p:txBody>
          <a:bodyPr wrap="none" rtlCol="0">
            <a:spAutoFit/>
          </a:bodyPr>
          <a:lstStyle/>
          <a:p>
            <a:r>
              <a:rPr lang="zh-CN" altLang="en-US" sz="1400" smtClean="0">
                <a:solidFill>
                  <a:schemeClr val="accent2"/>
                </a:solidFill>
                <a:latin typeface="+mn-ea"/>
                <a:ea typeface="+mn-ea"/>
              </a:rPr>
              <a:t>个子公司</a:t>
            </a:r>
            <a:endParaRPr lang="zh-CN" altLang="en-US" sz="1400" dirty="0">
              <a:solidFill>
                <a:schemeClr val="accent2"/>
              </a:solidFill>
              <a:latin typeface="+mn-ea"/>
              <a:ea typeface="+mn-ea"/>
            </a:endParaRPr>
          </a:p>
        </p:txBody>
      </p:sp>
      <p:sp>
        <p:nvSpPr>
          <p:cNvPr id="21" name="TextBox 20"/>
          <p:cNvSpPr txBox="1"/>
          <p:nvPr/>
        </p:nvSpPr>
        <p:spPr>
          <a:xfrm>
            <a:off x="5090269" y="1490166"/>
            <a:ext cx="2232248" cy="874407"/>
          </a:xfrm>
          <a:prstGeom prst="rect">
            <a:avLst/>
          </a:prstGeom>
          <a:noFill/>
        </p:spPr>
        <p:txBody>
          <a:bodyPr wrap="square" rtlCol="0">
            <a:spAutoFit/>
          </a:bodyPr>
          <a:lstStyle/>
          <a:p>
            <a:pPr algn="just">
              <a:lnSpc>
                <a:spcPct val="150000"/>
              </a:lnSpc>
            </a:pPr>
            <a:r>
              <a:rPr lang="zh-CN" altLang="en-US" dirty="0">
                <a:solidFill>
                  <a:schemeClr val="accent1"/>
                </a:solidFill>
                <a:latin typeface="微软雅黑" pitchFamily="34" charset="-122"/>
                <a:ea typeface="微软雅黑" pitchFamily="34" charset="-122"/>
              </a:rPr>
              <a:t>培育20000家门店，服务4000万</a:t>
            </a:r>
            <a:r>
              <a:rPr lang="zh-CN" altLang="en-US" dirty="0" smtClean="0">
                <a:solidFill>
                  <a:schemeClr val="accent1"/>
                </a:solidFill>
                <a:latin typeface="微软雅黑" pitchFamily="34" charset="-122"/>
                <a:ea typeface="微软雅黑" pitchFamily="34" charset="-122"/>
              </a:rPr>
              <a:t>居民</a:t>
            </a:r>
            <a:endParaRPr lang="zh-CN" altLang="en-US" dirty="0">
              <a:solidFill>
                <a:schemeClr val="accent1"/>
              </a:solidFill>
              <a:latin typeface="微软雅黑" pitchFamily="34" charset="-122"/>
              <a:ea typeface="微软雅黑" pitchFamily="34" charset="-122"/>
            </a:endParaRPr>
          </a:p>
        </p:txBody>
      </p:sp>
      <p:sp>
        <p:nvSpPr>
          <p:cNvPr id="22" name="TextBox 21"/>
          <p:cNvSpPr txBox="1"/>
          <p:nvPr/>
        </p:nvSpPr>
        <p:spPr>
          <a:xfrm>
            <a:off x="5090269" y="3414659"/>
            <a:ext cx="2232248" cy="923330"/>
          </a:xfrm>
          <a:prstGeom prst="rect">
            <a:avLst/>
          </a:prstGeom>
          <a:noFill/>
        </p:spPr>
        <p:txBody>
          <a:bodyPr wrap="square" rtlCol="0">
            <a:spAutoFit/>
          </a:bodyPr>
          <a:lstStyle>
            <a:defPPr>
              <a:defRPr lang="zh-CN"/>
            </a:defPPr>
            <a:lvl1pPr algn="just">
              <a:lnSpc>
                <a:spcPct val="150000"/>
              </a:lnSpc>
              <a:defRPr>
                <a:solidFill>
                  <a:schemeClr val="bg1"/>
                </a:solidFill>
                <a:latin typeface="微软雅黑" pitchFamily="34" charset="-122"/>
                <a:ea typeface="微软雅黑" pitchFamily="34" charset="-122"/>
              </a:defRPr>
            </a:lvl1pPr>
          </a:lstStyle>
          <a:p>
            <a:r>
              <a:rPr lang="zh-CN" altLang="en-US" dirty="0">
                <a:solidFill>
                  <a:schemeClr val="accent1"/>
                </a:solidFill>
              </a:rPr>
              <a:t>新建500个服务中心，服务2万家门店</a:t>
            </a:r>
          </a:p>
        </p:txBody>
      </p:sp>
      <p:sp>
        <p:nvSpPr>
          <p:cNvPr id="23" name="TextBox 22"/>
          <p:cNvSpPr txBox="1"/>
          <p:nvPr/>
        </p:nvSpPr>
        <p:spPr>
          <a:xfrm>
            <a:off x="5090269" y="5264724"/>
            <a:ext cx="2232248" cy="923330"/>
          </a:xfrm>
          <a:prstGeom prst="rect">
            <a:avLst/>
          </a:prstGeom>
          <a:noFill/>
        </p:spPr>
        <p:txBody>
          <a:bodyPr wrap="square" rtlCol="0">
            <a:spAutoFit/>
          </a:bodyPr>
          <a:lstStyle>
            <a:defPPr>
              <a:defRPr lang="zh-CN"/>
            </a:defPPr>
            <a:lvl1pPr algn="just">
              <a:lnSpc>
                <a:spcPct val="150000"/>
              </a:lnSpc>
              <a:defRPr>
                <a:solidFill>
                  <a:schemeClr val="bg1"/>
                </a:solidFill>
                <a:latin typeface="微软雅黑" pitchFamily="34" charset="-122"/>
                <a:ea typeface="微软雅黑" pitchFamily="34" charset="-122"/>
              </a:defRPr>
            </a:lvl1pPr>
          </a:lstStyle>
          <a:p>
            <a:r>
              <a:rPr lang="zh-CN" altLang="en-US" dirty="0">
                <a:solidFill>
                  <a:schemeClr val="accent1"/>
                </a:solidFill>
              </a:rPr>
              <a:t>开设15个控股子公司，实施管理运营</a:t>
            </a:r>
          </a:p>
        </p:txBody>
      </p:sp>
      <p:sp>
        <p:nvSpPr>
          <p:cNvPr id="24" name="TextBox 23"/>
          <p:cNvSpPr txBox="1"/>
          <p:nvPr/>
        </p:nvSpPr>
        <p:spPr>
          <a:xfrm>
            <a:off x="7814353" y="1809690"/>
            <a:ext cx="2221410" cy="492443"/>
          </a:xfrm>
          <a:prstGeom prst="rect">
            <a:avLst/>
          </a:prstGeom>
          <a:noFill/>
        </p:spPr>
        <p:txBody>
          <a:bodyPr wrap="square" rtlCol="0">
            <a:spAutoFit/>
          </a:bodyPr>
          <a:lstStyle/>
          <a:p>
            <a:r>
              <a:rPr lang="zh-CN" altLang="en-US" sz="2600" dirty="0" smtClean="0">
                <a:solidFill>
                  <a:schemeClr val="accent2"/>
                </a:solidFill>
                <a:latin typeface="+mn-ea"/>
                <a:ea typeface="+mn-ea"/>
              </a:rPr>
              <a:t>体系解读</a:t>
            </a:r>
            <a:endParaRPr lang="zh-CN" altLang="en-US" sz="2600" dirty="0">
              <a:solidFill>
                <a:schemeClr val="accent2"/>
              </a:solidFill>
              <a:latin typeface="+mn-ea"/>
              <a:ea typeface="+mn-ea"/>
            </a:endParaRPr>
          </a:p>
        </p:txBody>
      </p:sp>
      <p:sp>
        <p:nvSpPr>
          <p:cNvPr id="25" name="TextBox 24"/>
          <p:cNvSpPr txBox="1"/>
          <p:nvPr/>
        </p:nvSpPr>
        <p:spPr>
          <a:xfrm>
            <a:off x="7861146" y="2503904"/>
            <a:ext cx="3646044" cy="3139321"/>
          </a:xfrm>
          <a:prstGeom prst="rect">
            <a:avLst/>
          </a:prstGeom>
          <a:noFill/>
        </p:spPr>
        <p:txBody>
          <a:bodyPr wrap="square" rtlCol="0">
            <a:spAutoFit/>
          </a:bodyPr>
          <a:lstStyle/>
          <a:p>
            <a:pPr marL="342900" indent="-342900" algn="just">
              <a:buFont typeface="Arial" pitchFamily="34" charset="0"/>
              <a:buChar char="•"/>
            </a:pPr>
            <a:r>
              <a:rPr lang="zh-CN" altLang="en-US" b="1" dirty="0">
                <a:solidFill>
                  <a:schemeClr val="accent1"/>
                </a:solidFill>
                <a:latin typeface="+mn-ea"/>
                <a:ea typeface="+mn-ea"/>
              </a:rPr>
              <a:t>民通</a:t>
            </a:r>
            <a:r>
              <a:rPr lang="zh-CN" altLang="en-US" dirty="0">
                <a:solidFill>
                  <a:schemeClr val="accent1"/>
                </a:solidFill>
                <a:latin typeface="+mn-ea"/>
                <a:ea typeface="+mn-ea"/>
              </a:rPr>
              <a:t>：疏通社区的资金流、信息流、物流阻碍，提供一体化社区服务，就是实践居民对美好生活的向往</a:t>
            </a:r>
            <a:r>
              <a:rPr lang="zh-CN" altLang="en-US" dirty="0" smtClean="0">
                <a:solidFill>
                  <a:schemeClr val="accent1"/>
                </a:solidFill>
                <a:latin typeface="+mn-ea"/>
                <a:ea typeface="+mn-ea"/>
              </a:rPr>
              <a:t>！</a:t>
            </a:r>
            <a:endParaRPr lang="en-US" altLang="zh-CN" dirty="0" smtClean="0">
              <a:solidFill>
                <a:schemeClr val="accent1"/>
              </a:solidFill>
              <a:latin typeface="+mn-ea"/>
              <a:ea typeface="+mn-ea"/>
            </a:endParaRPr>
          </a:p>
          <a:p>
            <a:pPr marL="342900" indent="-342900" algn="just">
              <a:buFont typeface="Arial" pitchFamily="34" charset="0"/>
              <a:buChar char="•"/>
            </a:pPr>
            <a:endParaRPr lang="zh-CN" altLang="en-US" dirty="0">
              <a:solidFill>
                <a:schemeClr val="accent1"/>
              </a:solidFill>
              <a:latin typeface="+mn-ea"/>
              <a:ea typeface="+mn-ea"/>
            </a:endParaRPr>
          </a:p>
          <a:p>
            <a:pPr marL="342900" indent="-342900" algn="just">
              <a:buFont typeface="Arial" pitchFamily="34" charset="0"/>
              <a:buChar char="•"/>
            </a:pPr>
            <a:r>
              <a:rPr lang="zh-CN" altLang="en-US" b="1" dirty="0">
                <a:solidFill>
                  <a:schemeClr val="accent1"/>
                </a:solidFill>
                <a:latin typeface="+mn-ea"/>
                <a:ea typeface="+mn-ea"/>
              </a:rPr>
              <a:t>商通</a:t>
            </a:r>
            <a:r>
              <a:rPr lang="zh-CN" altLang="en-US" dirty="0">
                <a:solidFill>
                  <a:schemeClr val="accent1"/>
                </a:solidFill>
                <a:latin typeface="+mn-ea"/>
                <a:ea typeface="+mn-ea"/>
              </a:rPr>
              <a:t>：经济拉动增长，促进产业融合，催生新型商业业态</a:t>
            </a:r>
            <a:r>
              <a:rPr lang="zh-CN" altLang="en-US" dirty="0" smtClean="0">
                <a:solidFill>
                  <a:schemeClr val="accent1"/>
                </a:solidFill>
                <a:latin typeface="+mn-ea"/>
                <a:ea typeface="+mn-ea"/>
              </a:rPr>
              <a:t>！</a:t>
            </a:r>
            <a:endParaRPr lang="en-US" altLang="zh-CN" dirty="0" smtClean="0">
              <a:solidFill>
                <a:schemeClr val="accent1"/>
              </a:solidFill>
              <a:latin typeface="+mn-ea"/>
              <a:ea typeface="+mn-ea"/>
            </a:endParaRPr>
          </a:p>
          <a:p>
            <a:pPr marL="342900" indent="-342900" algn="just">
              <a:buFont typeface="Arial" pitchFamily="34" charset="0"/>
              <a:buChar char="•"/>
            </a:pPr>
            <a:endParaRPr lang="zh-CN" altLang="en-US" dirty="0">
              <a:solidFill>
                <a:schemeClr val="accent1"/>
              </a:solidFill>
              <a:latin typeface="+mn-ea"/>
              <a:ea typeface="+mn-ea"/>
            </a:endParaRPr>
          </a:p>
          <a:p>
            <a:pPr marL="342900" indent="-342900" algn="just">
              <a:buFont typeface="Arial" pitchFamily="34" charset="0"/>
              <a:buChar char="•"/>
            </a:pPr>
            <a:r>
              <a:rPr lang="zh-CN" altLang="en-US" b="1" dirty="0">
                <a:solidFill>
                  <a:schemeClr val="accent1"/>
                </a:solidFill>
                <a:latin typeface="+mn-ea"/>
                <a:ea typeface="+mn-ea"/>
              </a:rPr>
              <a:t>政通</a:t>
            </a:r>
            <a:r>
              <a:rPr lang="zh-CN" altLang="en-US" dirty="0">
                <a:solidFill>
                  <a:schemeClr val="accent1"/>
                </a:solidFill>
                <a:latin typeface="+mn-ea"/>
                <a:ea typeface="+mn-ea"/>
              </a:rPr>
              <a:t>：就业大平台，社区大数据，成为市场经济下的政府好帮手！</a:t>
            </a:r>
          </a:p>
        </p:txBody>
      </p:sp>
    </p:spTree>
    <p:custDataLst>
      <p:tags r:id="rId1"/>
    </p:custDataLst>
    <p:extLst>
      <p:ext uri="{BB962C8B-B14F-4D97-AF65-F5344CB8AC3E}">
        <p14:creationId xmlns:p14="http://schemas.microsoft.com/office/powerpoint/2010/main" val="290968061"/>
      </p:ext>
    </p:extLst>
  </p:cSld>
  <p:clrMapOvr>
    <a:masterClrMapping/>
  </p:clrMapOvr>
  <mc:AlternateContent xmlns:mc="http://schemas.openxmlformats.org/markup-compatibility/2006">
    <mc:Choice xmlns:p14="http://schemas.microsoft.com/office/powerpoint/2010/main" Requires="p14">
      <p:transition spd="slow" p14:dur="800" advTm="11658">
        <p14:prism isInverted="1"/>
      </p:transition>
    </mc:Choice>
    <mc:Fallback>
      <p:transition spd="slow" advTm="11658">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5"/>
                                        </p:tgtEl>
                                        <p:attrNameLst>
                                          <p:attrName>style.visibility</p:attrName>
                                        </p:attrNameLst>
                                      </p:cBhvr>
                                      <p:to>
                                        <p:strVal val="visible"/>
                                      </p:to>
                                    </p:set>
                                    <p:anim calcmode="lin" valueType="num">
                                      <p:cBhvr>
                                        <p:cTn id="7" dur="40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55"/>
                                        </p:tgtEl>
                                        <p:attrNameLst>
                                          <p:attrName>ppt_y</p:attrName>
                                        </p:attrNameLst>
                                      </p:cBhvr>
                                      <p:tavLst>
                                        <p:tav tm="0">
                                          <p:val>
                                            <p:strVal val="#ppt_y"/>
                                          </p:val>
                                        </p:tav>
                                        <p:tav tm="100000">
                                          <p:val>
                                            <p:strVal val="#ppt_y"/>
                                          </p:val>
                                        </p:tav>
                                      </p:tavLst>
                                    </p:anim>
                                    <p:anim calcmode="lin" valueType="num">
                                      <p:cBhvr>
                                        <p:cTn id="9" dur="40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5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55"/>
                                        </p:tgtEl>
                                      </p:cBhvr>
                                    </p:animEffect>
                                  </p:childTnLst>
                                </p:cTn>
                              </p:par>
                            </p:childTnLst>
                          </p:cTn>
                        </p:par>
                        <p:par>
                          <p:cTn id="12" fill="hold">
                            <p:stCondLst>
                              <p:cond delay="720"/>
                            </p:stCondLst>
                            <p:childTnLst>
                              <p:par>
                                <p:cTn id="13" presetID="52"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Scale>
                                      <p:cBhvr>
                                        <p:cTn id="15"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8"/>
                                        </p:tgtEl>
                                        <p:attrNameLst>
                                          <p:attrName>ppt_x</p:attrName>
                                          <p:attrName>ppt_y</p:attrName>
                                        </p:attrNameLst>
                                      </p:cBhvr>
                                    </p:animMotion>
                                    <p:animEffect transition="in" filter="fade">
                                      <p:cBhvr>
                                        <p:cTn id="17" dur="1000"/>
                                        <p:tgtEl>
                                          <p:spTgt spid="8"/>
                                        </p:tgtEl>
                                      </p:cBhvr>
                                    </p:animEffect>
                                  </p:childTnLst>
                                </p:cTn>
                              </p:par>
                              <p:par>
                                <p:cTn id="18" presetID="52" presetClass="entr" presetSubtype="0"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animScale>
                                      <p:cBhvr>
                                        <p:cTn id="20"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1" dur="1000" decel="50000" fill="hold">
                                          <p:stCondLst>
                                            <p:cond delay="0"/>
                                          </p:stCondLst>
                                        </p:cTn>
                                        <p:tgtEl>
                                          <p:spTgt spid="7"/>
                                        </p:tgtEl>
                                        <p:attrNameLst>
                                          <p:attrName>ppt_x</p:attrName>
                                          <p:attrName>ppt_y</p:attrName>
                                        </p:attrNameLst>
                                      </p:cBhvr>
                                    </p:animMotion>
                                    <p:animEffect transition="in" filter="fade">
                                      <p:cBhvr>
                                        <p:cTn id="22" dur="1000"/>
                                        <p:tgtEl>
                                          <p:spTgt spid="7"/>
                                        </p:tgtEl>
                                      </p:cBhvr>
                                    </p:animEffect>
                                  </p:childTnLst>
                                </p:cTn>
                              </p:par>
                            </p:childTnLst>
                          </p:cTn>
                        </p:par>
                        <p:par>
                          <p:cTn id="23" fill="hold">
                            <p:stCondLst>
                              <p:cond delay="1720"/>
                            </p:stCondLst>
                            <p:childTnLst>
                              <p:par>
                                <p:cTn id="24" presetID="22" presetClass="entr" presetSubtype="8" fill="hold" nodeType="after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wipe(left)">
                                      <p:cBhvr>
                                        <p:cTn id="26" dur="500"/>
                                        <p:tgtEl>
                                          <p:spTgt spid="13"/>
                                        </p:tgtEl>
                                      </p:cBhvr>
                                    </p:animEffect>
                                  </p:childTnLst>
                                </p:cTn>
                              </p:par>
                              <p:par>
                                <p:cTn id="27" presetID="22" presetClass="entr" presetSubtype="8" fill="hold"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wipe(left)">
                                      <p:cBhvr>
                                        <p:cTn id="29" dur="500"/>
                                        <p:tgtEl>
                                          <p:spTgt spid="12"/>
                                        </p:tgtEl>
                                      </p:cBhvr>
                                    </p:animEffect>
                                  </p:childTnLst>
                                </p:cTn>
                              </p:par>
                              <p:par>
                                <p:cTn id="30" presetID="22" presetClass="entr" presetSubtype="8" fill="hold" nodeType="with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wipe(left)">
                                      <p:cBhvr>
                                        <p:cTn id="32" dur="500"/>
                                        <p:tgtEl>
                                          <p:spTgt spid="14"/>
                                        </p:tgtEl>
                                      </p:cBhvr>
                                    </p:animEffect>
                                  </p:childTnLst>
                                </p:cTn>
                              </p:par>
                            </p:childTnLst>
                          </p:cTn>
                        </p:par>
                        <p:par>
                          <p:cTn id="33" fill="hold">
                            <p:stCondLst>
                              <p:cond delay="2220"/>
                            </p:stCondLst>
                            <p:childTnLst>
                              <p:par>
                                <p:cTn id="34" presetID="53" presetClass="entr" presetSubtype="16" fill="hold" grpId="0" nodeType="afterEffect">
                                  <p:stCondLst>
                                    <p:cond delay="0"/>
                                  </p:stCondLst>
                                  <p:childTnLst>
                                    <p:set>
                                      <p:cBhvr>
                                        <p:cTn id="35" dur="1" fill="hold">
                                          <p:stCondLst>
                                            <p:cond delay="0"/>
                                          </p:stCondLst>
                                        </p:cTn>
                                        <p:tgtEl>
                                          <p:spTgt spid="4"/>
                                        </p:tgtEl>
                                        <p:attrNameLst>
                                          <p:attrName>style.visibility</p:attrName>
                                        </p:attrNameLst>
                                      </p:cBhvr>
                                      <p:to>
                                        <p:strVal val="visible"/>
                                      </p:to>
                                    </p:set>
                                    <p:anim calcmode="lin" valueType="num">
                                      <p:cBhvr>
                                        <p:cTn id="36" dur="500" fill="hold"/>
                                        <p:tgtEl>
                                          <p:spTgt spid="4"/>
                                        </p:tgtEl>
                                        <p:attrNameLst>
                                          <p:attrName>ppt_w</p:attrName>
                                        </p:attrNameLst>
                                      </p:cBhvr>
                                      <p:tavLst>
                                        <p:tav tm="0">
                                          <p:val>
                                            <p:fltVal val="0"/>
                                          </p:val>
                                        </p:tav>
                                        <p:tav tm="100000">
                                          <p:val>
                                            <p:strVal val="#ppt_w"/>
                                          </p:val>
                                        </p:tav>
                                      </p:tavLst>
                                    </p:anim>
                                    <p:anim calcmode="lin" valueType="num">
                                      <p:cBhvr>
                                        <p:cTn id="37" dur="500" fill="hold"/>
                                        <p:tgtEl>
                                          <p:spTgt spid="4"/>
                                        </p:tgtEl>
                                        <p:attrNameLst>
                                          <p:attrName>ppt_h</p:attrName>
                                        </p:attrNameLst>
                                      </p:cBhvr>
                                      <p:tavLst>
                                        <p:tav tm="0">
                                          <p:val>
                                            <p:fltVal val="0"/>
                                          </p:val>
                                        </p:tav>
                                        <p:tav tm="100000">
                                          <p:val>
                                            <p:strVal val="#ppt_h"/>
                                          </p:val>
                                        </p:tav>
                                      </p:tavLst>
                                    </p:anim>
                                    <p:animEffect transition="in" filter="fade">
                                      <p:cBhvr>
                                        <p:cTn id="38" dur="500"/>
                                        <p:tgtEl>
                                          <p:spTgt spid="4"/>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5"/>
                                        </p:tgtEl>
                                        <p:attrNameLst>
                                          <p:attrName>style.visibility</p:attrName>
                                        </p:attrNameLst>
                                      </p:cBhvr>
                                      <p:to>
                                        <p:strVal val="visible"/>
                                      </p:to>
                                    </p:set>
                                    <p:anim calcmode="lin" valueType="num">
                                      <p:cBhvr>
                                        <p:cTn id="41" dur="500" fill="hold"/>
                                        <p:tgtEl>
                                          <p:spTgt spid="5"/>
                                        </p:tgtEl>
                                        <p:attrNameLst>
                                          <p:attrName>ppt_w</p:attrName>
                                        </p:attrNameLst>
                                      </p:cBhvr>
                                      <p:tavLst>
                                        <p:tav tm="0">
                                          <p:val>
                                            <p:fltVal val="0"/>
                                          </p:val>
                                        </p:tav>
                                        <p:tav tm="100000">
                                          <p:val>
                                            <p:strVal val="#ppt_w"/>
                                          </p:val>
                                        </p:tav>
                                      </p:tavLst>
                                    </p:anim>
                                    <p:anim calcmode="lin" valueType="num">
                                      <p:cBhvr>
                                        <p:cTn id="42" dur="500" fill="hold"/>
                                        <p:tgtEl>
                                          <p:spTgt spid="5"/>
                                        </p:tgtEl>
                                        <p:attrNameLst>
                                          <p:attrName>ppt_h</p:attrName>
                                        </p:attrNameLst>
                                      </p:cBhvr>
                                      <p:tavLst>
                                        <p:tav tm="0">
                                          <p:val>
                                            <p:fltVal val="0"/>
                                          </p:val>
                                        </p:tav>
                                        <p:tav tm="100000">
                                          <p:val>
                                            <p:strVal val="#ppt_h"/>
                                          </p:val>
                                        </p:tav>
                                      </p:tavLst>
                                    </p:anim>
                                    <p:animEffect transition="in" filter="fade">
                                      <p:cBhvr>
                                        <p:cTn id="43" dur="500"/>
                                        <p:tgtEl>
                                          <p:spTgt spid="5"/>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6"/>
                                        </p:tgtEl>
                                        <p:attrNameLst>
                                          <p:attrName>style.visibility</p:attrName>
                                        </p:attrNameLst>
                                      </p:cBhvr>
                                      <p:to>
                                        <p:strVal val="visible"/>
                                      </p:to>
                                    </p:set>
                                    <p:anim calcmode="lin" valueType="num">
                                      <p:cBhvr>
                                        <p:cTn id="46" dur="500" fill="hold"/>
                                        <p:tgtEl>
                                          <p:spTgt spid="6"/>
                                        </p:tgtEl>
                                        <p:attrNameLst>
                                          <p:attrName>ppt_w</p:attrName>
                                        </p:attrNameLst>
                                      </p:cBhvr>
                                      <p:tavLst>
                                        <p:tav tm="0">
                                          <p:val>
                                            <p:fltVal val="0"/>
                                          </p:val>
                                        </p:tav>
                                        <p:tav tm="100000">
                                          <p:val>
                                            <p:strVal val="#ppt_w"/>
                                          </p:val>
                                        </p:tav>
                                      </p:tavLst>
                                    </p:anim>
                                    <p:anim calcmode="lin" valueType="num">
                                      <p:cBhvr>
                                        <p:cTn id="47" dur="500" fill="hold"/>
                                        <p:tgtEl>
                                          <p:spTgt spid="6"/>
                                        </p:tgtEl>
                                        <p:attrNameLst>
                                          <p:attrName>ppt_h</p:attrName>
                                        </p:attrNameLst>
                                      </p:cBhvr>
                                      <p:tavLst>
                                        <p:tav tm="0">
                                          <p:val>
                                            <p:fltVal val="0"/>
                                          </p:val>
                                        </p:tav>
                                        <p:tav tm="100000">
                                          <p:val>
                                            <p:strVal val="#ppt_h"/>
                                          </p:val>
                                        </p:tav>
                                      </p:tavLst>
                                    </p:anim>
                                    <p:animEffect transition="in" filter="fade">
                                      <p:cBhvr>
                                        <p:cTn id="48" dur="500"/>
                                        <p:tgtEl>
                                          <p:spTgt spid="6"/>
                                        </p:tgtEl>
                                      </p:cBhvr>
                                    </p:animEffect>
                                  </p:childTnLst>
                                </p:cTn>
                              </p:par>
                            </p:childTnLst>
                          </p:cTn>
                        </p:par>
                        <p:par>
                          <p:cTn id="49" fill="hold">
                            <p:stCondLst>
                              <p:cond delay="2720"/>
                            </p:stCondLst>
                            <p:childTnLst>
                              <p:par>
                                <p:cTn id="50" presetID="31" presetClass="entr" presetSubtype="0" fill="hold" grpId="0" nodeType="afterEffect">
                                  <p:stCondLst>
                                    <p:cond delay="0"/>
                                  </p:stCondLst>
                                  <p:childTnLst>
                                    <p:set>
                                      <p:cBhvr>
                                        <p:cTn id="51" dur="1" fill="hold">
                                          <p:stCondLst>
                                            <p:cond delay="0"/>
                                          </p:stCondLst>
                                        </p:cTn>
                                        <p:tgtEl>
                                          <p:spTgt spid="16"/>
                                        </p:tgtEl>
                                        <p:attrNameLst>
                                          <p:attrName>style.visibility</p:attrName>
                                        </p:attrNameLst>
                                      </p:cBhvr>
                                      <p:to>
                                        <p:strVal val="visible"/>
                                      </p:to>
                                    </p:set>
                                    <p:anim calcmode="lin" valueType="num">
                                      <p:cBhvr>
                                        <p:cTn id="52" dur="300" fill="hold"/>
                                        <p:tgtEl>
                                          <p:spTgt spid="16"/>
                                        </p:tgtEl>
                                        <p:attrNameLst>
                                          <p:attrName>ppt_w</p:attrName>
                                        </p:attrNameLst>
                                      </p:cBhvr>
                                      <p:tavLst>
                                        <p:tav tm="0">
                                          <p:val>
                                            <p:fltVal val="0"/>
                                          </p:val>
                                        </p:tav>
                                        <p:tav tm="100000">
                                          <p:val>
                                            <p:strVal val="#ppt_w"/>
                                          </p:val>
                                        </p:tav>
                                      </p:tavLst>
                                    </p:anim>
                                    <p:anim calcmode="lin" valueType="num">
                                      <p:cBhvr>
                                        <p:cTn id="53" dur="300" fill="hold"/>
                                        <p:tgtEl>
                                          <p:spTgt spid="16"/>
                                        </p:tgtEl>
                                        <p:attrNameLst>
                                          <p:attrName>ppt_h</p:attrName>
                                        </p:attrNameLst>
                                      </p:cBhvr>
                                      <p:tavLst>
                                        <p:tav tm="0">
                                          <p:val>
                                            <p:fltVal val="0"/>
                                          </p:val>
                                        </p:tav>
                                        <p:tav tm="100000">
                                          <p:val>
                                            <p:strVal val="#ppt_h"/>
                                          </p:val>
                                        </p:tav>
                                      </p:tavLst>
                                    </p:anim>
                                    <p:anim calcmode="lin" valueType="num">
                                      <p:cBhvr>
                                        <p:cTn id="54" dur="300" fill="hold"/>
                                        <p:tgtEl>
                                          <p:spTgt spid="16"/>
                                        </p:tgtEl>
                                        <p:attrNameLst>
                                          <p:attrName>style.rotation</p:attrName>
                                        </p:attrNameLst>
                                      </p:cBhvr>
                                      <p:tavLst>
                                        <p:tav tm="0">
                                          <p:val>
                                            <p:fltVal val="90"/>
                                          </p:val>
                                        </p:tav>
                                        <p:tav tm="100000">
                                          <p:val>
                                            <p:fltVal val="0"/>
                                          </p:val>
                                        </p:tav>
                                      </p:tavLst>
                                    </p:anim>
                                    <p:animEffect transition="in" filter="fade">
                                      <p:cBhvr>
                                        <p:cTn id="55" dur="300"/>
                                        <p:tgtEl>
                                          <p:spTgt spid="16"/>
                                        </p:tgtEl>
                                      </p:cBhvr>
                                    </p:animEffect>
                                  </p:childTnLst>
                                </p:cTn>
                              </p:par>
                            </p:childTnLst>
                          </p:cTn>
                        </p:par>
                        <p:par>
                          <p:cTn id="56" fill="hold">
                            <p:stCondLst>
                              <p:cond delay="3020"/>
                            </p:stCondLst>
                            <p:childTnLst>
                              <p:par>
                                <p:cTn id="57" presetID="22" presetClass="entr" presetSubtype="1"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wipe(up)">
                                      <p:cBhvr>
                                        <p:cTn id="59" dur="500"/>
                                        <p:tgtEl>
                                          <p:spTgt spid="15"/>
                                        </p:tgtEl>
                                      </p:cBhvr>
                                    </p:animEffect>
                                  </p:childTnLst>
                                </p:cTn>
                              </p:par>
                            </p:childTnLst>
                          </p:cTn>
                        </p:par>
                        <p:par>
                          <p:cTn id="60" fill="hold">
                            <p:stCondLst>
                              <p:cond delay="3520"/>
                            </p:stCondLst>
                            <p:childTnLst>
                              <p:par>
                                <p:cTn id="61" presetID="22" presetClass="entr" presetSubtype="8" fill="hold" grpId="0" nodeType="afterEffect">
                                  <p:stCondLst>
                                    <p:cond delay="0"/>
                                  </p:stCondLst>
                                  <p:childTnLst>
                                    <p:set>
                                      <p:cBhvr>
                                        <p:cTn id="62" dur="1" fill="hold">
                                          <p:stCondLst>
                                            <p:cond delay="0"/>
                                          </p:stCondLst>
                                        </p:cTn>
                                        <p:tgtEl>
                                          <p:spTgt spid="21"/>
                                        </p:tgtEl>
                                        <p:attrNameLst>
                                          <p:attrName>style.visibility</p:attrName>
                                        </p:attrNameLst>
                                      </p:cBhvr>
                                      <p:to>
                                        <p:strVal val="visible"/>
                                      </p:to>
                                    </p:set>
                                    <p:animEffect transition="in" filter="wipe(left)">
                                      <p:cBhvr>
                                        <p:cTn id="63" dur="500"/>
                                        <p:tgtEl>
                                          <p:spTgt spid="21"/>
                                        </p:tgtEl>
                                      </p:cBhvr>
                                    </p:animEffect>
                                  </p:childTnLst>
                                </p:cTn>
                              </p:par>
                            </p:childTnLst>
                          </p:cTn>
                        </p:par>
                        <p:par>
                          <p:cTn id="64" fill="hold">
                            <p:stCondLst>
                              <p:cond delay="4020"/>
                            </p:stCondLst>
                            <p:childTnLst>
                              <p:par>
                                <p:cTn id="65" presetID="31" presetClass="entr" presetSubtype="0" fill="hold" grpId="0" nodeType="afterEffect">
                                  <p:stCondLst>
                                    <p:cond delay="0"/>
                                  </p:stCondLst>
                                  <p:childTnLst>
                                    <p:set>
                                      <p:cBhvr>
                                        <p:cTn id="66" dur="1" fill="hold">
                                          <p:stCondLst>
                                            <p:cond delay="0"/>
                                          </p:stCondLst>
                                        </p:cTn>
                                        <p:tgtEl>
                                          <p:spTgt spid="17"/>
                                        </p:tgtEl>
                                        <p:attrNameLst>
                                          <p:attrName>style.visibility</p:attrName>
                                        </p:attrNameLst>
                                      </p:cBhvr>
                                      <p:to>
                                        <p:strVal val="visible"/>
                                      </p:to>
                                    </p:set>
                                    <p:anim calcmode="lin" valueType="num">
                                      <p:cBhvr>
                                        <p:cTn id="67" dur="300" fill="hold"/>
                                        <p:tgtEl>
                                          <p:spTgt spid="17"/>
                                        </p:tgtEl>
                                        <p:attrNameLst>
                                          <p:attrName>ppt_w</p:attrName>
                                        </p:attrNameLst>
                                      </p:cBhvr>
                                      <p:tavLst>
                                        <p:tav tm="0">
                                          <p:val>
                                            <p:fltVal val="0"/>
                                          </p:val>
                                        </p:tav>
                                        <p:tav tm="100000">
                                          <p:val>
                                            <p:strVal val="#ppt_w"/>
                                          </p:val>
                                        </p:tav>
                                      </p:tavLst>
                                    </p:anim>
                                    <p:anim calcmode="lin" valueType="num">
                                      <p:cBhvr>
                                        <p:cTn id="68" dur="300" fill="hold"/>
                                        <p:tgtEl>
                                          <p:spTgt spid="17"/>
                                        </p:tgtEl>
                                        <p:attrNameLst>
                                          <p:attrName>ppt_h</p:attrName>
                                        </p:attrNameLst>
                                      </p:cBhvr>
                                      <p:tavLst>
                                        <p:tav tm="0">
                                          <p:val>
                                            <p:fltVal val="0"/>
                                          </p:val>
                                        </p:tav>
                                        <p:tav tm="100000">
                                          <p:val>
                                            <p:strVal val="#ppt_h"/>
                                          </p:val>
                                        </p:tav>
                                      </p:tavLst>
                                    </p:anim>
                                    <p:anim calcmode="lin" valueType="num">
                                      <p:cBhvr>
                                        <p:cTn id="69" dur="300" fill="hold"/>
                                        <p:tgtEl>
                                          <p:spTgt spid="17"/>
                                        </p:tgtEl>
                                        <p:attrNameLst>
                                          <p:attrName>style.rotation</p:attrName>
                                        </p:attrNameLst>
                                      </p:cBhvr>
                                      <p:tavLst>
                                        <p:tav tm="0">
                                          <p:val>
                                            <p:fltVal val="90"/>
                                          </p:val>
                                        </p:tav>
                                        <p:tav tm="100000">
                                          <p:val>
                                            <p:fltVal val="0"/>
                                          </p:val>
                                        </p:tav>
                                      </p:tavLst>
                                    </p:anim>
                                    <p:animEffect transition="in" filter="fade">
                                      <p:cBhvr>
                                        <p:cTn id="70" dur="300"/>
                                        <p:tgtEl>
                                          <p:spTgt spid="17"/>
                                        </p:tgtEl>
                                      </p:cBhvr>
                                    </p:animEffect>
                                  </p:childTnLst>
                                </p:cTn>
                              </p:par>
                            </p:childTnLst>
                          </p:cTn>
                        </p:par>
                        <p:par>
                          <p:cTn id="71" fill="hold">
                            <p:stCondLst>
                              <p:cond delay="4320"/>
                            </p:stCondLst>
                            <p:childTnLst>
                              <p:par>
                                <p:cTn id="72" presetID="22" presetClass="entr" presetSubtype="1" fill="hold" grpId="0" nodeType="afterEffect">
                                  <p:stCondLst>
                                    <p:cond delay="0"/>
                                  </p:stCondLst>
                                  <p:childTnLst>
                                    <p:set>
                                      <p:cBhvr>
                                        <p:cTn id="73" dur="1" fill="hold">
                                          <p:stCondLst>
                                            <p:cond delay="0"/>
                                          </p:stCondLst>
                                        </p:cTn>
                                        <p:tgtEl>
                                          <p:spTgt spid="19"/>
                                        </p:tgtEl>
                                        <p:attrNameLst>
                                          <p:attrName>style.visibility</p:attrName>
                                        </p:attrNameLst>
                                      </p:cBhvr>
                                      <p:to>
                                        <p:strVal val="visible"/>
                                      </p:to>
                                    </p:set>
                                    <p:animEffect transition="in" filter="wipe(up)">
                                      <p:cBhvr>
                                        <p:cTn id="74" dur="500"/>
                                        <p:tgtEl>
                                          <p:spTgt spid="19"/>
                                        </p:tgtEl>
                                      </p:cBhvr>
                                    </p:animEffect>
                                  </p:childTnLst>
                                </p:cTn>
                              </p:par>
                            </p:childTnLst>
                          </p:cTn>
                        </p:par>
                        <p:par>
                          <p:cTn id="75" fill="hold">
                            <p:stCondLst>
                              <p:cond delay="4820"/>
                            </p:stCondLst>
                            <p:childTnLst>
                              <p:par>
                                <p:cTn id="76" presetID="22" presetClass="entr" presetSubtype="8" fill="hold" grpId="0" nodeType="afterEffect">
                                  <p:stCondLst>
                                    <p:cond delay="0"/>
                                  </p:stCondLst>
                                  <p:childTnLst>
                                    <p:set>
                                      <p:cBhvr>
                                        <p:cTn id="77" dur="1" fill="hold">
                                          <p:stCondLst>
                                            <p:cond delay="0"/>
                                          </p:stCondLst>
                                        </p:cTn>
                                        <p:tgtEl>
                                          <p:spTgt spid="22"/>
                                        </p:tgtEl>
                                        <p:attrNameLst>
                                          <p:attrName>style.visibility</p:attrName>
                                        </p:attrNameLst>
                                      </p:cBhvr>
                                      <p:to>
                                        <p:strVal val="visible"/>
                                      </p:to>
                                    </p:set>
                                    <p:animEffect transition="in" filter="wipe(left)">
                                      <p:cBhvr>
                                        <p:cTn id="78" dur="500"/>
                                        <p:tgtEl>
                                          <p:spTgt spid="22"/>
                                        </p:tgtEl>
                                      </p:cBhvr>
                                    </p:animEffect>
                                  </p:childTnLst>
                                </p:cTn>
                              </p:par>
                            </p:childTnLst>
                          </p:cTn>
                        </p:par>
                        <p:par>
                          <p:cTn id="79" fill="hold">
                            <p:stCondLst>
                              <p:cond delay="5320"/>
                            </p:stCondLst>
                            <p:childTnLst>
                              <p:par>
                                <p:cTn id="80" presetID="31" presetClass="entr" presetSubtype="0" fill="hold" grpId="0" nodeType="afterEffect">
                                  <p:stCondLst>
                                    <p:cond delay="0"/>
                                  </p:stCondLst>
                                  <p:childTnLst>
                                    <p:set>
                                      <p:cBhvr>
                                        <p:cTn id="81" dur="1" fill="hold">
                                          <p:stCondLst>
                                            <p:cond delay="0"/>
                                          </p:stCondLst>
                                        </p:cTn>
                                        <p:tgtEl>
                                          <p:spTgt spid="18"/>
                                        </p:tgtEl>
                                        <p:attrNameLst>
                                          <p:attrName>style.visibility</p:attrName>
                                        </p:attrNameLst>
                                      </p:cBhvr>
                                      <p:to>
                                        <p:strVal val="visible"/>
                                      </p:to>
                                    </p:set>
                                    <p:anim calcmode="lin" valueType="num">
                                      <p:cBhvr>
                                        <p:cTn id="82" dur="300" fill="hold"/>
                                        <p:tgtEl>
                                          <p:spTgt spid="18"/>
                                        </p:tgtEl>
                                        <p:attrNameLst>
                                          <p:attrName>ppt_w</p:attrName>
                                        </p:attrNameLst>
                                      </p:cBhvr>
                                      <p:tavLst>
                                        <p:tav tm="0">
                                          <p:val>
                                            <p:fltVal val="0"/>
                                          </p:val>
                                        </p:tav>
                                        <p:tav tm="100000">
                                          <p:val>
                                            <p:strVal val="#ppt_w"/>
                                          </p:val>
                                        </p:tav>
                                      </p:tavLst>
                                    </p:anim>
                                    <p:anim calcmode="lin" valueType="num">
                                      <p:cBhvr>
                                        <p:cTn id="83" dur="300" fill="hold"/>
                                        <p:tgtEl>
                                          <p:spTgt spid="18"/>
                                        </p:tgtEl>
                                        <p:attrNameLst>
                                          <p:attrName>ppt_h</p:attrName>
                                        </p:attrNameLst>
                                      </p:cBhvr>
                                      <p:tavLst>
                                        <p:tav tm="0">
                                          <p:val>
                                            <p:fltVal val="0"/>
                                          </p:val>
                                        </p:tav>
                                        <p:tav tm="100000">
                                          <p:val>
                                            <p:strVal val="#ppt_h"/>
                                          </p:val>
                                        </p:tav>
                                      </p:tavLst>
                                    </p:anim>
                                    <p:anim calcmode="lin" valueType="num">
                                      <p:cBhvr>
                                        <p:cTn id="84" dur="300" fill="hold"/>
                                        <p:tgtEl>
                                          <p:spTgt spid="18"/>
                                        </p:tgtEl>
                                        <p:attrNameLst>
                                          <p:attrName>style.rotation</p:attrName>
                                        </p:attrNameLst>
                                      </p:cBhvr>
                                      <p:tavLst>
                                        <p:tav tm="0">
                                          <p:val>
                                            <p:fltVal val="90"/>
                                          </p:val>
                                        </p:tav>
                                        <p:tav tm="100000">
                                          <p:val>
                                            <p:fltVal val="0"/>
                                          </p:val>
                                        </p:tav>
                                      </p:tavLst>
                                    </p:anim>
                                    <p:animEffect transition="in" filter="fade">
                                      <p:cBhvr>
                                        <p:cTn id="85" dur="300"/>
                                        <p:tgtEl>
                                          <p:spTgt spid="18"/>
                                        </p:tgtEl>
                                      </p:cBhvr>
                                    </p:animEffect>
                                  </p:childTnLst>
                                </p:cTn>
                              </p:par>
                            </p:childTnLst>
                          </p:cTn>
                        </p:par>
                        <p:par>
                          <p:cTn id="86" fill="hold">
                            <p:stCondLst>
                              <p:cond delay="5620"/>
                            </p:stCondLst>
                            <p:childTnLst>
                              <p:par>
                                <p:cTn id="87" presetID="22" presetClass="entr" presetSubtype="1" fill="hold" grpId="0" nodeType="afterEffect">
                                  <p:stCondLst>
                                    <p:cond delay="0"/>
                                  </p:stCondLst>
                                  <p:childTnLst>
                                    <p:set>
                                      <p:cBhvr>
                                        <p:cTn id="88" dur="1" fill="hold">
                                          <p:stCondLst>
                                            <p:cond delay="0"/>
                                          </p:stCondLst>
                                        </p:cTn>
                                        <p:tgtEl>
                                          <p:spTgt spid="20"/>
                                        </p:tgtEl>
                                        <p:attrNameLst>
                                          <p:attrName>style.visibility</p:attrName>
                                        </p:attrNameLst>
                                      </p:cBhvr>
                                      <p:to>
                                        <p:strVal val="visible"/>
                                      </p:to>
                                    </p:set>
                                    <p:animEffect transition="in" filter="wipe(up)">
                                      <p:cBhvr>
                                        <p:cTn id="89" dur="500"/>
                                        <p:tgtEl>
                                          <p:spTgt spid="20"/>
                                        </p:tgtEl>
                                      </p:cBhvr>
                                    </p:animEffect>
                                  </p:childTnLst>
                                </p:cTn>
                              </p:par>
                            </p:childTnLst>
                          </p:cTn>
                        </p:par>
                        <p:par>
                          <p:cTn id="90" fill="hold">
                            <p:stCondLst>
                              <p:cond delay="6120"/>
                            </p:stCondLst>
                            <p:childTnLst>
                              <p:par>
                                <p:cTn id="91" presetID="22" presetClass="entr" presetSubtype="8" fill="hold" grpId="0" nodeType="afterEffect">
                                  <p:stCondLst>
                                    <p:cond delay="0"/>
                                  </p:stCondLst>
                                  <p:childTnLst>
                                    <p:set>
                                      <p:cBhvr>
                                        <p:cTn id="92" dur="1" fill="hold">
                                          <p:stCondLst>
                                            <p:cond delay="0"/>
                                          </p:stCondLst>
                                        </p:cTn>
                                        <p:tgtEl>
                                          <p:spTgt spid="23"/>
                                        </p:tgtEl>
                                        <p:attrNameLst>
                                          <p:attrName>style.visibility</p:attrName>
                                        </p:attrNameLst>
                                      </p:cBhvr>
                                      <p:to>
                                        <p:strVal val="visible"/>
                                      </p:to>
                                    </p:set>
                                    <p:animEffect transition="in" filter="wipe(left)">
                                      <p:cBhvr>
                                        <p:cTn id="93" dur="500"/>
                                        <p:tgtEl>
                                          <p:spTgt spid="23"/>
                                        </p:tgtEl>
                                      </p:cBhvr>
                                    </p:animEffect>
                                  </p:childTnLst>
                                </p:cTn>
                              </p:par>
                            </p:childTnLst>
                          </p:cTn>
                        </p:par>
                        <p:par>
                          <p:cTn id="94" fill="hold">
                            <p:stCondLst>
                              <p:cond delay="6620"/>
                            </p:stCondLst>
                            <p:childTnLst>
                              <p:par>
                                <p:cTn id="95" presetID="22" presetClass="entr" presetSubtype="4" fill="hold" grpId="0" nodeType="afterEffect">
                                  <p:stCondLst>
                                    <p:cond delay="0"/>
                                  </p:stCondLst>
                                  <p:childTnLst>
                                    <p:set>
                                      <p:cBhvr>
                                        <p:cTn id="96" dur="1" fill="hold">
                                          <p:stCondLst>
                                            <p:cond delay="0"/>
                                          </p:stCondLst>
                                        </p:cTn>
                                        <p:tgtEl>
                                          <p:spTgt spid="9"/>
                                        </p:tgtEl>
                                        <p:attrNameLst>
                                          <p:attrName>style.visibility</p:attrName>
                                        </p:attrNameLst>
                                      </p:cBhvr>
                                      <p:to>
                                        <p:strVal val="visible"/>
                                      </p:to>
                                    </p:set>
                                    <p:animEffect transition="in" filter="wipe(down)">
                                      <p:cBhvr>
                                        <p:cTn id="97" dur="500"/>
                                        <p:tgtEl>
                                          <p:spTgt spid="9"/>
                                        </p:tgtEl>
                                      </p:cBhvr>
                                    </p:animEffect>
                                  </p:childTnLst>
                                </p:cTn>
                              </p:par>
                            </p:childTnLst>
                          </p:cTn>
                        </p:par>
                        <p:par>
                          <p:cTn id="98" fill="hold">
                            <p:stCondLst>
                              <p:cond delay="7120"/>
                            </p:stCondLst>
                            <p:childTnLst>
                              <p:par>
                                <p:cTn id="99" presetID="22" presetClass="entr" presetSubtype="2" fill="hold" grpId="0" nodeType="afterEffect">
                                  <p:stCondLst>
                                    <p:cond delay="0"/>
                                  </p:stCondLst>
                                  <p:childTnLst>
                                    <p:set>
                                      <p:cBhvr>
                                        <p:cTn id="100" dur="1" fill="hold">
                                          <p:stCondLst>
                                            <p:cond delay="0"/>
                                          </p:stCondLst>
                                        </p:cTn>
                                        <p:tgtEl>
                                          <p:spTgt spid="10"/>
                                        </p:tgtEl>
                                        <p:attrNameLst>
                                          <p:attrName>style.visibility</p:attrName>
                                        </p:attrNameLst>
                                      </p:cBhvr>
                                      <p:to>
                                        <p:strVal val="visible"/>
                                      </p:to>
                                    </p:set>
                                    <p:animEffect transition="in" filter="wipe(right)">
                                      <p:cBhvr>
                                        <p:cTn id="101" dur="300"/>
                                        <p:tgtEl>
                                          <p:spTgt spid="10"/>
                                        </p:tgtEl>
                                      </p:cBhvr>
                                    </p:animEffect>
                                  </p:childTnLst>
                                </p:cTn>
                              </p:par>
                            </p:childTnLst>
                          </p:cTn>
                        </p:par>
                        <p:par>
                          <p:cTn id="102" fill="hold">
                            <p:stCondLst>
                              <p:cond delay="7420"/>
                            </p:stCondLst>
                            <p:childTnLst>
                              <p:par>
                                <p:cTn id="103" presetID="22" presetClass="entr" presetSubtype="8" fill="hold" grpId="0" nodeType="afterEffect">
                                  <p:stCondLst>
                                    <p:cond delay="0"/>
                                  </p:stCondLst>
                                  <p:childTnLst>
                                    <p:set>
                                      <p:cBhvr>
                                        <p:cTn id="104" dur="1" fill="hold">
                                          <p:stCondLst>
                                            <p:cond delay="0"/>
                                          </p:stCondLst>
                                        </p:cTn>
                                        <p:tgtEl>
                                          <p:spTgt spid="11"/>
                                        </p:tgtEl>
                                        <p:attrNameLst>
                                          <p:attrName>style.visibility</p:attrName>
                                        </p:attrNameLst>
                                      </p:cBhvr>
                                      <p:to>
                                        <p:strVal val="visible"/>
                                      </p:to>
                                    </p:set>
                                    <p:animEffect transition="in" filter="wipe(left)">
                                      <p:cBhvr>
                                        <p:cTn id="105" dur="500"/>
                                        <p:tgtEl>
                                          <p:spTgt spid="11"/>
                                        </p:tgtEl>
                                      </p:cBhvr>
                                    </p:animEffect>
                                  </p:childTnLst>
                                </p:cTn>
                              </p:par>
                            </p:childTnLst>
                          </p:cTn>
                        </p:par>
                        <p:par>
                          <p:cTn id="106" fill="hold">
                            <p:stCondLst>
                              <p:cond delay="7920"/>
                            </p:stCondLst>
                            <p:childTnLst>
                              <p:par>
                                <p:cTn id="107" presetID="56" presetClass="entr" presetSubtype="0" fill="hold" grpId="0" nodeType="afterEffect">
                                  <p:stCondLst>
                                    <p:cond delay="0"/>
                                  </p:stCondLst>
                                  <p:iterate type="lt">
                                    <p:tmPct val="10000"/>
                                  </p:iterate>
                                  <p:childTnLst>
                                    <p:set>
                                      <p:cBhvr>
                                        <p:cTn id="108" dur="1" fill="hold">
                                          <p:stCondLst>
                                            <p:cond delay="0"/>
                                          </p:stCondLst>
                                        </p:cTn>
                                        <p:tgtEl>
                                          <p:spTgt spid="24"/>
                                        </p:tgtEl>
                                        <p:attrNameLst>
                                          <p:attrName>style.visibility</p:attrName>
                                        </p:attrNameLst>
                                      </p:cBhvr>
                                      <p:to>
                                        <p:strVal val="visible"/>
                                      </p:to>
                                    </p:set>
                                    <p:anim by="(-#ppt_w*2)" calcmode="lin" valueType="num">
                                      <p:cBhvr rctx="PPT">
                                        <p:cTn id="109" dur="250" autoRev="1" fill="hold">
                                          <p:stCondLst>
                                            <p:cond delay="0"/>
                                          </p:stCondLst>
                                        </p:cTn>
                                        <p:tgtEl>
                                          <p:spTgt spid="24"/>
                                        </p:tgtEl>
                                        <p:attrNameLst>
                                          <p:attrName>ppt_w</p:attrName>
                                        </p:attrNameLst>
                                      </p:cBhvr>
                                    </p:anim>
                                    <p:anim by="(#ppt_w*0.50)" calcmode="lin" valueType="num">
                                      <p:cBhvr>
                                        <p:cTn id="110" dur="250" decel="50000" autoRev="1" fill="hold">
                                          <p:stCondLst>
                                            <p:cond delay="0"/>
                                          </p:stCondLst>
                                        </p:cTn>
                                        <p:tgtEl>
                                          <p:spTgt spid="24"/>
                                        </p:tgtEl>
                                        <p:attrNameLst>
                                          <p:attrName>ppt_x</p:attrName>
                                        </p:attrNameLst>
                                      </p:cBhvr>
                                    </p:anim>
                                    <p:anim from="(-#ppt_h/2)" to="(#ppt_y)" calcmode="lin" valueType="num">
                                      <p:cBhvr>
                                        <p:cTn id="111" dur="500" fill="hold">
                                          <p:stCondLst>
                                            <p:cond delay="0"/>
                                          </p:stCondLst>
                                        </p:cTn>
                                        <p:tgtEl>
                                          <p:spTgt spid="24"/>
                                        </p:tgtEl>
                                        <p:attrNameLst>
                                          <p:attrName>ppt_y</p:attrName>
                                        </p:attrNameLst>
                                      </p:cBhvr>
                                    </p:anim>
                                    <p:animRot by="21600000">
                                      <p:cBhvr>
                                        <p:cTn id="112" dur="500" fill="hold">
                                          <p:stCondLst>
                                            <p:cond delay="0"/>
                                          </p:stCondLst>
                                        </p:cTn>
                                        <p:tgtEl>
                                          <p:spTgt spid="24"/>
                                        </p:tgtEl>
                                        <p:attrNameLst>
                                          <p:attrName>r</p:attrName>
                                        </p:attrNameLst>
                                      </p:cBhvr>
                                    </p:animRot>
                                  </p:childTnLst>
                                </p:cTn>
                              </p:par>
                            </p:childTnLst>
                          </p:cTn>
                        </p:par>
                        <p:par>
                          <p:cTn id="113" fill="hold">
                            <p:stCondLst>
                              <p:cond delay="8570"/>
                            </p:stCondLst>
                            <p:childTnLst>
                              <p:par>
                                <p:cTn id="114" presetID="22" presetClass="entr" presetSubtype="1" fill="hold" grpId="0" nodeType="afterEffect">
                                  <p:stCondLst>
                                    <p:cond delay="0"/>
                                  </p:stCondLst>
                                  <p:childTnLst>
                                    <p:set>
                                      <p:cBhvr>
                                        <p:cTn id="115" dur="1" fill="hold">
                                          <p:stCondLst>
                                            <p:cond delay="0"/>
                                          </p:stCondLst>
                                        </p:cTn>
                                        <p:tgtEl>
                                          <p:spTgt spid="25"/>
                                        </p:tgtEl>
                                        <p:attrNameLst>
                                          <p:attrName>style.visibility</p:attrName>
                                        </p:attrNameLst>
                                      </p:cBhvr>
                                      <p:to>
                                        <p:strVal val="visible"/>
                                      </p:to>
                                    </p:set>
                                    <p:animEffect transition="in" filter="wipe(up)">
                                      <p:cBhvr>
                                        <p:cTn id="116"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4" grpId="0" animBg="1"/>
      <p:bldP spid="5" grpId="0" animBg="1"/>
      <p:bldP spid="6" grpId="0" animBg="1"/>
      <p:bldP spid="7" grpId="0" animBg="1"/>
      <p:bldP spid="8" grpId="0" animBg="1"/>
      <p:bldP spid="9" grpId="0" animBg="1"/>
      <p:bldP spid="10" grpId="0" animBg="1"/>
      <p:bldP spid="11" grpId="0" animBg="1"/>
      <p:bldP spid="15" grpId="0"/>
      <p:bldP spid="16" grpId="0" animBg="1"/>
      <p:bldP spid="17" grpId="0" animBg="1"/>
      <p:bldP spid="18" grpId="0" animBg="1"/>
      <p:bldP spid="19" grpId="0"/>
      <p:bldP spid="20" grpId="0"/>
      <p:bldP spid="21" grpId="0"/>
      <p:bldP spid="22" grpId="0"/>
      <p:bldP spid="23" grpId="0"/>
      <p:bldP spid="24" grpId="0"/>
      <p:bldP spid="2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1330766" y="44624"/>
            <a:ext cx="5042228" cy="523220"/>
          </a:xfrm>
          <a:prstGeom prst="rect">
            <a:avLst/>
          </a:prstGeom>
          <a:noFill/>
        </p:spPr>
        <p:txBody>
          <a:bodyPr wrap="square"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r>
              <a:rPr lang="en-US" altLang="zh-CN" sz="2800" dirty="0" smtClean="0">
                <a:solidFill>
                  <a:schemeClr val="accent2"/>
                </a:solidFill>
                <a:latin typeface="微软雅黑"/>
                <a:ea typeface="微软雅黑"/>
              </a:rPr>
              <a:t>4.3 </a:t>
            </a:r>
            <a:r>
              <a:rPr lang="zh-CN" altLang="en-US" sz="2800" dirty="0" smtClean="0">
                <a:solidFill>
                  <a:schemeClr val="accent2"/>
                </a:solidFill>
                <a:latin typeface="微软雅黑"/>
                <a:ea typeface="微软雅黑"/>
              </a:rPr>
              <a:t>短期盈利计划</a:t>
            </a:r>
            <a:endParaRPr lang="zh-CN" altLang="en-US" sz="2800" dirty="0">
              <a:solidFill>
                <a:schemeClr val="accent2"/>
              </a:solidFill>
              <a:latin typeface="微软雅黑"/>
              <a:ea typeface="微软雅黑"/>
            </a:endParaRPr>
          </a:p>
        </p:txBody>
      </p:sp>
      <p:sp>
        <p:nvSpPr>
          <p:cNvPr id="56" name="TextBox 55"/>
          <p:cNvSpPr txBox="1"/>
          <p:nvPr/>
        </p:nvSpPr>
        <p:spPr>
          <a:xfrm>
            <a:off x="140263" y="106179"/>
            <a:ext cx="1064260" cy="400110"/>
          </a:xfrm>
          <a:prstGeom prst="rect">
            <a:avLst/>
          </a:prstGeom>
          <a:noFill/>
        </p:spPr>
        <p:txBody>
          <a:bodyPr wrap="square" rtlCol="0">
            <a:spAutoFit/>
          </a:bodyPr>
          <a:lstStyle/>
          <a:p>
            <a:pPr algn="r"/>
            <a:r>
              <a:rPr lang="en-US" altLang="zh-CN" sz="2000" dirty="0" smtClean="0">
                <a:solidFill>
                  <a:schemeClr val="accent2"/>
                </a:solidFill>
              </a:rPr>
              <a:t>Part</a:t>
            </a:r>
            <a:r>
              <a:rPr lang="en-US" altLang="zh-CN" dirty="0" smtClean="0">
                <a:solidFill>
                  <a:schemeClr val="accent2"/>
                </a:solidFill>
              </a:rPr>
              <a:t> 4</a:t>
            </a:r>
            <a:endParaRPr lang="zh-CN" altLang="en-US" dirty="0">
              <a:solidFill>
                <a:schemeClr val="accent2"/>
              </a:solidFill>
            </a:endParaRPr>
          </a:p>
        </p:txBody>
      </p:sp>
      <p:sp>
        <p:nvSpPr>
          <p:cNvPr id="24" name="Freeform 5"/>
          <p:cNvSpPr>
            <a:spLocks/>
          </p:cNvSpPr>
          <p:nvPr/>
        </p:nvSpPr>
        <p:spPr bwMode="auto">
          <a:xfrm>
            <a:off x="3479801" y="1716881"/>
            <a:ext cx="2571750" cy="4119563"/>
          </a:xfrm>
          <a:custGeom>
            <a:avLst/>
            <a:gdLst>
              <a:gd name="T0" fmla="*/ 125 w 3148"/>
              <a:gd name="T1" fmla="*/ 0 h 5005"/>
              <a:gd name="T2" fmla="*/ 3023 w 3148"/>
              <a:gd name="T3" fmla="*/ 0 h 5005"/>
              <a:gd name="T4" fmla="*/ 3148 w 3148"/>
              <a:gd name="T5" fmla="*/ 125 h 5005"/>
              <a:gd name="T6" fmla="*/ 3148 w 3148"/>
              <a:gd name="T7" fmla="*/ 4880 h 5005"/>
              <a:gd name="T8" fmla="*/ 3023 w 3148"/>
              <a:gd name="T9" fmla="*/ 5005 h 5005"/>
              <a:gd name="T10" fmla="*/ 125 w 3148"/>
              <a:gd name="T11" fmla="*/ 5005 h 5005"/>
              <a:gd name="T12" fmla="*/ 0 w 3148"/>
              <a:gd name="T13" fmla="*/ 4880 h 5005"/>
              <a:gd name="T14" fmla="*/ 0 w 3148"/>
              <a:gd name="T15" fmla="*/ 125 h 5005"/>
              <a:gd name="T16" fmla="*/ 125 w 3148"/>
              <a:gd name="T17" fmla="*/ 0 h 50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48" h="5005">
                <a:moveTo>
                  <a:pt x="125" y="0"/>
                </a:moveTo>
                <a:lnTo>
                  <a:pt x="3023" y="0"/>
                </a:lnTo>
                <a:cubicBezTo>
                  <a:pt x="3092" y="0"/>
                  <a:pt x="3148" y="56"/>
                  <a:pt x="3148" y="125"/>
                </a:cubicBezTo>
                <a:lnTo>
                  <a:pt x="3148" y="4880"/>
                </a:lnTo>
                <a:cubicBezTo>
                  <a:pt x="3148" y="4949"/>
                  <a:pt x="3092" y="5005"/>
                  <a:pt x="3023" y="5005"/>
                </a:cubicBezTo>
                <a:lnTo>
                  <a:pt x="125" y="5005"/>
                </a:lnTo>
                <a:cubicBezTo>
                  <a:pt x="56" y="5005"/>
                  <a:pt x="0" y="4949"/>
                  <a:pt x="0" y="4880"/>
                </a:cubicBezTo>
                <a:lnTo>
                  <a:pt x="0" y="125"/>
                </a:lnTo>
                <a:cubicBezTo>
                  <a:pt x="0" y="56"/>
                  <a:pt x="56" y="0"/>
                  <a:pt x="125" y="0"/>
                </a:cubicBezTo>
                <a:close/>
              </a:path>
            </a:pathLst>
          </a:custGeom>
          <a:solidFill>
            <a:schemeClr val="bg1"/>
          </a:solidFill>
          <a:ln w="10" cap="flat">
            <a:solidFill>
              <a:schemeClr val="accent2">
                <a:lumMod val="8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5" name="Freeform 6"/>
          <p:cNvSpPr>
            <a:spLocks/>
          </p:cNvSpPr>
          <p:nvPr/>
        </p:nvSpPr>
        <p:spPr bwMode="auto">
          <a:xfrm>
            <a:off x="633413" y="1716881"/>
            <a:ext cx="2573338" cy="4119563"/>
          </a:xfrm>
          <a:custGeom>
            <a:avLst/>
            <a:gdLst>
              <a:gd name="T0" fmla="*/ 125 w 3149"/>
              <a:gd name="T1" fmla="*/ 0 h 5005"/>
              <a:gd name="T2" fmla="*/ 3024 w 3149"/>
              <a:gd name="T3" fmla="*/ 0 h 5005"/>
              <a:gd name="T4" fmla="*/ 3149 w 3149"/>
              <a:gd name="T5" fmla="*/ 125 h 5005"/>
              <a:gd name="T6" fmla="*/ 3149 w 3149"/>
              <a:gd name="T7" fmla="*/ 4880 h 5005"/>
              <a:gd name="T8" fmla="*/ 3024 w 3149"/>
              <a:gd name="T9" fmla="*/ 5005 h 5005"/>
              <a:gd name="T10" fmla="*/ 125 w 3149"/>
              <a:gd name="T11" fmla="*/ 5005 h 5005"/>
              <a:gd name="T12" fmla="*/ 0 w 3149"/>
              <a:gd name="T13" fmla="*/ 4880 h 5005"/>
              <a:gd name="T14" fmla="*/ 0 w 3149"/>
              <a:gd name="T15" fmla="*/ 125 h 5005"/>
              <a:gd name="T16" fmla="*/ 125 w 3149"/>
              <a:gd name="T17" fmla="*/ 0 h 50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49" h="5005">
                <a:moveTo>
                  <a:pt x="125" y="0"/>
                </a:moveTo>
                <a:lnTo>
                  <a:pt x="3024" y="0"/>
                </a:lnTo>
                <a:cubicBezTo>
                  <a:pt x="3092" y="0"/>
                  <a:pt x="3149" y="56"/>
                  <a:pt x="3149" y="125"/>
                </a:cubicBezTo>
                <a:lnTo>
                  <a:pt x="3149" y="4880"/>
                </a:lnTo>
                <a:cubicBezTo>
                  <a:pt x="3149" y="4949"/>
                  <a:pt x="3092" y="5005"/>
                  <a:pt x="3024" y="5005"/>
                </a:cubicBezTo>
                <a:lnTo>
                  <a:pt x="125" y="5005"/>
                </a:lnTo>
                <a:cubicBezTo>
                  <a:pt x="56" y="5005"/>
                  <a:pt x="0" y="4949"/>
                  <a:pt x="0" y="4880"/>
                </a:cubicBezTo>
                <a:lnTo>
                  <a:pt x="0" y="125"/>
                </a:lnTo>
                <a:cubicBezTo>
                  <a:pt x="0" y="56"/>
                  <a:pt x="56" y="0"/>
                  <a:pt x="125" y="0"/>
                </a:cubicBezTo>
                <a:close/>
              </a:path>
            </a:pathLst>
          </a:custGeom>
          <a:solidFill>
            <a:schemeClr val="tx1"/>
          </a:solidFill>
          <a:ln w="10" cap="flat">
            <a:solidFill>
              <a:schemeClr val="accent2">
                <a:lumMod val="8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6" name="Freeform 7"/>
          <p:cNvSpPr>
            <a:spLocks/>
          </p:cNvSpPr>
          <p:nvPr/>
        </p:nvSpPr>
        <p:spPr bwMode="auto">
          <a:xfrm>
            <a:off x="9170989" y="1716881"/>
            <a:ext cx="2571750" cy="4119563"/>
          </a:xfrm>
          <a:custGeom>
            <a:avLst/>
            <a:gdLst>
              <a:gd name="T0" fmla="*/ 125 w 3148"/>
              <a:gd name="T1" fmla="*/ 0 h 5005"/>
              <a:gd name="T2" fmla="*/ 3023 w 3148"/>
              <a:gd name="T3" fmla="*/ 0 h 5005"/>
              <a:gd name="T4" fmla="*/ 3148 w 3148"/>
              <a:gd name="T5" fmla="*/ 125 h 5005"/>
              <a:gd name="T6" fmla="*/ 3148 w 3148"/>
              <a:gd name="T7" fmla="*/ 4880 h 5005"/>
              <a:gd name="T8" fmla="*/ 3023 w 3148"/>
              <a:gd name="T9" fmla="*/ 5005 h 5005"/>
              <a:gd name="T10" fmla="*/ 125 w 3148"/>
              <a:gd name="T11" fmla="*/ 5005 h 5005"/>
              <a:gd name="T12" fmla="*/ 0 w 3148"/>
              <a:gd name="T13" fmla="*/ 4880 h 5005"/>
              <a:gd name="T14" fmla="*/ 0 w 3148"/>
              <a:gd name="T15" fmla="*/ 125 h 5005"/>
              <a:gd name="T16" fmla="*/ 125 w 3148"/>
              <a:gd name="T17" fmla="*/ 0 h 50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48" h="5005">
                <a:moveTo>
                  <a:pt x="125" y="0"/>
                </a:moveTo>
                <a:lnTo>
                  <a:pt x="3023" y="0"/>
                </a:lnTo>
                <a:cubicBezTo>
                  <a:pt x="3092" y="0"/>
                  <a:pt x="3148" y="56"/>
                  <a:pt x="3148" y="125"/>
                </a:cubicBezTo>
                <a:lnTo>
                  <a:pt x="3148" y="4880"/>
                </a:lnTo>
                <a:cubicBezTo>
                  <a:pt x="3148" y="4949"/>
                  <a:pt x="3092" y="5005"/>
                  <a:pt x="3023" y="5005"/>
                </a:cubicBezTo>
                <a:lnTo>
                  <a:pt x="125" y="5005"/>
                </a:lnTo>
                <a:cubicBezTo>
                  <a:pt x="56" y="5005"/>
                  <a:pt x="0" y="4949"/>
                  <a:pt x="0" y="4880"/>
                </a:cubicBezTo>
                <a:lnTo>
                  <a:pt x="0" y="125"/>
                </a:lnTo>
                <a:cubicBezTo>
                  <a:pt x="0" y="56"/>
                  <a:pt x="56" y="0"/>
                  <a:pt x="125" y="0"/>
                </a:cubicBezTo>
                <a:close/>
              </a:path>
            </a:pathLst>
          </a:custGeom>
          <a:solidFill>
            <a:schemeClr val="bg2"/>
          </a:solidFill>
          <a:ln w="10" cap="flat">
            <a:solidFill>
              <a:schemeClr val="accent2">
                <a:lumMod val="8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7" name="Freeform 8"/>
          <p:cNvSpPr>
            <a:spLocks/>
          </p:cNvSpPr>
          <p:nvPr/>
        </p:nvSpPr>
        <p:spPr bwMode="auto">
          <a:xfrm>
            <a:off x="6326189" y="1716881"/>
            <a:ext cx="2570163" cy="4119563"/>
          </a:xfrm>
          <a:custGeom>
            <a:avLst/>
            <a:gdLst>
              <a:gd name="T0" fmla="*/ 125 w 3148"/>
              <a:gd name="T1" fmla="*/ 0 h 5005"/>
              <a:gd name="T2" fmla="*/ 3023 w 3148"/>
              <a:gd name="T3" fmla="*/ 0 h 5005"/>
              <a:gd name="T4" fmla="*/ 3148 w 3148"/>
              <a:gd name="T5" fmla="*/ 125 h 5005"/>
              <a:gd name="T6" fmla="*/ 3148 w 3148"/>
              <a:gd name="T7" fmla="*/ 4880 h 5005"/>
              <a:gd name="T8" fmla="*/ 3023 w 3148"/>
              <a:gd name="T9" fmla="*/ 5005 h 5005"/>
              <a:gd name="T10" fmla="*/ 125 w 3148"/>
              <a:gd name="T11" fmla="*/ 5005 h 5005"/>
              <a:gd name="T12" fmla="*/ 0 w 3148"/>
              <a:gd name="T13" fmla="*/ 4880 h 5005"/>
              <a:gd name="T14" fmla="*/ 0 w 3148"/>
              <a:gd name="T15" fmla="*/ 125 h 5005"/>
              <a:gd name="T16" fmla="*/ 125 w 3148"/>
              <a:gd name="T17" fmla="*/ 0 h 50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48" h="5005">
                <a:moveTo>
                  <a:pt x="125" y="0"/>
                </a:moveTo>
                <a:lnTo>
                  <a:pt x="3023" y="0"/>
                </a:lnTo>
                <a:cubicBezTo>
                  <a:pt x="3092" y="0"/>
                  <a:pt x="3148" y="56"/>
                  <a:pt x="3148" y="125"/>
                </a:cubicBezTo>
                <a:lnTo>
                  <a:pt x="3148" y="4880"/>
                </a:lnTo>
                <a:cubicBezTo>
                  <a:pt x="3148" y="4949"/>
                  <a:pt x="3092" y="5005"/>
                  <a:pt x="3023" y="5005"/>
                </a:cubicBezTo>
                <a:lnTo>
                  <a:pt x="125" y="5005"/>
                </a:lnTo>
                <a:cubicBezTo>
                  <a:pt x="56" y="5005"/>
                  <a:pt x="0" y="4949"/>
                  <a:pt x="0" y="4880"/>
                </a:cubicBezTo>
                <a:lnTo>
                  <a:pt x="0" y="125"/>
                </a:lnTo>
                <a:cubicBezTo>
                  <a:pt x="0" y="56"/>
                  <a:pt x="56" y="0"/>
                  <a:pt x="125" y="0"/>
                </a:cubicBezTo>
                <a:close/>
              </a:path>
            </a:pathLst>
          </a:custGeom>
          <a:solidFill>
            <a:schemeClr val="tx2"/>
          </a:solidFill>
          <a:ln w="10" cap="flat">
            <a:solidFill>
              <a:schemeClr val="accent2">
                <a:lumMod val="8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28" name="组合 27"/>
          <p:cNvGrpSpPr/>
          <p:nvPr/>
        </p:nvGrpSpPr>
        <p:grpSpPr>
          <a:xfrm>
            <a:off x="3041651" y="3326606"/>
            <a:ext cx="631825" cy="636588"/>
            <a:chOff x="3041651" y="3326606"/>
            <a:chExt cx="631825" cy="636588"/>
          </a:xfrm>
        </p:grpSpPr>
        <p:sp>
          <p:nvSpPr>
            <p:cNvPr id="29" name="Oval 9"/>
            <p:cNvSpPr>
              <a:spLocks noChangeArrowheads="1"/>
            </p:cNvSpPr>
            <p:nvPr/>
          </p:nvSpPr>
          <p:spPr bwMode="auto">
            <a:xfrm>
              <a:off x="3041651" y="3326606"/>
              <a:ext cx="631825" cy="636588"/>
            </a:xfrm>
            <a:prstGeom prst="ellipse">
              <a:avLst/>
            </a:prstGeom>
            <a:solidFill>
              <a:schemeClr val="bg2"/>
            </a:solidFill>
            <a:ln>
              <a:solidFill>
                <a:schemeClr val="accent2"/>
              </a:solidFill>
            </a:ln>
          </p:spPr>
          <p:txBody>
            <a:bodyPr vert="horz" wrap="square" lIns="91440" tIns="45720" rIns="91440" bIns="45720" numCol="1" anchor="t" anchorCtr="0" compatLnSpc="1">
              <a:prstTxWarp prst="textNoShape">
                <a:avLst/>
              </a:prstTxWarp>
            </a:bodyPr>
            <a:lstStyle/>
            <a:p>
              <a:endParaRPr lang="zh-CN" altLang="en-US"/>
            </a:p>
          </p:txBody>
        </p:sp>
        <p:sp>
          <p:nvSpPr>
            <p:cNvPr id="30" name="Freeform 10"/>
            <p:cNvSpPr>
              <a:spLocks/>
            </p:cNvSpPr>
            <p:nvPr/>
          </p:nvSpPr>
          <p:spPr bwMode="auto">
            <a:xfrm>
              <a:off x="3378201" y="3469481"/>
              <a:ext cx="206375" cy="342900"/>
            </a:xfrm>
            <a:custGeom>
              <a:avLst/>
              <a:gdLst>
                <a:gd name="T0" fmla="*/ 216 w 252"/>
                <a:gd name="T1" fmla="*/ 252 h 418"/>
                <a:gd name="T2" fmla="*/ 136 w 252"/>
                <a:gd name="T3" fmla="*/ 321 h 418"/>
                <a:gd name="T4" fmla="*/ 58 w 252"/>
                <a:gd name="T5" fmla="*/ 388 h 418"/>
                <a:gd name="T6" fmla="*/ 0 w 252"/>
                <a:gd name="T7" fmla="*/ 350 h 418"/>
                <a:gd name="T8" fmla="*/ 34 w 252"/>
                <a:gd name="T9" fmla="*/ 321 h 418"/>
                <a:gd name="T10" fmla="*/ 115 w 252"/>
                <a:gd name="T11" fmla="*/ 252 h 418"/>
                <a:gd name="T12" fmla="*/ 112 w 252"/>
                <a:gd name="T13" fmla="*/ 154 h 418"/>
                <a:gd name="T14" fmla="*/ 34 w 252"/>
                <a:gd name="T15" fmla="*/ 88 h 418"/>
                <a:gd name="T16" fmla="*/ 0 w 252"/>
                <a:gd name="T17" fmla="*/ 58 h 418"/>
                <a:gd name="T18" fmla="*/ 55 w 252"/>
                <a:gd name="T19" fmla="*/ 19 h 418"/>
                <a:gd name="T20" fmla="*/ 136 w 252"/>
                <a:gd name="T21" fmla="*/ 88 h 418"/>
                <a:gd name="T22" fmla="*/ 213 w 252"/>
                <a:gd name="T23" fmla="*/ 154 h 418"/>
                <a:gd name="T24" fmla="*/ 216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6" y="252"/>
                  </a:moveTo>
                  <a:lnTo>
                    <a:pt x="136" y="321"/>
                  </a:lnTo>
                  <a:cubicBezTo>
                    <a:pt x="110" y="343"/>
                    <a:pt x="84" y="365"/>
                    <a:pt x="58" y="388"/>
                  </a:cubicBezTo>
                  <a:cubicBezTo>
                    <a:pt x="21" y="418"/>
                    <a:pt x="5" y="397"/>
                    <a:pt x="0" y="350"/>
                  </a:cubicBezTo>
                  <a:lnTo>
                    <a:pt x="34" y="321"/>
                  </a:lnTo>
                  <a:lnTo>
                    <a:pt x="115" y="252"/>
                  </a:lnTo>
                  <a:cubicBezTo>
                    <a:pt x="143" y="221"/>
                    <a:pt x="150" y="189"/>
                    <a:pt x="112" y="154"/>
                  </a:cubicBezTo>
                  <a:cubicBezTo>
                    <a:pt x="86" y="132"/>
                    <a:pt x="60" y="110"/>
                    <a:pt x="34" y="88"/>
                  </a:cubicBezTo>
                  <a:lnTo>
                    <a:pt x="0" y="58"/>
                  </a:lnTo>
                  <a:cubicBezTo>
                    <a:pt x="4" y="4"/>
                    <a:pt x="25" y="0"/>
                    <a:pt x="55" y="19"/>
                  </a:cubicBezTo>
                  <a:lnTo>
                    <a:pt x="136" y="88"/>
                  </a:lnTo>
                  <a:cubicBezTo>
                    <a:pt x="162" y="110"/>
                    <a:pt x="188" y="132"/>
                    <a:pt x="213" y="154"/>
                  </a:cubicBezTo>
                  <a:cubicBezTo>
                    <a:pt x="252" y="189"/>
                    <a:pt x="244" y="221"/>
                    <a:pt x="216"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11"/>
            <p:cNvSpPr>
              <a:spLocks/>
            </p:cNvSpPr>
            <p:nvPr/>
          </p:nvSpPr>
          <p:spPr bwMode="auto">
            <a:xfrm>
              <a:off x="3182938" y="3469481"/>
              <a:ext cx="206375" cy="342900"/>
            </a:xfrm>
            <a:custGeom>
              <a:avLst/>
              <a:gdLst>
                <a:gd name="T0" fmla="*/ 217 w 252"/>
                <a:gd name="T1" fmla="*/ 252 h 418"/>
                <a:gd name="T2" fmla="*/ 136 w 252"/>
                <a:gd name="T3" fmla="*/ 321 h 418"/>
                <a:gd name="T4" fmla="*/ 59 w 252"/>
                <a:gd name="T5" fmla="*/ 388 h 418"/>
                <a:gd name="T6" fmla="*/ 0 w 252"/>
                <a:gd name="T7" fmla="*/ 350 h 418"/>
                <a:gd name="T8" fmla="*/ 35 w 252"/>
                <a:gd name="T9" fmla="*/ 321 h 418"/>
                <a:gd name="T10" fmla="*/ 115 w 252"/>
                <a:gd name="T11" fmla="*/ 252 h 418"/>
                <a:gd name="T12" fmla="*/ 112 w 252"/>
                <a:gd name="T13" fmla="*/ 154 h 418"/>
                <a:gd name="T14" fmla="*/ 35 w 252"/>
                <a:gd name="T15" fmla="*/ 88 h 418"/>
                <a:gd name="T16" fmla="*/ 0 w 252"/>
                <a:gd name="T17" fmla="*/ 58 h 418"/>
                <a:gd name="T18" fmla="*/ 56 w 252"/>
                <a:gd name="T19" fmla="*/ 19 h 418"/>
                <a:gd name="T20" fmla="*/ 136 w 252"/>
                <a:gd name="T21" fmla="*/ 88 h 418"/>
                <a:gd name="T22" fmla="*/ 214 w 252"/>
                <a:gd name="T23" fmla="*/ 154 h 418"/>
                <a:gd name="T24" fmla="*/ 217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7" y="252"/>
                  </a:moveTo>
                  <a:lnTo>
                    <a:pt x="136" y="321"/>
                  </a:lnTo>
                  <a:cubicBezTo>
                    <a:pt x="110" y="343"/>
                    <a:pt x="84" y="365"/>
                    <a:pt x="59" y="388"/>
                  </a:cubicBezTo>
                  <a:cubicBezTo>
                    <a:pt x="21" y="418"/>
                    <a:pt x="6" y="397"/>
                    <a:pt x="0" y="350"/>
                  </a:cubicBezTo>
                  <a:lnTo>
                    <a:pt x="35" y="321"/>
                  </a:lnTo>
                  <a:lnTo>
                    <a:pt x="115" y="252"/>
                  </a:lnTo>
                  <a:cubicBezTo>
                    <a:pt x="143" y="221"/>
                    <a:pt x="150" y="189"/>
                    <a:pt x="112" y="154"/>
                  </a:cubicBezTo>
                  <a:cubicBezTo>
                    <a:pt x="86" y="132"/>
                    <a:pt x="60"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2" name="组合 31"/>
          <p:cNvGrpSpPr/>
          <p:nvPr/>
        </p:nvGrpSpPr>
        <p:grpSpPr>
          <a:xfrm>
            <a:off x="5867401" y="3326606"/>
            <a:ext cx="633413" cy="636588"/>
            <a:chOff x="5867401" y="3326606"/>
            <a:chExt cx="633413" cy="636588"/>
          </a:xfrm>
        </p:grpSpPr>
        <p:sp>
          <p:nvSpPr>
            <p:cNvPr id="33" name="Oval 12"/>
            <p:cNvSpPr>
              <a:spLocks noChangeArrowheads="1"/>
            </p:cNvSpPr>
            <p:nvPr/>
          </p:nvSpPr>
          <p:spPr bwMode="auto">
            <a:xfrm>
              <a:off x="5867401" y="3326606"/>
              <a:ext cx="633413" cy="636588"/>
            </a:xfrm>
            <a:prstGeom prst="ellipse">
              <a:avLst/>
            </a:prstGeom>
            <a:solidFill>
              <a:schemeClr val="bg2"/>
            </a:solidFill>
            <a:ln>
              <a:solidFill>
                <a:schemeClr val="accent2"/>
              </a:solidFill>
            </a:ln>
          </p:spPr>
          <p:txBody>
            <a:bodyPr vert="horz" wrap="square" lIns="91440" tIns="45720" rIns="91440" bIns="45720" numCol="1" anchor="t" anchorCtr="0" compatLnSpc="1">
              <a:prstTxWarp prst="textNoShape">
                <a:avLst/>
              </a:prstTxWarp>
            </a:bodyPr>
            <a:lstStyle/>
            <a:p>
              <a:endParaRPr lang="zh-CN" altLang="en-US"/>
            </a:p>
          </p:txBody>
        </p:sp>
        <p:sp>
          <p:nvSpPr>
            <p:cNvPr id="34" name="Freeform 13"/>
            <p:cNvSpPr>
              <a:spLocks/>
            </p:cNvSpPr>
            <p:nvPr/>
          </p:nvSpPr>
          <p:spPr bwMode="auto">
            <a:xfrm>
              <a:off x="6205539" y="3469481"/>
              <a:ext cx="206375" cy="342900"/>
            </a:xfrm>
            <a:custGeom>
              <a:avLst/>
              <a:gdLst>
                <a:gd name="T0" fmla="*/ 217 w 252"/>
                <a:gd name="T1" fmla="*/ 252 h 418"/>
                <a:gd name="T2" fmla="*/ 136 w 252"/>
                <a:gd name="T3" fmla="*/ 321 h 418"/>
                <a:gd name="T4" fmla="*/ 59 w 252"/>
                <a:gd name="T5" fmla="*/ 388 h 418"/>
                <a:gd name="T6" fmla="*/ 0 w 252"/>
                <a:gd name="T7" fmla="*/ 350 h 418"/>
                <a:gd name="T8" fmla="*/ 35 w 252"/>
                <a:gd name="T9" fmla="*/ 321 h 418"/>
                <a:gd name="T10" fmla="*/ 115 w 252"/>
                <a:gd name="T11" fmla="*/ 252 h 418"/>
                <a:gd name="T12" fmla="*/ 112 w 252"/>
                <a:gd name="T13" fmla="*/ 154 h 418"/>
                <a:gd name="T14" fmla="*/ 35 w 252"/>
                <a:gd name="T15" fmla="*/ 88 h 418"/>
                <a:gd name="T16" fmla="*/ 0 w 252"/>
                <a:gd name="T17" fmla="*/ 58 h 418"/>
                <a:gd name="T18" fmla="*/ 56 w 252"/>
                <a:gd name="T19" fmla="*/ 19 h 418"/>
                <a:gd name="T20" fmla="*/ 136 w 252"/>
                <a:gd name="T21" fmla="*/ 88 h 418"/>
                <a:gd name="T22" fmla="*/ 214 w 252"/>
                <a:gd name="T23" fmla="*/ 154 h 418"/>
                <a:gd name="T24" fmla="*/ 217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7" y="252"/>
                  </a:moveTo>
                  <a:lnTo>
                    <a:pt x="136" y="321"/>
                  </a:lnTo>
                  <a:cubicBezTo>
                    <a:pt x="110" y="343"/>
                    <a:pt x="84" y="365"/>
                    <a:pt x="59" y="388"/>
                  </a:cubicBezTo>
                  <a:cubicBezTo>
                    <a:pt x="21" y="418"/>
                    <a:pt x="6" y="397"/>
                    <a:pt x="0" y="350"/>
                  </a:cubicBezTo>
                  <a:lnTo>
                    <a:pt x="35" y="321"/>
                  </a:lnTo>
                  <a:lnTo>
                    <a:pt x="115" y="252"/>
                  </a:lnTo>
                  <a:cubicBezTo>
                    <a:pt x="143" y="221"/>
                    <a:pt x="150" y="189"/>
                    <a:pt x="112" y="154"/>
                  </a:cubicBezTo>
                  <a:cubicBezTo>
                    <a:pt x="86" y="132"/>
                    <a:pt x="60"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14"/>
            <p:cNvSpPr>
              <a:spLocks/>
            </p:cNvSpPr>
            <p:nvPr/>
          </p:nvSpPr>
          <p:spPr bwMode="auto">
            <a:xfrm>
              <a:off x="6010276" y="3469481"/>
              <a:ext cx="206375" cy="342900"/>
            </a:xfrm>
            <a:custGeom>
              <a:avLst/>
              <a:gdLst>
                <a:gd name="T0" fmla="*/ 217 w 252"/>
                <a:gd name="T1" fmla="*/ 252 h 418"/>
                <a:gd name="T2" fmla="*/ 136 w 252"/>
                <a:gd name="T3" fmla="*/ 321 h 418"/>
                <a:gd name="T4" fmla="*/ 59 w 252"/>
                <a:gd name="T5" fmla="*/ 388 h 418"/>
                <a:gd name="T6" fmla="*/ 1 w 252"/>
                <a:gd name="T7" fmla="*/ 350 h 418"/>
                <a:gd name="T8" fmla="*/ 35 w 252"/>
                <a:gd name="T9" fmla="*/ 321 h 418"/>
                <a:gd name="T10" fmla="*/ 115 w 252"/>
                <a:gd name="T11" fmla="*/ 252 h 418"/>
                <a:gd name="T12" fmla="*/ 112 w 252"/>
                <a:gd name="T13" fmla="*/ 154 h 418"/>
                <a:gd name="T14" fmla="*/ 35 w 252"/>
                <a:gd name="T15" fmla="*/ 88 h 418"/>
                <a:gd name="T16" fmla="*/ 0 w 252"/>
                <a:gd name="T17" fmla="*/ 58 h 418"/>
                <a:gd name="T18" fmla="*/ 56 w 252"/>
                <a:gd name="T19" fmla="*/ 19 h 418"/>
                <a:gd name="T20" fmla="*/ 136 w 252"/>
                <a:gd name="T21" fmla="*/ 88 h 418"/>
                <a:gd name="T22" fmla="*/ 214 w 252"/>
                <a:gd name="T23" fmla="*/ 154 h 418"/>
                <a:gd name="T24" fmla="*/ 217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7" y="252"/>
                  </a:moveTo>
                  <a:lnTo>
                    <a:pt x="136" y="321"/>
                  </a:lnTo>
                  <a:cubicBezTo>
                    <a:pt x="111" y="343"/>
                    <a:pt x="85" y="365"/>
                    <a:pt x="59" y="388"/>
                  </a:cubicBezTo>
                  <a:cubicBezTo>
                    <a:pt x="22" y="418"/>
                    <a:pt x="6" y="397"/>
                    <a:pt x="1" y="350"/>
                  </a:cubicBezTo>
                  <a:lnTo>
                    <a:pt x="35" y="321"/>
                  </a:lnTo>
                  <a:lnTo>
                    <a:pt x="115" y="252"/>
                  </a:lnTo>
                  <a:cubicBezTo>
                    <a:pt x="143" y="221"/>
                    <a:pt x="151" y="189"/>
                    <a:pt x="112" y="154"/>
                  </a:cubicBezTo>
                  <a:cubicBezTo>
                    <a:pt x="86" y="132"/>
                    <a:pt x="61"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6" name="组合 35"/>
          <p:cNvGrpSpPr/>
          <p:nvPr/>
        </p:nvGrpSpPr>
        <p:grpSpPr>
          <a:xfrm>
            <a:off x="8728076" y="3326606"/>
            <a:ext cx="633413" cy="636588"/>
            <a:chOff x="8728076" y="3326606"/>
            <a:chExt cx="633413" cy="636588"/>
          </a:xfrm>
        </p:grpSpPr>
        <p:sp>
          <p:nvSpPr>
            <p:cNvPr id="37" name="Oval 15"/>
            <p:cNvSpPr>
              <a:spLocks noChangeArrowheads="1"/>
            </p:cNvSpPr>
            <p:nvPr/>
          </p:nvSpPr>
          <p:spPr bwMode="auto">
            <a:xfrm>
              <a:off x="8728076" y="3326606"/>
              <a:ext cx="633413" cy="636588"/>
            </a:xfrm>
            <a:prstGeom prst="ellipse">
              <a:avLst/>
            </a:prstGeom>
            <a:solidFill>
              <a:schemeClr val="bg2"/>
            </a:solidFill>
            <a:ln>
              <a:solidFill>
                <a:schemeClr val="accent2"/>
              </a:solidFill>
            </a:ln>
          </p:spPr>
          <p:txBody>
            <a:bodyPr vert="horz" wrap="square" lIns="91440" tIns="45720" rIns="91440" bIns="45720" numCol="1" anchor="t" anchorCtr="0" compatLnSpc="1">
              <a:prstTxWarp prst="textNoShape">
                <a:avLst/>
              </a:prstTxWarp>
            </a:bodyPr>
            <a:lstStyle/>
            <a:p>
              <a:endParaRPr lang="zh-CN" altLang="en-US"/>
            </a:p>
          </p:txBody>
        </p:sp>
        <p:sp>
          <p:nvSpPr>
            <p:cNvPr id="38" name="Freeform 16"/>
            <p:cNvSpPr>
              <a:spLocks/>
            </p:cNvSpPr>
            <p:nvPr/>
          </p:nvSpPr>
          <p:spPr bwMode="auto">
            <a:xfrm>
              <a:off x="9066214" y="3469481"/>
              <a:ext cx="206375" cy="342900"/>
            </a:xfrm>
            <a:custGeom>
              <a:avLst/>
              <a:gdLst>
                <a:gd name="T0" fmla="*/ 217 w 252"/>
                <a:gd name="T1" fmla="*/ 252 h 418"/>
                <a:gd name="T2" fmla="*/ 136 w 252"/>
                <a:gd name="T3" fmla="*/ 321 h 418"/>
                <a:gd name="T4" fmla="*/ 59 w 252"/>
                <a:gd name="T5" fmla="*/ 388 h 418"/>
                <a:gd name="T6" fmla="*/ 0 w 252"/>
                <a:gd name="T7" fmla="*/ 350 h 418"/>
                <a:gd name="T8" fmla="*/ 34 w 252"/>
                <a:gd name="T9" fmla="*/ 321 h 418"/>
                <a:gd name="T10" fmla="*/ 115 w 252"/>
                <a:gd name="T11" fmla="*/ 252 h 418"/>
                <a:gd name="T12" fmla="*/ 112 w 252"/>
                <a:gd name="T13" fmla="*/ 154 h 418"/>
                <a:gd name="T14" fmla="*/ 34 w 252"/>
                <a:gd name="T15" fmla="*/ 88 h 418"/>
                <a:gd name="T16" fmla="*/ 0 w 252"/>
                <a:gd name="T17" fmla="*/ 58 h 418"/>
                <a:gd name="T18" fmla="*/ 56 w 252"/>
                <a:gd name="T19" fmla="*/ 19 h 418"/>
                <a:gd name="T20" fmla="*/ 136 w 252"/>
                <a:gd name="T21" fmla="*/ 88 h 418"/>
                <a:gd name="T22" fmla="*/ 213 w 252"/>
                <a:gd name="T23" fmla="*/ 154 h 418"/>
                <a:gd name="T24" fmla="*/ 217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7" y="252"/>
                  </a:moveTo>
                  <a:lnTo>
                    <a:pt x="136" y="321"/>
                  </a:lnTo>
                  <a:cubicBezTo>
                    <a:pt x="110" y="343"/>
                    <a:pt x="84" y="365"/>
                    <a:pt x="59" y="388"/>
                  </a:cubicBezTo>
                  <a:cubicBezTo>
                    <a:pt x="21" y="418"/>
                    <a:pt x="6" y="397"/>
                    <a:pt x="0" y="350"/>
                  </a:cubicBezTo>
                  <a:lnTo>
                    <a:pt x="34" y="321"/>
                  </a:lnTo>
                  <a:lnTo>
                    <a:pt x="115" y="252"/>
                  </a:lnTo>
                  <a:cubicBezTo>
                    <a:pt x="143" y="221"/>
                    <a:pt x="150" y="189"/>
                    <a:pt x="112" y="154"/>
                  </a:cubicBezTo>
                  <a:cubicBezTo>
                    <a:pt x="86" y="132"/>
                    <a:pt x="60" y="110"/>
                    <a:pt x="34" y="88"/>
                  </a:cubicBezTo>
                  <a:lnTo>
                    <a:pt x="0" y="58"/>
                  </a:lnTo>
                  <a:cubicBezTo>
                    <a:pt x="4" y="4"/>
                    <a:pt x="25" y="0"/>
                    <a:pt x="56" y="19"/>
                  </a:cubicBezTo>
                  <a:lnTo>
                    <a:pt x="136" y="88"/>
                  </a:lnTo>
                  <a:cubicBezTo>
                    <a:pt x="162" y="110"/>
                    <a:pt x="188" y="132"/>
                    <a:pt x="213"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17"/>
            <p:cNvSpPr>
              <a:spLocks/>
            </p:cNvSpPr>
            <p:nvPr/>
          </p:nvSpPr>
          <p:spPr bwMode="auto">
            <a:xfrm>
              <a:off x="8870951" y="3469481"/>
              <a:ext cx="206375" cy="342900"/>
            </a:xfrm>
            <a:custGeom>
              <a:avLst/>
              <a:gdLst>
                <a:gd name="T0" fmla="*/ 217 w 252"/>
                <a:gd name="T1" fmla="*/ 252 h 418"/>
                <a:gd name="T2" fmla="*/ 136 w 252"/>
                <a:gd name="T3" fmla="*/ 321 h 418"/>
                <a:gd name="T4" fmla="*/ 59 w 252"/>
                <a:gd name="T5" fmla="*/ 388 h 418"/>
                <a:gd name="T6" fmla="*/ 1 w 252"/>
                <a:gd name="T7" fmla="*/ 350 h 418"/>
                <a:gd name="T8" fmla="*/ 35 w 252"/>
                <a:gd name="T9" fmla="*/ 321 h 418"/>
                <a:gd name="T10" fmla="*/ 115 w 252"/>
                <a:gd name="T11" fmla="*/ 252 h 418"/>
                <a:gd name="T12" fmla="*/ 112 w 252"/>
                <a:gd name="T13" fmla="*/ 154 h 418"/>
                <a:gd name="T14" fmla="*/ 35 w 252"/>
                <a:gd name="T15" fmla="*/ 88 h 418"/>
                <a:gd name="T16" fmla="*/ 0 w 252"/>
                <a:gd name="T17" fmla="*/ 58 h 418"/>
                <a:gd name="T18" fmla="*/ 56 w 252"/>
                <a:gd name="T19" fmla="*/ 19 h 418"/>
                <a:gd name="T20" fmla="*/ 136 w 252"/>
                <a:gd name="T21" fmla="*/ 88 h 418"/>
                <a:gd name="T22" fmla="*/ 214 w 252"/>
                <a:gd name="T23" fmla="*/ 154 h 418"/>
                <a:gd name="T24" fmla="*/ 217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7" y="252"/>
                  </a:moveTo>
                  <a:lnTo>
                    <a:pt x="136" y="321"/>
                  </a:lnTo>
                  <a:cubicBezTo>
                    <a:pt x="110" y="343"/>
                    <a:pt x="85" y="365"/>
                    <a:pt x="59" y="388"/>
                  </a:cubicBezTo>
                  <a:cubicBezTo>
                    <a:pt x="21" y="418"/>
                    <a:pt x="6" y="397"/>
                    <a:pt x="1" y="350"/>
                  </a:cubicBezTo>
                  <a:lnTo>
                    <a:pt x="35" y="321"/>
                  </a:lnTo>
                  <a:lnTo>
                    <a:pt x="115" y="252"/>
                  </a:lnTo>
                  <a:cubicBezTo>
                    <a:pt x="143" y="221"/>
                    <a:pt x="151" y="189"/>
                    <a:pt x="112" y="154"/>
                  </a:cubicBezTo>
                  <a:cubicBezTo>
                    <a:pt x="86" y="132"/>
                    <a:pt x="60"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0" name="组合 39"/>
          <p:cNvGrpSpPr/>
          <p:nvPr/>
        </p:nvGrpSpPr>
        <p:grpSpPr>
          <a:xfrm>
            <a:off x="1454151" y="1939131"/>
            <a:ext cx="930275" cy="938213"/>
            <a:chOff x="1454151" y="1939131"/>
            <a:chExt cx="930275" cy="938213"/>
          </a:xfrm>
        </p:grpSpPr>
        <p:sp>
          <p:nvSpPr>
            <p:cNvPr id="41" name="Oval 18"/>
            <p:cNvSpPr>
              <a:spLocks noChangeArrowheads="1"/>
            </p:cNvSpPr>
            <p:nvPr/>
          </p:nvSpPr>
          <p:spPr bwMode="auto">
            <a:xfrm>
              <a:off x="1454151" y="1939131"/>
              <a:ext cx="930275" cy="938213"/>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2" name="TextBox 41"/>
            <p:cNvSpPr txBox="1"/>
            <p:nvPr/>
          </p:nvSpPr>
          <p:spPr>
            <a:xfrm>
              <a:off x="1586504" y="2115849"/>
              <a:ext cx="691215" cy="584775"/>
            </a:xfrm>
            <a:prstGeom prst="rect">
              <a:avLst/>
            </a:prstGeom>
            <a:noFill/>
          </p:spPr>
          <p:txBody>
            <a:bodyPr wrap="none" rtlCol="0">
              <a:spAutoFit/>
            </a:bodyPr>
            <a:lstStyle/>
            <a:p>
              <a:r>
                <a:rPr lang="en-US" altLang="zh-CN" sz="3200" b="1" dirty="0" smtClean="0">
                  <a:latin typeface="+mn-ea"/>
                  <a:ea typeface="+mn-ea"/>
                </a:rPr>
                <a:t>01</a:t>
              </a:r>
              <a:endParaRPr lang="zh-CN" altLang="en-US" sz="3200" b="1" dirty="0">
                <a:latin typeface="+mn-ea"/>
                <a:ea typeface="+mn-ea"/>
              </a:endParaRPr>
            </a:p>
          </p:txBody>
        </p:sp>
      </p:grpSp>
      <p:sp>
        <p:nvSpPr>
          <p:cNvPr id="43" name="矩形 42"/>
          <p:cNvSpPr/>
          <p:nvPr/>
        </p:nvSpPr>
        <p:spPr>
          <a:xfrm>
            <a:off x="862611" y="2919179"/>
            <a:ext cx="2090066" cy="1754326"/>
          </a:xfrm>
          <a:prstGeom prst="rect">
            <a:avLst/>
          </a:prstGeom>
          <a:noFill/>
          <a:ln>
            <a:noFill/>
          </a:ln>
        </p:spPr>
        <p:txBody>
          <a:bodyPr wrap="square">
            <a:spAutoFit/>
          </a:bodyPr>
          <a:lstStyle/>
          <a:p>
            <a:pPr algn="just"/>
            <a:r>
              <a:rPr lang="zh-CN" altLang="en-US" dirty="0" smtClean="0">
                <a:solidFill>
                  <a:schemeClr val="accent2"/>
                </a:solidFill>
                <a:latin typeface="微软雅黑" pitchFamily="34" charset="-122"/>
                <a:ea typeface="微软雅黑" pitchFamily="34" charset="-122"/>
              </a:rPr>
              <a:t>请在这里输入您的</a:t>
            </a:r>
            <a:r>
              <a:rPr lang="zh-CN" altLang="en-US" dirty="0">
                <a:solidFill>
                  <a:schemeClr val="accent2"/>
                </a:solidFill>
                <a:latin typeface="微软雅黑" pitchFamily="34" charset="-122"/>
                <a:ea typeface="微软雅黑" pitchFamily="34" charset="-122"/>
              </a:rPr>
              <a:t>文字；请在这里输入您的文字</a:t>
            </a:r>
            <a:r>
              <a:rPr lang="zh-CN" altLang="en-US" dirty="0" smtClean="0">
                <a:solidFill>
                  <a:schemeClr val="accent2"/>
                </a:solidFill>
                <a:latin typeface="微软雅黑" pitchFamily="34" charset="-122"/>
                <a:ea typeface="微软雅黑" pitchFamily="34" charset="-122"/>
              </a:rPr>
              <a:t>；</a:t>
            </a:r>
            <a:r>
              <a:rPr lang="zh-CN" altLang="en-US" dirty="0">
                <a:solidFill>
                  <a:schemeClr val="accent2"/>
                </a:solidFill>
                <a:latin typeface="微软雅黑" pitchFamily="34" charset="-122"/>
                <a:ea typeface="微软雅黑" pitchFamily="34" charset="-122"/>
              </a:rPr>
              <a:t>请在这里输入您的文字</a:t>
            </a:r>
            <a:r>
              <a:rPr lang="zh-CN" altLang="en-US" dirty="0" smtClean="0">
                <a:solidFill>
                  <a:schemeClr val="accent2"/>
                </a:solidFill>
                <a:latin typeface="微软雅黑" pitchFamily="34" charset="-122"/>
                <a:ea typeface="微软雅黑" pitchFamily="34" charset="-122"/>
              </a:rPr>
              <a:t>；请</a:t>
            </a:r>
            <a:r>
              <a:rPr lang="zh-CN" altLang="en-US" dirty="0">
                <a:solidFill>
                  <a:schemeClr val="accent2"/>
                </a:solidFill>
                <a:latin typeface="微软雅黑" pitchFamily="34" charset="-122"/>
                <a:ea typeface="微软雅黑" pitchFamily="34" charset="-122"/>
              </a:rPr>
              <a:t>在这里输入您的</a:t>
            </a:r>
            <a:r>
              <a:rPr lang="zh-CN" altLang="en-US" dirty="0" smtClean="0">
                <a:solidFill>
                  <a:schemeClr val="accent2"/>
                </a:solidFill>
                <a:latin typeface="微软雅黑" pitchFamily="34" charset="-122"/>
                <a:ea typeface="微软雅黑" pitchFamily="34" charset="-122"/>
              </a:rPr>
              <a:t>文字。</a:t>
            </a:r>
            <a:endParaRPr lang="zh-CN" altLang="en-US" dirty="0">
              <a:solidFill>
                <a:schemeClr val="accent2"/>
              </a:solidFill>
              <a:latin typeface="微软雅黑" pitchFamily="34" charset="-122"/>
              <a:ea typeface="微软雅黑" pitchFamily="34" charset="-122"/>
            </a:endParaRPr>
          </a:p>
        </p:txBody>
      </p:sp>
      <p:sp>
        <p:nvSpPr>
          <p:cNvPr id="44" name="矩形 43"/>
          <p:cNvSpPr/>
          <p:nvPr/>
        </p:nvSpPr>
        <p:spPr>
          <a:xfrm>
            <a:off x="3701345" y="2919179"/>
            <a:ext cx="2090066" cy="1754326"/>
          </a:xfrm>
          <a:prstGeom prst="rect">
            <a:avLst/>
          </a:prstGeom>
          <a:noFill/>
          <a:ln>
            <a:noFill/>
          </a:ln>
        </p:spPr>
        <p:txBody>
          <a:bodyPr wrap="square">
            <a:spAutoFit/>
          </a:bodyPr>
          <a:lstStyle/>
          <a:p>
            <a:pPr algn="just"/>
            <a:r>
              <a:rPr lang="zh-CN" altLang="en-US" dirty="0">
                <a:solidFill>
                  <a:schemeClr val="accent2"/>
                </a:solidFill>
                <a:latin typeface="微软雅黑" pitchFamily="34" charset="-122"/>
                <a:ea typeface="微软雅黑" pitchFamily="34" charset="-122"/>
              </a:rPr>
              <a:t>请在这里输入您的文字；请在这里输入您的文字；请在这里输入您的文字；请在这里输入您的文字。</a:t>
            </a:r>
          </a:p>
        </p:txBody>
      </p:sp>
      <p:sp>
        <p:nvSpPr>
          <p:cNvPr id="45" name="矩形 44"/>
          <p:cNvSpPr/>
          <p:nvPr/>
        </p:nvSpPr>
        <p:spPr>
          <a:xfrm>
            <a:off x="6580661" y="2919179"/>
            <a:ext cx="2117847" cy="1754326"/>
          </a:xfrm>
          <a:prstGeom prst="rect">
            <a:avLst/>
          </a:prstGeom>
          <a:noFill/>
          <a:ln>
            <a:noFill/>
          </a:ln>
        </p:spPr>
        <p:txBody>
          <a:bodyPr wrap="square">
            <a:spAutoFit/>
          </a:bodyPr>
          <a:lstStyle/>
          <a:p>
            <a:pPr algn="just"/>
            <a:r>
              <a:rPr lang="zh-CN" altLang="en-US" dirty="0">
                <a:solidFill>
                  <a:schemeClr val="accent2"/>
                </a:solidFill>
                <a:latin typeface="微软雅黑" pitchFamily="34" charset="-122"/>
                <a:ea typeface="微软雅黑" pitchFamily="34" charset="-122"/>
              </a:rPr>
              <a:t>请在这里输入您的文字；请在这里输入您的文字；请在这里输入您的文字；请在这里输入您的文字。</a:t>
            </a:r>
          </a:p>
        </p:txBody>
      </p:sp>
      <p:sp>
        <p:nvSpPr>
          <p:cNvPr id="46" name="矩形 45"/>
          <p:cNvSpPr/>
          <p:nvPr/>
        </p:nvSpPr>
        <p:spPr>
          <a:xfrm>
            <a:off x="9487995" y="2919179"/>
            <a:ext cx="2090066" cy="1754326"/>
          </a:xfrm>
          <a:prstGeom prst="rect">
            <a:avLst/>
          </a:prstGeom>
          <a:noFill/>
          <a:ln>
            <a:noFill/>
          </a:ln>
        </p:spPr>
        <p:txBody>
          <a:bodyPr wrap="square">
            <a:spAutoFit/>
          </a:bodyPr>
          <a:lstStyle/>
          <a:p>
            <a:pPr algn="just"/>
            <a:r>
              <a:rPr lang="zh-CN" altLang="en-US" dirty="0">
                <a:solidFill>
                  <a:schemeClr val="accent2"/>
                </a:solidFill>
                <a:latin typeface="微软雅黑" pitchFamily="34" charset="-122"/>
                <a:ea typeface="微软雅黑" pitchFamily="34" charset="-122"/>
              </a:rPr>
              <a:t>请在这里输入您的文字；请在这里输入您的文字；请在这里输入您的文字；请在这里输入您的文字。</a:t>
            </a:r>
          </a:p>
        </p:txBody>
      </p:sp>
      <p:grpSp>
        <p:nvGrpSpPr>
          <p:cNvPr id="47" name="组合 46"/>
          <p:cNvGrpSpPr/>
          <p:nvPr/>
        </p:nvGrpSpPr>
        <p:grpSpPr>
          <a:xfrm>
            <a:off x="4300538" y="1939131"/>
            <a:ext cx="930275" cy="938213"/>
            <a:chOff x="4300538" y="1939131"/>
            <a:chExt cx="930275" cy="938213"/>
          </a:xfrm>
        </p:grpSpPr>
        <p:sp>
          <p:nvSpPr>
            <p:cNvPr id="48" name="Oval 19"/>
            <p:cNvSpPr>
              <a:spLocks noChangeArrowheads="1"/>
            </p:cNvSpPr>
            <p:nvPr/>
          </p:nvSpPr>
          <p:spPr bwMode="auto">
            <a:xfrm>
              <a:off x="4300538" y="1939131"/>
              <a:ext cx="930275" cy="938213"/>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9" name="TextBox 48"/>
            <p:cNvSpPr txBox="1"/>
            <p:nvPr/>
          </p:nvSpPr>
          <p:spPr>
            <a:xfrm>
              <a:off x="4425238" y="2115849"/>
              <a:ext cx="691215" cy="584775"/>
            </a:xfrm>
            <a:prstGeom prst="rect">
              <a:avLst/>
            </a:prstGeom>
            <a:noFill/>
          </p:spPr>
          <p:txBody>
            <a:bodyPr wrap="none" rtlCol="0">
              <a:spAutoFit/>
            </a:bodyPr>
            <a:lstStyle/>
            <a:p>
              <a:r>
                <a:rPr lang="en-US" altLang="zh-CN" sz="3200" b="1" dirty="0" smtClean="0">
                  <a:latin typeface="+mn-ea"/>
                  <a:ea typeface="+mn-ea"/>
                </a:rPr>
                <a:t>02</a:t>
              </a:r>
              <a:endParaRPr lang="zh-CN" altLang="en-US" sz="3200" b="1" dirty="0">
                <a:latin typeface="+mn-ea"/>
                <a:ea typeface="+mn-ea"/>
              </a:endParaRPr>
            </a:p>
          </p:txBody>
        </p:sp>
      </p:grpSp>
      <p:grpSp>
        <p:nvGrpSpPr>
          <p:cNvPr id="50" name="组合 49"/>
          <p:cNvGrpSpPr/>
          <p:nvPr/>
        </p:nvGrpSpPr>
        <p:grpSpPr>
          <a:xfrm>
            <a:off x="7145339" y="1939131"/>
            <a:ext cx="931863" cy="938213"/>
            <a:chOff x="7145339" y="1939131"/>
            <a:chExt cx="931863" cy="938213"/>
          </a:xfrm>
        </p:grpSpPr>
        <p:sp>
          <p:nvSpPr>
            <p:cNvPr id="51" name="Oval 20"/>
            <p:cNvSpPr>
              <a:spLocks noChangeArrowheads="1"/>
            </p:cNvSpPr>
            <p:nvPr/>
          </p:nvSpPr>
          <p:spPr bwMode="auto">
            <a:xfrm>
              <a:off x="7145339" y="1939131"/>
              <a:ext cx="931863" cy="938213"/>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2" name="TextBox 51"/>
            <p:cNvSpPr txBox="1"/>
            <p:nvPr/>
          </p:nvSpPr>
          <p:spPr>
            <a:xfrm>
              <a:off x="7263972" y="2115849"/>
              <a:ext cx="691215" cy="584775"/>
            </a:xfrm>
            <a:prstGeom prst="rect">
              <a:avLst/>
            </a:prstGeom>
            <a:noFill/>
          </p:spPr>
          <p:txBody>
            <a:bodyPr wrap="none" rtlCol="0">
              <a:spAutoFit/>
            </a:bodyPr>
            <a:lstStyle/>
            <a:p>
              <a:r>
                <a:rPr lang="en-US" altLang="zh-CN" sz="3200" b="1" dirty="0" smtClean="0">
                  <a:latin typeface="+mn-ea"/>
                  <a:ea typeface="+mn-ea"/>
                </a:rPr>
                <a:t>03</a:t>
              </a:r>
              <a:endParaRPr lang="zh-CN" altLang="en-US" sz="3200" b="1" dirty="0">
                <a:latin typeface="+mn-ea"/>
                <a:ea typeface="+mn-ea"/>
              </a:endParaRPr>
            </a:p>
          </p:txBody>
        </p:sp>
      </p:grpSp>
      <p:grpSp>
        <p:nvGrpSpPr>
          <p:cNvPr id="53" name="组合 52"/>
          <p:cNvGrpSpPr/>
          <p:nvPr/>
        </p:nvGrpSpPr>
        <p:grpSpPr>
          <a:xfrm>
            <a:off x="9991726" y="1939131"/>
            <a:ext cx="931863" cy="938213"/>
            <a:chOff x="9991726" y="1939131"/>
            <a:chExt cx="931863" cy="938213"/>
          </a:xfrm>
        </p:grpSpPr>
        <p:sp>
          <p:nvSpPr>
            <p:cNvPr id="54" name="Oval 21"/>
            <p:cNvSpPr>
              <a:spLocks noChangeArrowheads="1"/>
            </p:cNvSpPr>
            <p:nvPr/>
          </p:nvSpPr>
          <p:spPr bwMode="auto">
            <a:xfrm>
              <a:off x="9991726" y="1939131"/>
              <a:ext cx="931863" cy="938213"/>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7" name="TextBox 56"/>
            <p:cNvSpPr txBox="1"/>
            <p:nvPr/>
          </p:nvSpPr>
          <p:spPr>
            <a:xfrm>
              <a:off x="10130002" y="2115849"/>
              <a:ext cx="691215" cy="584775"/>
            </a:xfrm>
            <a:prstGeom prst="rect">
              <a:avLst/>
            </a:prstGeom>
            <a:noFill/>
          </p:spPr>
          <p:txBody>
            <a:bodyPr wrap="none" rtlCol="0">
              <a:spAutoFit/>
            </a:bodyPr>
            <a:lstStyle/>
            <a:p>
              <a:r>
                <a:rPr lang="en-US" altLang="zh-CN" sz="3200" b="1" dirty="0" smtClean="0">
                  <a:latin typeface="+mn-ea"/>
                  <a:ea typeface="+mn-ea"/>
                </a:rPr>
                <a:t>04</a:t>
              </a:r>
              <a:endParaRPr lang="zh-CN" altLang="en-US" sz="3200" b="1" dirty="0">
                <a:latin typeface="+mn-ea"/>
                <a:ea typeface="+mn-ea"/>
              </a:endParaRPr>
            </a:p>
          </p:txBody>
        </p:sp>
      </p:grpSp>
    </p:spTree>
    <p:extLst>
      <p:ext uri="{BB962C8B-B14F-4D97-AF65-F5344CB8AC3E}">
        <p14:creationId xmlns:p14="http://schemas.microsoft.com/office/powerpoint/2010/main" val="1165297779"/>
      </p:ext>
    </p:extLst>
  </p:cSld>
  <p:clrMapOvr>
    <a:masterClrMapping/>
  </p:clrMapOvr>
  <mc:AlternateContent xmlns:mc="http://schemas.openxmlformats.org/markup-compatibility/2006">
    <mc:Choice xmlns:p14="http://schemas.microsoft.com/office/powerpoint/2010/main" Requires="p14">
      <p:transition spd="slow" p14:dur="800" advTm="7386">
        <p14:prism dir="d" isInverted="1"/>
      </p:transition>
    </mc:Choice>
    <mc:Fallback>
      <p:transition spd="slow" advTm="7386">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5"/>
                                            </p:tgtEl>
                                            <p:attrNameLst>
                                              <p:attrName>style.visibility</p:attrName>
                                            </p:attrNameLst>
                                          </p:cBhvr>
                                          <p:to>
                                            <p:strVal val="visible"/>
                                          </p:to>
                                        </p:set>
                                        <p:anim calcmode="lin" valueType="num">
                                          <p:cBhvr>
                                            <p:cTn id="7" dur="40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55"/>
                                            </p:tgtEl>
                                            <p:attrNameLst>
                                              <p:attrName>ppt_y</p:attrName>
                                            </p:attrNameLst>
                                          </p:cBhvr>
                                          <p:tavLst>
                                            <p:tav tm="0">
                                              <p:val>
                                                <p:strVal val="#ppt_y"/>
                                              </p:val>
                                            </p:tav>
                                            <p:tav tm="100000">
                                              <p:val>
                                                <p:strVal val="#ppt_y"/>
                                              </p:val>
                                            </p:tav>
                                          </p:tavLst>
                                        </p:anim>
                                        <p:anim calcmode="lin" valueType="num">
                                          <p:cBhvr>
                                            <p:cTn id="9" dur="40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5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55"/>
                                            </p:tgtEl>
                                          </p:cBhvr>
                                        </p:animEffect>
                                      </p:childTnLst>
                                    </p:cTn>
                                  </p:par>
                                  <p:par>
                                    <p:cTn id="12" presetID="47" presetClass="entr" presetSubtype="0" fill="hold" grpId="0" nodeType="withEffect">
                                      <p:stCondLst>
                                        <p:cond delay="0"/>
                                      </p:stCondLst>
                                      <p:childTnLst>
                                        <p:set>
                                          <p:cBhvr>
                                            <p:cTn id="13" dur="1" fill="hold">
                                              <p:stCondLst>
                                                <p:cond delay="0"/>
                                              </p:stCondLst>
                                            </p:cTn>
                                            <p:tgtEl>
                                              <p:spTgt spid="25"/>
                                            </p:tgtEl>
                                            <p:attrNameLst>
                                              <p:attrName>style.visibility</p:attrName>
                                            </p:attrNameLst>
                                          </p:cBhvr>
                                          <p:to>
                                            <p:strVal val="visible"/>
                                          </p:to>
                                        </p:set>
                                        <p:animEffect transition="in" filter="fade">
                                          <p:cBhvr>
                                            <p:cTn id="14" dur="500"/>
                                            <p:tgtEl>
                                              <p:spTgt spid="25"/>
                                            </p:tgtEl>
                                          </p:cBhvr>
                                        </p:animEffect>
                                        <p:anim calcmode="lin" valueType="num">
                                          <p:cBhvr>
                                            <p:cTn id="15" dur="500" fill="hold"/>
                                            <p:tgtEl>
                                              <p:spTgt spid="25"/>
                                            </p:tgtEl>
                                            <p:attrNameLst>
                                              <p:attrName>ppt_x</p:attrName>
                                            </p:attrNameLst>
                                          </p:cBhvr>
                                          <p:tavLst>
                                            <p:tav tm="0">
                                              <p:val>
                                                <p:strVal val="#ppt_x"/>
                                              </p:val>
                                            </p:tav>
                                            <p:tav tm="100000">
                                              <p:val>
                                                <p:strVal val="#ppt_x"/>
                                              </p:val>
                                            </p:tav>
                                          </p:tavLst>
                                        </p:anim>
                                        <p:anim calcmode="lin" valueType="num">
                                          <p:cBhvr>
                                            <p:cTn id="16" dur="500" fill="hold"/>
                                            <p:tgtEl>
                                              <p:spTgt spid="25"/>
                                            </p:tgtEl>
                                            <p:attrNameLst>
                                              <p:attrName>ppt_y</p:attrName>
                                            </p:attrNameLst>
                                          </p:cBhvr>
                                          <p:tavLst>
                                            <p:tav tm="0">
                                              <p:val>
                                                <p:strVal val="#ppt_y-.1"/>
                                              </p:val>
                                            </p:tav>
                                            <p:tav tm="100000">
                                              <p:val>
                                                <p:strVal val="#ppt_y"/>
                                              </p:val>
                                            </p:tav>
                                          </p:tavLst>
                                        </p:anim>
                                      </p:childTnLst>
                                    </p:cTn>
                                  </p:par>
                                  <p:par>
                                    <p:cTn id="17" presetID="47" presetClass="entr" presetSubtype="0" fill="hold" grpId="0" nodeType="withEffect">
                                      <p:stCondLst>
                                        <p:cond delay="20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500"/>
                                            <p:tgtEl>
                                              <p:spTgt spid="24"/>
                                            </p:tgtEl>
                                          </p:cBhvr>
                                        </p:animEffect>
                                        <p:anim calcmode="lin" valueType="num">
                                          <p:cBhvr>
                                            <p:cTn id="20" dur="500" fill="hold"/>
                                            <p:tgtEl>
                                              <p:spTgt spid="24"/>
                                            </p:tgtEl>
                                            <p:attrNameLst>
                                              <p:attrName>ppt_x</p:attrName>
                                            </p:attrNameLst>
                                          </p:cBhvr>
                                          <p:tavLst>
                                            <p:tav tm="0">
                                              <p:val>
                                                <p:strVal val="#ppt_x"/>
                                              </p:val>
                                            </p:tav>
                                            <p:tav tm="100000">
                                              <p:val>
                                                <p:strVal val="#ppt_x"/>
                                              </p:val>
                                            </p:tav>
                                          </p:tavLst>
                                        </p:anim>
                                        <p:anim calcmode="lin" valueType="num">
                                          <p:cBhvr>
                                            <p:cTn id="21" dur="500" fill="hold"/>
                                            <p:tgtEl>
                                              <p:spTgt spid="24"/>
                                            </p:tgtEl>
                                            <p:attrNameLst>
                                              <p:attrName>ppt_y</p:attrName>
                                            </p:attrNameLst>
                                          </p:cBhvr>
                                          <p:tavLst>
                                            <p:tav tm="0">
                                              <p:val>
                                                <p:strVal val="#ppt_y-.1"/>
                                              </p:val>
                                            </p:tav>
                                            <p:tav tm="100000">
                                              <p:val>
                                                <p:strVal val="#ppt_y"/>
                                              </p:val>
                                            </p:tav>
                                          </p:tavLst>
                                        </p:anim>
                                      </p:childTnLst>
                                    </p:cTn>
                                  </p:par>
                                  <p:par>
                                    <p:cTn id="22" presetID="47" presetClass="entr" presetSubtype="0" fill="hold" grpId="0" nodeType="withEffect">
                                      <p:stCondLst>
                                        <p:cond delay="400"/>
                                      </p:stCondLst>
                                      <p:childTnLst>
                                        <p:set>
                                          <p:cBhvr>
                                            <p:cTn id="23" dur="1" fill="hold">
                                              <p:stCondLst>
                                                <p:cond delay="0"/>
                                              </p:stCondLst>
                                            </p:cTn>
                                            <p:tgtEl>
                                              <p:spTgt spid="27"/>
                                            </p:tgtEl>
                                            <p:attrNameLst>
                                              <p:attrName>style.visibility</p:attrName>
                                            </p:attrNameLst>
                                          </p:cBhvr>
                                          <p:to>
                                            <p:strVal val="visible"/>
                                          </p:to>
                                        </p:set>
                                        <p:animEffect transition="in" filter="fade">
                                          <p:cBhvr>
                                            <p:cTn id="24" dur="500"/>
                                            <p:tgtEl>
                                              <p:spTgt spid="27"/>
                                            </p:tgtEl>
                                          </p:cBhvr>
                                        </p:animEffect>
                                        <p:anim calcmode="lin" valueType="num">
                                          <p:cBhvr>
                                            <p:cTn id="25" dur="500" fill="hold"/>
                                            <p:tgtEl>
                                              <p:spTgt spid="27"/>
                                            </p:tgtEl>
                                            <p:attrNameLst>
                                              <p:attrName>ppt_x</p:attrName>
                                            </p:attrNameLst>
                                          </p:cBhvr>
                                          <p:tavLst>
                                            <p:tav tm="0">
                                              <p:val>
                                                <p:strVal val="#ppt_x"/>
                                              </p:val>
                                            </p:tav>
                                            <p:tav tm="100000">
                                              <p:val>
                                                <p:strVal val="#ppt_x"/>
                                              </p:val>
                                            </p:tav>
                                          </p:tavLst>
                                        </p:anim>
                                        <p:anim calcmode="lin" valueType="num">
                                          <p:cBhvr>
                                            <p:cTn id="26" dur="500" fill="hold"/>
                                            <p:tgtEl>
                                              <p:spTgt spid="27"/>
                                            </p:tgtEl>
                                            <p:attrNameLst>
                                              <p:attrName>ppt_y</p:attrName>
                                            </p:attrNameLst>
                                          </p:cBhvr>
                                          <p:tavLst>
                                            <p:tav tm="0">
                                              <p:val>
                                                <p:strVal val="#ppt_y-.1"/>
                                              </p:val>
                                            </p:tav>
                                            <p:tav tm="100000">
                                              <p:val>
                                                <p:strVal val="#ppt_y"/>
                                              </p:val>
                                            </p:tav>
                                          </p:tavLst>
                                        </p:anim>
                                      </p:childTnLst>
                                    </p:cTn>
                                  </p:par>
                                  <p:par>
                                    <p:cTn id="27" presetID="47" presetClass="entr" presetSubtype="0" fill="hold" grpId="0" nodeType="withEffect">
                                      <p:stCondLst>
                                        <p:cond delay="600"/>
                                      </p:stCondLst>
                                      <p:childTnLst>
                                        <p:set>
                                          <p:cBhvr>
                                            <p:cTn id="28" dur="1" fill="hold">
                                              <p:stCondLst>
                                                <p:cond delay="0"/>
                                              </p:stCondLst>
                                            </p:cTn>
                                            <p:tgtEl>
                                              <p:spTgt spid="26"/>
                                            </p:tgtEl>
                                            <p:attrNameLst>
                                              <p:attrName>style.visibility</p:attrName>
                                            </p:attrNameLst>
                                          </p:cBhvr>
                                          <p:to>
                                            <p:strVal val="visible"/>
                                          </p:to>
                                        </p:set>
                                        <p:animEffect transition="in" filter="fade">
                                          <p:cBhvr>
                                            <p:cTn id="29" dur="500"/>
                                            <p:tgtEl>
                                              <p:spTgt spid="26"/>
                                            </p:tgtEl>
                                          </p:cBhvr>
                                        </p:animEffect>
                                        <p:anim calcmode="lin" valueType="num">
                                          <p:cBhvr>
                                            <p:cTn id="30" dur="500" fill="hold"/>
                                            <p:tgtEl>
                                              <p:spTgt spid="26"/>
                                            </p:tgtEl>
                                            <p:attrNameLst>
                                              <p:attrName>ppt_x</p:attrName>
                                            </p:attrNameLst>
                                          </p:cBhvr>
                                          <p:tavLst>
                                            <p:tav tm="0">
                                              <p:val>
                                                <p:strVal val="#ppt_x"/>
                                              </p:val>
                                            </p:tav>
                                            <p:tav tm="100000">
                                              <p:val>
                                                <p:strVal val="#ppt_x"/>
                                              </p:val>
                                            </p:tav>
                                          </p:tavLst>
                                        </p:anim>
                                        <p:anim calcmode="lin" valueType="num">
                                          <p:cBhvr>
                                            <p:cTn id="31" dur="500" fill="hold"/>
                                            <p:tgtEl>
                                              <p:spTgt spid="26"/>
                                            </p:tgtEl>
                                            <p:attrNameLst>
                                              <p:attrName>ppt_y</p:attrName>
                                            </p:attrNameLst>
                                          </p:cBhvr>
                                          <p:tavLst>
                                            <p:tav tm="0">
                                              <p:val>
                                                <p:strVal val="#ppt_y-.1"/>
                                              </p:val>
                                            </p:tav>
                                            <p:tav tm="100000">
                                              <p:val>
                                                <p:strVal val="#ppt_y"/>
                                              </p:val>
                                            </p:tav>
                                          </p:tavLst>
                                        </p:anim>
                                      </p:childTnLst>
                                    </p:cTn>
                                  </p:par>
                                </p:childTnLst>
                              </p:cTn>
                            </p:par>
                            <p:par>
                              <p:cTn id="32" fill="hold">
                                <p:stCondLst>
                                  <p:cond delay="1100"/>
                                </p:stCondLst>
                                <p:childTnLst>
                                  <p:par>
                                    <p:cTn id="33" presetID="53" presetClass="entr" presetSubtype="16" fill="hold" nodeType="afterEffect">
                                      <p:stCondLst>
                                        <p:cond delay="0"/>
                                      </p:stCondLst>
                                      <p:childTnLst>
                                        <p:set>
                                          <p:cBhvr>
                                            <p:cTn id="34" dur="1" fill="hold">
                                              <p:stCondLst>
                                                <p:cond delay="0"/>
                                              </p:stCondLst>
                                            </p:cTn>
                                            <p:tgtEl>
                                              <p:spTgt spid="40"/>
                                            </p:tgtEl>
                                            <p:attrNameLst>
                                              <p:attrName>style.visibility</p:attrName>
                                            </p:attrNameLst>
                                          </p:cBhvr>
                                          <p:to>
                                            <p:strVal val="visible"/>
                                          </p:to>
                                        </p:set>
                                        <p:anim calcmode="lin" valueType="num">
                                          <p:cBhvr>
                                            <p:cTn id="35" dur="300" fill="hold"/>
                                            <p:tgtEl>
                                              <p:spTgt spid="40"/>
                                            </p:tgtEl>
                                            <p:attrNameLst>
                                              <p:attrName>ppt_w</p:attrName>
                                            </p:attrNameLst>
                                          </p:cBhvr>
                                          <p:tavLst>
                                            <p:tav tm="0">
                                              <p:val>
                                                <p:fltVal val="0"/>
                                              </p:val>
                                            </p:tav>
                                            <p:tav tm="100000">
                                              <p:val>
                                                <p:strVal val="#ppt_w"/>
                                              </p:val>
                                            </p:tav>
                                          </p:tavLst>
                                        </p:anim>
                                        <p:anim calcmode="lin" valueType="num">
                                          <p:cBhvr>
                                            <p:cTn id="36" dur="300" fill="hold"/>
                                            <p:tgtEl>
                                              <p:spTgt spid="40"/>
                                            </p:tgtEl>
                                            <p:attrNameLst>
                                              <p:attrName>ppt_h</p:attrName>
                                            </p:attrNameLst>
                                          </p:cBhvr>
                                          <p:tavLst>
                                            <p:tav tm="0">
                                              <p:val>
                                                <p:fltVal val="0"/>
                                              </p:val>
                                            </p:tav>
                                            <p:tav tm="100000">
                                              <p:val>
                                                <p:strVal val="#ppt_h"/>
                                              </p:val>
                                            </p:tav>
                                          </p:tavLst>
                                        </p:anim>
                                        <p:animEffect transition="in" filter="fade">
                                          <p:cBhvr>
                                            <p:cTn id="37" dur="300"/>
                                            <p:tgtEl>
                                              <p:spTgt spid="40"/>
                                            </p:tgtEl>
                                          </p:cBhvr>
                                        </p:animEffect>
                                      </p:childTnLst>
                                    </p:cTn>
                                  </p:par>
                                </p:childTnLst>
                              </p:cTn>
                            </p:par>
                            <p:par>
                              <p:cTn id="38" fill="hold">
                                <p:stCondLst>
                                  <p:cond delay="1400"/>
                                </p:stCondLst>
                                <p:childTnLst>
                                  <p:par>
                                    <p:cTn id="39" presetID="22" presetClass="entr" presetSubtype="1" fill="hold" grpId="0" nodeType="afterEffect">
                                      <p:stCondLst>
                                        <p:cond delay="0"/>
                                      </p:stCondLst>
                                      <p:childTnLst>
                                        <p:set>
                                          <p:cBhvr>
                                            <p:cTn id="40" dur="1" fill="hold">
                                              <p:stCondLst>
                                                <p:cond delay="0"/>
                                              </p:stCondLst>
                                            </p:cTn>
                                            <p:tgtEl>
                                              <p:spTgt spid="43"/>
                                            </p:tgtEl>
                                            <p:attrNameLst>
                                              <p:attrName>style.visibility</p:attrName>
                                            </p:attrNameLst>
                                          </p:cBhvr>
                                          <p:to>
                                            <p:strVal val="visible"/>
                                          </p:to>
                                        </p:set>
                                        <p:animEffect transition="in" filter="wipe(up)">
                                          <p:cBhvr>
                                            <p:cTn id="41" dur="500"/>
                                            <p:tgtEl>
                                              <p:spTgt spid="43"/>
                                            </p:tgtEl>
                                          </p:cBhvr>
                                        </p:animEffect>
                                      </p:childTnLst>
                                    </p:cTn>
                                  </p:par>
                                </p:childTnLst>
                              </p:cTn>
                            </p:par>
                            <p:par>
                              <p:cTn id="42" fill="hold">
                                <p:stCondLst>
                                  <p:cond delay="1900"/>
                                </p:stCondLst>
                                <p:childTnLst>
                                  <p:par>
                                    <p:cTn id="43" presetID="2" presetClass="entr" presetSubtype="8" fill="hold" nodeType="afterEffect" p14:presetBounceEnd="40000">
                                      <p:stCondLst>
                                        <p:cond delay="0"/>
                                      </p:stCondLst>
                                      <p:childTnLst>
                                        <p:set>
                                          <p:cBhvr>
                                            <p:cTn id="44" dur="1" fill="hold">
                                              <p:stCondLst>
                                                <p:cond delay="0"/>
                                              </p:stCondLst>
                                            </p:cTn>
                                            <p:tgtEl>
                                              <p:spTgt spid="28"/>
                                            </p:tgtEl>
                                            <p:attrNameLst>
                                              <p:attrName>style.visibility</p:attrName>
                                            </p:attrNameLst>
                                          </p:cBhvr>
                                          <p:to>
                                            <p:strVal val="visible"/>
                                          </p:to>
                                        </p:set>
                                        <p:anim calcmode="lin" valueType="num" p14:bounceEnd="40000">
                                          <p:cBhvr additive="base">
                                            <p:cTn id="45" dur="500" fill="hold"/>
                                            <p:tgtEl>
                                              <p:spTgt spid="28"/>
                                            </p:tgtEl>
                                            <p:attrNameLst>
                                              <p:attrName>ppt_x</p:attrName>
                                            </p:attrNameLst>
                                          </p:cBhvr>
                                          <p:tavLst>
                                            <p:tav tm="0">
                                              <p:val>
                                                <p:strVal val="0-#ppt_w/2"/>
                                              </p:val>
                                            </p:tav>
                                            <p:tav tm="100000">
                                              <p:val>
                                                <p:strVal val="#ppt_x"/>
                                              </p:val>
                                            </p:tav>
                                          </p:tavLst>
                                        </p:anim>
                                        <p:anim calcmode="lin" valueType="num" p14:bounceEnd="40000">
                                          <p:cBhvr additive="base">
                                            <p:cTn id="46" dur="500" fill="hold"/>
                                            <p:tgtEl>
                                              <p:spTgt spid="28"/>
                                            </p:tgtEl>
                                            <p:attrNameLst>
                                              <p:attrName>ppt_y</p:attrName>
                                            </p:attrNameLst>
                                          </p:cBhvr>
                                          <p:tavLst>
                                            <p:tav tm="0">
                                              <p:val>
                                                <p:strVal val="#ppt_y"/>
                                              </p:val>
                                            </p:tav>
                                            <p:tav tm="100000">
                                              <p:val>
                                                <p:strVal val="#ppt_y"/>
                                              </p:val>
                                            </p:tav>
                                          </p:tavLst>
                                        </p:anim>
                                      </p:childTnLst>
                                    </p:cTn>
                                  </p:par>
                                </p:childTnLst>
                              </p:cTn>
                            </p:par>
                            <p:par>
                              <p:cTn id="47" fill="hold">
                                <p:stCondLst>
                                  <p:cond delay="2400"/>
                                </p:stCondLst>
                                <p:childTnLst>
                                  <p:par>
                                    <p:cTn id="48" presetID="53" presetClass="entr" presetSubtype="16" fill="hold" nodeType="afterEffect">
                                      <p:stCondLst>
                                        <p:cond delay="0"/>
                                      </p:stCondLst>
                                      <p:childTnLst>
                                        <p:set>
                                          <p:cBhvr>
                                            <p:cTn id="49" dur="1" fill="hold">
                                              <p:stCondLst>
                                                <p:cond delay="0"/>
                                              </p:stCondLst>
                                            </p:cTn>
                                            <p:tgtEl>
                                              <p:spTgt spid="47"/>
                                            </p:tgtEl>
                                            <p:attrNameLst>
                                              <p:attrName>style.visibility</p:attrName>
                                            </p:attrNameLst>
                                          </p:cBhvr>
                                          <p:to>
                                            <p:strVal val="visible"/>
                                          </p:to>
                                        </p:set>
                                        <p:anim calcmode="lin" valueType="num">
                                          <p:cBhvr>
                                            <p:cTn id="50" dur="300" fill="hold"/>
                                            <p:tgtEl>
                                              <p:spTgt spid="47"/>
                                            </p:tgtEl>
                                            <p:attrNameLst>
                                              <p:attrName>ppt_w</p:attrName>
                                            </p:attrNameLst>
                                          </p:cBhvr>
                                          <p:tavLst>
                                            <p:tav tm="0">
                                              <p:val>
                                                <p:fltVal val="0"/>
                                              </p:val>
                                            </p:tav>
                                            <p:tav tm="100000">
                                              <p:val>
                                                <p:strVal val="#ppt_w"/>
                                              </p:val>
                                            </p:tav>
                                          </p:tavLst>
                                        </p:anim>
                                        <p:anim calcmode="lin" valueType="num">
                                          <p:cBhvr>
                                            <p:cTn id="51" dur="300" fill="hold"/>
                                            <p:tgtEl>
                                              <p:spTgt spid="47"/>
                                            </p:tgtEl>
                                            <p:attrNameLst>
                                              <p:attrName>ppt_h</p:attrName>
                                            </p:attrNameLst>
                                          </p:cBhvr>
                                          <p:tavLst>
                                            <p:tav tm="0">
                                              <p:val>
                                                <p:fltVal val="0"/>
                                              </p:val>
                                            </p:tav>
                                            <p:tav tm="100000">
                                              <p:val>
                                                <p:strVal val="#ppt_h"/>
                                              </p:val>
                                            </p:tav>
                                          </p:tavLst>
                                        </p:anim>
                                        <p:animEffect transition="in" filter="fade">
                                          <p:cBhvr>
                                            <p:cTn id="52" dur="300"/>
                                            <p:tgtEl>
                                              <p:spTgt spid="47"/>
                                            </p:tgtEl>
                                          </p:cBhvr>
                                        </p:animEffect>
                                      </p:childTnLst>
                                    </p:cTn>
                                  </p:par>
                                </p:childTnLst>
                              </p:cTn>
                            </p:par>
                            <p:par>
                              <p:cTn id="53" fill="hold">
                                <p:stCondLst>
                                  <p:cond delay="2700"/>
                                </p:stCondLst>
                                <p:childTnLst>
                                  <p:par>
                                    <p:cTn id="54" presetID="22" presetClass="entr" presetSubtype="1" fill="hold" grpId="0" nodeType="afterEffect">
                                      <p:stCondLst>
                                        <p:cond delay="0"/>
                                      </p:stCondLst>
                                      <p:childTnLst>
                                        <p:set>
                                          <p:cBhvr>
                                            <p:cTn id="55" dur="1" fill="hold">
                                              <p:stCondLst>
                                                <p:cond delay="0"/>
                                              </p:stCondLst>
                                            </p:cTn>
                                            <p:tgtEl>
                                              <p:spTgt spid="44"/>
                                            </p:tgtEl>
                                            <p:attrNameLst>
                                              <p:attrName>style.visibility</p:attrName>
                                            </p:attrNameLst>
                                          </p:cBhvr>
                                          <p:to>
                                            <p:strVal val="visible"/>
                                          </p:to>
                                        </p:set>
                                        <p:animEffect transition="in" filter="wipe(up)">
                                          <p:cBhvr>
                                            <p:cTn id="56" dur="500"/>
                                            <p:tgtEl>
                                              <p:spTgt spid="44"/>
                                            </p:tgtEl>
                                          </p:cBhvr>
                                        </p:animEffect>
                                      </p:childTnLst>
                                    </p:cTn>
                                  </p:par>
                                </p:childTnLst>
                              </p:cTn>
                            </p:par>
                            <p:par>
                              <p:cTn id="57" fill="hold">
                                <p:stCondLst>
                                  <p:cond delay="3200"/>
                                </p:stCondLst>
                                <p:childTnLst>
                                  <p:par>
                                    <p:cTn id="58" presetID="2" presetClass="entr" presetSubtype="8" fill="hold" nodeType="afterEffect" p14:presetBounceEnd="40000">
                                      <p:stCondLst>
                                        <p:cond delay="0"/>
                                      </p:stCondLst>
                                      <p:childTnLst>
                                        <p:set>
                                          <p:cBhvr>
                                            <p:cTn id="59" dur="1" fill="hold">
                                              <p:stCondLst>
                                                <p:cond delay="0"/>
                                              </p:stCondLst>
                                            </p:cTn>
                                            <p:tgtEl>
                                              <p:spTgt spid="32"/>
                                            </p:tgtEl>
                                            <p:attrNameLst>
                                              <p:attrName>style.visibility</p:attrName>
                                            </p:attrNameLst>
                                          </p:cBhvr>
                                          <p:to>
                                            <p:strVal val="visible"/>
                                          </p:to>
                                        </p:set>
                                        <p:anim calcmode="lin" valueType="num" p14:bounceEnd="40000">
                                          <p:cBhvr additive="base">
                                            <p:cTn id="60" dur="500" fill="hold"/>
                                            <p:tgtEl>
                                              <p:spTgt spid="32"/>
                                            </p:tgtEl>
                                            <p:attrNameLst>
                                              <p:attrName>ppt_x</p:attrName>
                                            </p:attrNameLst>
                                          </p:cBhvr>
                                          <p:tavLst>
                                            <p:tav tm="0">
                                              <p:val>
                                                <p:strVal val="0-#ppt_w/2"/>
                                              </p:val>
                                            </p:tav>
                                            <p:tav tm="100000">
                                              <p:val>
                                                <p:strVal val="#ppt_x"/>
                                              </p:val>
                                            </p:tav>
                                          </p:tavLst>
                                        </p:anim>
                                        <p:anim calcmode="lin" valueType="num" p14:bounceEnd="40000">
                                          <p:cBhvr additive="base">
                                            <p:cTn id="61" dur="500" fill="hold"/>
                                            <p:tgtEl>
                                              <p:spTgt spid="32"/>
                                            </p:tgtEl>
                                            <p:attrNameLst>
                                              <p:attrName>ppt_y</p:attrName>
                                            </p:attrNameLst>
                                          </p:cBhvr>
                                          <p:tavLst>
                                            <p:tav tm="0">
                                              <p:val>
                                                <p:strVal val="#ppt_y"/>
                                              </p:val>
                                            </p:tav>
                                            <p:tav tm="100000">
                                              <p:val>
                                                <p:strVal val="#ppt_y"/>
                                              </p:val>
                                            </p:tav>
                                          </p:tavLst>
                                        </p:anim>
                                      </p:childTnLst>
                                    </p:cTn>
                                  </p:par>
                                </p:childTnLst>
                              </p:cTn>
                            </p:par>
                            <p:par>
                              <p:cTn id="62" fill="hold">
                                <p:stCondLst>
                                  <p:cond delay="3700"/>
                                </p:stCondLst>
                                <p:childTnLst>
                                  <p:par>
                                    <p:cTn id="63" presetID="53" presetClass="entr" presetSubtype="16" fill="hold" nodeType="afterEffect">
                                      <p:stCondLst>
                                        <p:cond delay="0"/>
                                      </p:stCondLst>
                                      <p:childTnLst>
                                        <p:set>
                                          <p:cBhvr>
                                            <p:cTn id="64" dur="1" fill="hold">
                                              <p:stCondLst>
                                                <p:cond delay="0"/>
                                              </p:stCondLst>
                                            </p:cTn>
                                            <p:tgtEl>
                                              <p:spTgt spid="50"/>
                                            </p:tgtEl>
                                            <p:attrNameLst>
                                              <p:attrName>style.visibility</p:attrName>
                                            </p:attrNameLst>
                                          </p:cBhvr>
                                          <p:to>
                                            <p:strVal val="visible"/>
                                          </p:to>
                                        </p:set>
                                        <p:anim calcmode="lin" valueType="num">
                                          <p:cBhvr>
                                            <p:cTn id="65" dur="300" fill="hold"/>
                                            <p:tgtEl>
                                              <p:spTgt spid="50"/>
                                            </p:tgtEl>
                                            <p:attrNameLst>
                                              <p:attrName>ppt_w</p:attrName>
                                            </p:attrNameLst>
                                          </p:cBhvr>
                                          <p:tavLst>
                                            <p:tav tm="0">
                                              <p:val>
                                                <p:fltVal val="0"/>
                                              </p:val>
                                            </p:tav>
                                            <p:tav tm="100000">
                                              <p:val>
                                                <p:strVal val="#ppt_w"/>
                                              </p:val>
                                            </p:tav>
                                          </p:tavLst>
                                        </p:anim>
                                        <p:anim calcmode="lin" valueType="num">
                                          <p:cBhvr>
                                            <p:cTn id="66" dur="300" fill="hold"/>
                                            <p:tgtEl>
                                              <p:spTgt spid="50"/>
                                            </p:tgtEl>
                                            <p:attrNameLst>
                                              <p:attrName>ppt_h</p:attrName>
                                            </p:attrNameLst>
                                          </p:cBhvr>
                                          <p:tavLst>
                                            <p:tav tm="0">
                                              <p:val>
                                                <p:fltVal val="0"/>
                                              </p:val>
                                            </p:tav>
                                            <p:tav tm="100000">
                                              <p:val>
                                                <p:strVal val="#ppt_h"/>
                                              </p:val>
                                            </p:tav>
                                          </p:tavLst>
                                        </p:anim>
                                        <p:animEffect transition="in" filter="fade">
                                          <p:cBhvr>
                                            <p:cTn id="67" dur="300"/>
                                            <p:tgtEl>
                                              <p:spTgt spid="50"/>
                                            </p:tgtEl>
                                          </p:cBhvr>
                                        </p:animEffect>
                                      </p:childTnLst>
                                    </p:cTn>
                                  </p:par>
                                </p:childTnLst>
                              </p:cTn>
                            </p:par>
                            <p:par>
                              <p:cTn id="68" fill="hold">
                                <p:stCondLst>
                                  <p:cond delay="4000"/>
                                </p:stCondLst>
                                <p:childTnLst>
                                  <p:par>
                                    <p:cTn id="69" presetID="22" presetClass="entr" presetSubtype="1" fill="hold" grpId="0" nodeType="afterEffect">
                                      <p:stCondLst>
                                        <p:cond delay="0"/>
                                      </p:stCondLst>
                                      <p:childTnLst>
                                        <p:set>
                                          <p:cBhvr>
                                            <p:cTn id="70" dur="1" fill="hold">
                                              <p:stCondLst>
                                                <p:cond delay="0"/>
                                              </p:stCondLst>
                                            </p:cTn>
                                            <p:tgtEl>
                                              <p:spTgt spid="45"/>
                                            </p:tgtEl>
                                            <p:attrNameLst>
                                              <p:attrName>style.visibility</p:attrName>
                                            </p:attrNameLst>
                                          </p:cBhvr>
                                          <p:to>
                                            <p:strVal val="visible"/>
                                          </p:to>
                                        </p:set>
                                        <p:animEffect transition="in" filter="wipe(up)">
                                          <p:cBhvr>
                                            <p:cTn id="71" dur="500"/>
                                            <p:tgtEl>
                                              <p:spTgt spid="45"/>
                                            </p:tgtEl>
                                          </p:cBhvr>
                                        </p:animEffect>
                                      </p:childTnLst>
                                    </p:cTn>
                                  </p:par>
                                </p:childTnLst>
                              </p:cTn>
                            </p:par>
                            <p:par>
                              <p:cTn id="72" fill="hold">
                                <p:stCondLst>
                                  <p:cond delay="4500"/>
                                </p:stCondLst>
                                <p:childTnLst>
                                  <p:par>
                                    <p:cTn id="73" presetID="2" presetClass="entr" presetSubtype="8" fill="hold" nodeType="afterEffect" p14:presetBounceEnd="40000">
                                      <p:stCondLst>
                                        <p:cond delay="0"/>
                                      </p:stCondLst>
                                      <p:childTnLst>
                                        <p:set>
                                          <p:cBhvr>
                                            <p:cTn id="74" dur="1" fill="hold">
                                              <p:stCondLst>
                                                <p:cond delay="0"/>
                                              </p:stCondLst>
                                            </p:cTn>
                                            <p:tgtEl>
                                              <p:spTgt spid="36"/>
                                            </p:tgtEl>
                                            <p:attrNameLst>
                                              <p:attrName>style.visibility</p:attrName>
                                            </p:attrNameLst>
                                          </p:cBhvr>
                                          <p:to>
                                            <p:strVal val="visible"/>
                                          </p:to>
                                        </p:set>
                                        <p:anim calcmode="lin" valueType="num" p14:bounceEnd="40000">
                                          <p:cBhvr additive="base">
                                            <p:cTn id="75" dur="500" fill="hold"/>
                                            <p:tgtEl>
                                              <p:spTgt spid="36"/>
                                            </p:tgtEl>
                                            <p:attrNameLst>
                                              <p:attrName>ppt_x</p:attrName>
                                            </p:attrNameLst>
                                          </p:cBhvr>
                                          <p:tavLst>
                                            <p:tav tm="0">
                                              <p:val>
                                                <p:strVal val="0-#ppt_w/2"/>
                                              </p:val>
                                            </p:tav>
                                            <p:tav tm="100000">
                                              <p:val>
                                                <p:strVal val="#ppt_x"/>
                                              </p:val>
                                            </p:tav>
                                          </p:tavLst>
                                        </p:anim>
                                        <p:anim calcmode="lin" valueType="num" p14:bounceEnd="40000">
                                          <p:cBhvr additive="base">
                                            <p:cTn id="76" dur="500" fill="hold"/>
                                            <p:tgtEl>
                                              <p:spTgt spid="36"/>
                                            </p:tgtEl>
                                            <p:attrNameLst>
                                              <p:attrName>ppt_y</p:attrName>
                                            </p:attrNameLst>
                                          </p:cBhvr>
                                          <p:tavLst>
                                            <p:tav tm="0">
                                              <p:val>
                                                <p:strVal val="#ppt_y"/>
                                              </p:val>
                                            </p:tav>
                                            <p:tav tm="100000">
                                              <p:val>
                                                <p:strVal val="#ppt_y"/>
                                              </p:val>
                                            </p:tav>
                                          </p:tavLst>
                                        </p:anim>
                                      </p:childTnLst>
                                    </p:cTn>
                                  </p:par>
                                </p:childTnLst>
                              </p:cTn>
                            </p:par>
                            <p:par>
                              <p:cTn id="77" fill="hold">
                                <p:stCondLst>
                                  <p:cond delay="5000"/>
                                </p:stCondLst>
                                <p:childTnLst>
                                  <p:par>
                                    <p:cTn id="78" presetID="53" presetClass="entr" presetSubtype="16" fill="hold" nodeType="afterEffect">
                                      <p:stCondLst>
                                        <p:cond delay="0"/>
                                      </p:stCondLst>
                                      <p:childTnLst>
                                        <p:set>
                                          <p:cBhvr>
                                            <p:cTn id="79" dur="1" fill="hold">
                                              <p:stCondLst>
                                                <p:cond delay="0"/>
                                              </p:stCondLst>
                                            </p:cTn>
                                            <p:tgtEl>
                                              <p:spTgt spid="53"/>
                                            </p:tgtEl>
                                            <p:attrNameLst>
                                              <p:attrName>style.visibility</p:attrName>
                                            </p:attrNameLst>
                                          </p:cBhvr>
                                          <p:to>
                                            <p:strVal val="visible"/>
                                          </p:to>
                                        </p:set>
                                        <p:anim calcmode="lin" valueType="num">
                                          <p:cBhvr>
                                            <p:cTn id="80" dur="300" fill="hold"/>
                                            <p:tgtEl>
                                              <p:spTgt spid="53"/>
                                            </p:tgtEl>
                                            <p:attrNameLst>
                                              <p:attrName>ppt_w</p:attrName>
                                            </p:attrNameLst>
                                          </p:cBhvr>
                                          <p:tavLst>
                                            <p:tav tm="0">
                                              <p:val>
                                                <p:fltVal val="0"/>
                                              </p:val>
                                            </p:tav>
                                            <p:tav tm="100000">
                                              <p:val>
                                                <p:strVal val="#ppt_w"/>
                                              </p:val>
                                            </p:tav>
                                          </p:tavLst>
                                        </p:anim>
                                        <p:anim calcmode="lin" valueType="num">
                                          <p:cBhvr>
                                            <p:cTn id="81" dur="300" fill="hold"/>
                                            <p:tgtEl>
                                              <p:spTgt spid="53"/>
                                            </p:tgtEl>
                                            <p:attrNameLst>
                                              <p:attrName>ppt_h</p:attrName>
                                            </p:attrNameLst>
                                          </p:cBhvr>
                                          <p:tavLst>
                                            <p:tav tm="0">
                                              <p:val>
                                                <p:fltVal val="0"/>
                                              </p:val>
                                            </p:tav>
                                            <p:tav tm="100000">
                                              <p:val>
                                                <p:strVal val="#ppt_h"/>
                                              </p:val>
                                            </p:tav>
                                          </p:tavLst>
                                        </p:anim>
                                        <p:animEffect transition="in" filter="fade">
                                          <p:cBhvr>
                                            <p:cTn id="82" dur="300"/>
                                            <p:tgtEl>
                                              <p:spTgt spid="53"/>
                                            </p:tgtEl>
                                          </p:cBhvr>
                                        </p:animEffect>
                                      </p:childTnLst>
                                    </p:cTn>
                                  </p:par>
                                </p:childTnLst>
                              </p:cTn>
                            </p:par>
                            <p:par>
                              <p:cTn id="83" fill="hold">
                                <p:stCondLst>
                                  <p:cond delay="5300"/>
                                </p:stCondLst>
                                <p:childTnLst>
                                  <p:par>
                                    <p:cTn id="84" presetID="22" presetClass="entr" presetSubtype="1" fill="hold" grpId="0" nodeType="afterEffect">
                                      <p:stCondLst>
                                        <p:cond delay="0"/>
                                      </p:stCondLst>
                                      <p:childTnLst>
                                        <p:set>
                                          <p:cBhvr>
                                            <p:cTn id="85" dur="1" fill="hold">
                                              <p:stCondLst>
                                                <p:cond delay="0"/>
                                              </p:stCondLst>
                                            </p:cTn>
                                            <p:tgtEl>
                                              <p:spTgt spid="46"/>
                                            </p:tgtEl>
                                            <p:attrNameLst>
                                              <p:attrName>style.visibility</p:attrName>
                                            </p:attrNameLst>
                                          </p:cBhvr>
                                          <p:to>
                                            <p:strVal val="visible"/>
                                          </p:to>
                                        </p:set>
                                        <p:animEffect transition="in" filter="wipe(up)">
                                          <p:cBhvr>
                                            <p:cTn id="86"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24" grpId="0" animBg="1"/>
          <p:bldP spid="25" grpId="0" animBg="1"/>
          <p:bldP spid="26" grpId="0" animBg="1"/>
          <p:bldP spid="27" grpId="0" animBg="1"/>
          <p:bldP spid="43" grpId="0"/>
          <p:bldP spid="44" grpId="0"/>
          <p:bldP spid="45" grpId="0"/>
          <p:bldP spid="4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5"/>
                                            </p:tgtEl>
                                            <p:attrNameLst>
                                              <p:attrName>style.visibility</p:attrName>
                                            </p:attrNameLst>
                                          </p:cBhvr>
                                          <p:to>
                                            <p:strVal val="visible"/>
                                          </p:to>
                                        </p:set>
                                        <p:anim calcmode="lin" valueType="num">
                                          <p:cBhvr>
                                            <p:cTn id="7" dur="40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55"/>
                                            </p:tgtEl>
                                            <p:attrNameLst>
                                              <p:attrName>ppt_y</p:attrName>
                                            </p:attrNameLst>
                                          </p:cBhvr>
                                          <p:tavLst>
                                            <p:tav tm="0">
                                              <p:val>
                                                <p:strVal val="#ppt_y"/>
                                              </p:val>
                                            </p:tav>
                                            <p:tav tm="100000">
                                              <p:val>
                                                <p:strVal val="#ppt_y"/>
                                              </p:val>
                                            </p:tav>
                                          </p:tavLst>
                                        </p:anim>
                                        <p:anim calcmode="lin" valueType="num">
                                          <p:cBhvr>
                                            <p:cTn id="9" dur="40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5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55"/>
                                            </p:tgtEl>
                                          </p:cBhvr>
                                        </p:animEffect>
                                      </p:childTnLst>
                                    </p:cTn>
                                  </p:par>
                                  <p:par>
                                    <p:cTn id="12" presetID="47" presetClass="entr" presetSubtype="0" fill="hold" grpId="0" nodeType="withEffect">
                                      <p:stCondLst>
                                        <p:cond delay="0"/>
                                      </p:stCondLst>
                                      <p:childTnLst>
                                        <p:set>
                                          <p:cBhvr>
                                            <p:cTn id="13" dur="1" fill="hold">
                                              <p:stCondLst>
                                                <p:cond delay="0"/>
                                              </p:stCondLst>
                                            </p:cTn>
                                            <p:tgtEl>
                                              <p:spTgt spid="25"/>
                                            </p:tgtEl>
                                            <p:attrNameLst>
                                              <p:attrName>style.visibility</p:attrName>
                                            </p:attrNameLst>
                                          </p:cBhvr>
                                          <p:to>
                                            <p:strVal val="visible"/>
                                          </p:to>
                                        </p:set>
                                        <p:animEffect transition="in" filter="fade">
                                          <p:cBhvr>
                                            <p:cTn id="14" dur="500"/>
                                            <p:tgtEl>
                                              <p:spTgt spid="25"/>
                                            </p:tgtEl>
                                          </p:cBhvr>
                                        </p:animEffect>
                                        <p:anim calcmode="lin" valueType="num">
                                          <p:cBhvr>
                                            <p:cTn id="15" dur="500" fill="hold"/>
                                            <p:tgtEl>
                                              <p:spTgt spid="25"/>
                                            </p:tgtEl>
                                            <p:attrNameLst>
                                              <p:attrName>ppt_x</p:attrName>
                                            </p:attrNameLst>
                                          </p:cBhvr>
                                          <p:tavLst>
                                            <p:tav tm="0">
                                              <p:val>
                                                <p:strVal val="#ppt_x"/>
                                              </p:val>
                                            </p:tav>
                                            <p:tav tm="100000">
                                              <p:val>
                                                <p:strVal val="#ppt_x"/>
                                              </p:val>
                                            </p:tav>
                                          </p:tavLst>
                                        </p:anim>
                                        <p:anim calcmode="lin" valueType="num">
                                          <p:cBhvr>
                                            <p:cTn id="16" dur="500" fill="hold"/>
                                            <p:tgtEl>
                                              <p:spTgt spid="25"/>
                                            </p:tgtEl>
                                            <p:attrNameLst>
                                              <p:attrName>ppt_y</p:attrName>
                                            </p:attrNameLst>
                                          </p:cBhvr>
                                          <p:tavLst>
                                            <p:tav tm="0">
                                              <p:val>
                                                <p:strVal val="#ppt_y-.1"/>
                                              </p:val>
                                            </p:tav>
                                            <p:tav tm="100000">
                                              <p:val>
                                                <p:strVal val="#ppt_y"/>
                                              </p:val>
                                            </p:tav>
                                          </p:tavLst>
                                        </p:anim>
                                      </p:childTnLst>
                                    </p:cTn>
                                  </p:par>
                                  <p:par>
                                    <p:cTn id="17" presetID="47" presetClass="entr" presetSubtype="0" fill="hold" grpId="0" nodeType="withEffect">
                                      <p:stCondLst>
                                        <p:cond delay="20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500"/>
                                            <p:tgtEl>
                                              <p:spTgt spid="24"/>
                                            </p:tgtEl>
                                          </p:cBhvr>
                                        </p:animEffect>
                                        <p:anim calcmode="lin" valueType="num">
                                          <p:cBhvr>
                                            <p:cTn id="20" dur="500" fill="hold"/>
                                            <p:tgtEl>
                                              <p:spTgt spid="24"/>
                                            </p:tgtEl>
                                            <p:attrNameLst>
                                              <p:attrName>ppt_x</p:attrName>
                                            </p:attrNameLst>
                                          </p:cBhvr>
                                          <p:tavLst>
                                            <p:tav tm="0">
                                              <p:val>
                                                <p:strVal val="#ppt_x"/>
                                              </p:val>
                                            </p:tav>
                                            <p:tav tm="100000">
                                              <p:val>
                                                <p:strVal val="#ppt_x"/>
                                              </p:val>
                                            </p:tav>
                                          </p:tavLst>
                                        </p:anim>
                                        <p:anim calcmode="lin" valueType="num">
                                          <p:cBhvr>
                                            <p:cTn id="21" dur="500" fill="hold"/>
                                            <p:tgtEl>
                                              <p:spTgt spid="24"/>
                                            </p:tgtEl>
                                            <p:attrNameLst>
                                              <p:attrName>ppt_y</p:attrName>
                                            </p:attrNameLst>
                                          </p:cBhvr>
                                          <p:tavLst>
                                            <p:tav tm="0">
                                              <p:val>
                                                <p:strVal val="#ppt_y-.1"/>
                                              </p:val>
                                            </p:tav>
                                            <p:tav tm="100000">
                                              <p:val>
                                                <p:strVal val="#ppt_y"/>
                                              </p:val>
                                            </p:tav>
                                          </p:tavLst>
                                        </p:anim>
                                      </p:childTnLst>
                                    </p:cTn>
                                  </p:par>
                                  <p:par>
                                    <p:cTn id="22" presetID="47" presetClass="entr" presetSubtype="0" fill="hold" grpId="0" nodeType="withEffect">
                                      <p:stCondLst>
                                        <p:cond delay="400"/>
                                      </p:stCondLst>
                                      <p:childTnLst>
                                        <p:set>
                                          <p:cBhvr>
                                            <p:cTn id="23" dur="1" fill="hold">
                                              <p:stCondLst>
                                                <p:cond delay="0"/>
                                              </p:stCondLst>
                                            </p:cTn>
                                            <p:tgtEl>
                                              <p:spTgt spid="27"/>
                                            </p:tgtEl>
                                            <p:attrNameLst>
                                              <p:attrName>style.visibility</p:attrName>
                                            </p:attrNameLst>
                                          </p:cBhvr>
                                          <p:to>
                                            <p:strVal val="visible"/>
                                          </p:to>
                                        </p:set>
                                        <p:animEffect transition="in" filter="fade">
                                          <p:cBhvr>
                                            <p:cTn id="24" dur="500"/>
                                            <p:tgtEl>
                                              <p:spTgt spid="27"/>
                                            </p:tgtEl>
                                          </p:cBhvr>
                                        </p:animEffect>
                                        <p:anim calcmode="lin" valueType="num">
                                          <p:cBhvr>
                                            <p:cTn id="25" dur="500" fill="hold"/>
                                            <p:tgtEl>
                                              <p:spTgt spid="27"/>
                                            </p:tgtEl>
                                            <p:attrNameLst>
                                              <p:attrName>ppt_x</p:attrName>
                                            </p:attrNameLst>
                                          </p:cBhvr>
                                          <p:tavLst>
                                            <p:tav tm="0">
                                              <p:val>
                                                <p:strVal val="#ppt_x"/>
                                              </p:val>
                                            </p:tav>
                                            <p:tav tm="100000">
                                              <p:val>
                                                <p:strVal val="#ppt_x"/>
                                              </p:val>
                                            </p:tav>
                                          </p:tavLst>
                                        </p:anim>
                                        <p:anim calcmode="lin" valueType="num">
                                          <p:cBhvr>
                                            <p:cTn id="26" dur="500" fill="hold"/>
                                            <p:tgtEl>
                                              <p:spTgt spid="27"/>
                                            </p:tgtEl>
                                            <p:attrNameLst>
                                              <p:attrName>ppt_y</p:attrName>
                                            </p:attrNameLst>
                                          </p:cBhvr>
                                          <p:tavLst>
                                            <p:tav tm="0">
                                              <p:val>
                                                <p:strVal val="#ppt_y-.1"/>
                                              </p:val>
                                            </p:tav>
                                            <p:tav tm="100000">
                                              <p:val>
                                                <p:strVal val="#ppt_y"/>
                                              </p:val>
                                            </p:tav>
                                          </p:tavLst>
                                        </p:anim>
                                      </p:childTnLst>
                                    </p:cTn>
                                  </p:par>
                                  <p:par>
                                    <p:cTn id="27" presetID="47" presetClass="entr" presetSubtype="0" fill="hold" grpId="0" nodeType="withEffect">
                                      <p:stCondLst>
                                        <p:cond delay="600"/>
                                      </p:stCondLst>
                                      <p:childTnLst>
                                        <p:set>
                                          <p:cBhvr>
                                            <p:cTn id="28" dur="1" fill="hold">
                                              <p:stCondLst>
                                                <p:cond delay="0"/>
                                              </p:stCondLst>
                                            </p:cTn>
                                            <p:tgtEl>
                                              <p:spTgt spid="26"/>
                                            </p:tgtEl>
                                            <p:attrNameLst>
                                              <p:attrName>style.visibility</p:attrName>
                                            </p:attrNameLst>
                                          </p:cBhvr>
                                          <p:to>
                                            <p:strVal val="visible"/>
                                          </p:to>
                                        </p:set>
                                        <p:animEffect transition="in" filter="fade">
                                          <p:cBhvr>
                                            <p:cTn id="29" dur="500"/>
                                            <p:tgtEl>
                                              <p:spTgt spid="26"/>
                                            </p:tgtEl>
                                          </p:cBhvr>
                                        </p:animEffect>
                                        <p:anim calcmode="lin" valueType="num">
                                          <p:cBhvr>
                                            <p:cTn id="30" dur="500" fill="hold"/>
                                            <p:tgtEl>
                                              <p:spTgt spid="26"/>
                                            </p:tgtEl>
                                            <p:attrNameLst>
                                              <p:attrName>ppt_x</p:attrName>
                                            </p:attrNameLst>
                                          </p:cBhvr>
                                          <p:tavLst>
                                            <p:tav tm="0">
                                              <p:val>
                                                <p:strVal val="#ppt_x"/>
                                              </p:val>
                                            </p:tav>
                                            <p:tav tm="100000">
                                              <p:val>
                                                <p:strVal val="#ppt_x"/>
                                              </p:val>
                                            </p:tav>
                                          </p:tavLst>
                                        </p:anim>
                                        <p:anim calcmode="lin" valueType="num">
                                          <p:cBhvr>
                                            <p:cTn id="31" dur="500" fill="hold"/>
                                            <p:tgtEl>
                                              <p:spTgt spid="26"/>
                                            </p:tgtEl>
                                            <p:attrNameLst>
                                              <p:attrName>ppt_y</p:attrName>
                                            </p:attrNameLst>
                                          </p:cBhvr>
                                          <p:tavLst>
                                            <p:tav tm="0">
                                              <p:val>
                                                <p:strVal val="#ppt_y-.1"/>
                                              </p:val>
                                            </p:tav>
                                            <p:tav tm="100000">
                                              <p:val>
                                                <p:strVal val="#ppt_y"/>
                                              </p:val>
                                            </p:tav>
                                          </p:tavLst>
                                        </p:anim>
                                      </p:childTnLst>
                                    </p:cTn>
                                  </p:par>
                                </p:childTnLst>
                              </p:cTn>
                            </p:par>
                            <p:par>
                              <p:cTn id="32" fill="hold">
                                <p:stCondLst>
                                  <p:cond delay="1100"/>
                                </p:stCondLst>
                                <p:childTnLst>
                                  <p:par>
                                    <p:cTn id="33" presetID="53" presetClass="entr" presetSubtype="16" fill="hold" nodeType="afterEffect">
                                      <p:stCondLst>
                                        <p:cond delay="0"/>
                                      </p:stCondLst>
                                      <p:childTnLst>
                                        <p:set>
                                          <p:cBhvr>
                                            <p:cTn id="34" dur="1" fill="hold">
                                              <p:stCondLst>
                                                <p:cond delay="0"/>
                                              </p:stCondLst>
                                            </p:cTn>
                                            <p:tgtEl>
                                              <p:spTgt spid="40"/>
                                            </p:tgtEl>
                                            <p:attrNameLst>
                                              <p:attrName>style.visibility</p:attrName>
                                            </p:attrNameLst>
                                          </p:cBhvr>
                                          <p:to>
                                            <p:strVal val="visible"/>
                                          </p:to>
                                        </p:set>
                                        <p:anim calcmode="lin" valueType="num">
                                          <p:cBhvr>
                                            <p:cTn id="35" dur="300" fill="hold"/>
                                            <p:tgtEl>
                                              <p:spTgt spid="40"/>
                                            </p:tgtEl>
                                            <p:attrNameLst>
                                              <p:attrName>ppt_w</p:attrName>
                                            </p:attrNameLst>
                                          </p:cBhvr>
                                          <p:tavLst>
                                            <p:tav tm="0">
                                              <p:val>
                                                <p:fltVal val="0"/>
                                              </p:val>
                                            </p:tav>
                                            <p:tav tm="100000">
                                              <p:val>
                                                <p:strVal val="#ppt_w"/>
                                              </p:val>
                                            </p:tav>
                                          </p:tavLst>
                                        </p:anim>
                                        <p:anim calcmode="lin" valueType="num">
                                          <p:cBhvr>
                                            <p:cTn id="36" dur="300" fill="hold"/>
                                            <p:tgtEl>
                                              <p:spTgt spid="40"/>
                                            </p:tgtEl>
                                            <p:attrNameLst>
                                              <p:attrName>ppt_h</p:attrName>
                                            </p:attrNameLst>
                                          </p:cBhvr>
                                          <p:tavLst>
                                            <p:tav tm="0">
                                              <p:val>
                                                <p:fltVal val="0"/>
                                              </p:val>
                                            </p:tav>
                                            <p:tav tm="100000">
                                              <p:val>
                                                <p:strVal val="#ppt_h"/>
                                              </p:val>
                                            </p:tav>
                                          </p:tavLst>
                                        </p:anim>
                                        <p:animEffect transition="in" filter="fade">
                                          <p:cBhvr>
                                            <p:cTn id="37" dur="300"/>
                                            <p:tgtEl>
                                              <p:spTgt spid="40"/>
                                            </p:tgtEl>
                                          </p:cBhvr>
                                        </p:animEffect>
                                      </p:childTnLst>
                                    </p:cTn>
                                  </p:par>
                                </p:childTnLst>
                              </p:cTn>
                            </p:par>
                            <p:par>
                              <p:cTn id="38" fill="hold">
                                <p:stCondLst>
                                  <p:cond delay="1400"/>
                                </p:stCondLst>
                                <p:childTnLst>
                                  <p:par>
                                    <p:cTn id="39" presetID="22" presetClass="entr" presetSubtype="1" fill="hold" grpId="0" nodeType="afterEffect">
                                      <p:stCondLst>
                                        <p:cond delay="0"/>
                                      </p:stCondLst>
                                      <p:childTnLst>
                                        <p:set>
                                          <p:cBhvr>
                                            <p:cTn id="40" dur="1" fill="hold">
                                              <p:stCondLst>
                                                <p:cond delay="0"/>
                                              </p:stCondLst>
                                            </p:cTn>
                                            <p:tgtEl>
                                              <p:spTgt spid="43"/>
                                            </p:tgtEl>
                                            <p:attrNameLst>
                                              <p:attrName>style.visibility</p:attrName>
                                            </p:attrNameLst>
                                          </p:cBhvr>
                                          <p:to>
                                            <p:strVal val="visible"/>
                                          </p:to>
                                        </p:set>
                                        <p:animEffect transition="in" filter="wipe(up)">
                                          <p:cBhvr>
                                            <p:cTn id="41" dur="500"/>
                                            <p:tgtEl>
                                              <p:spTgt spid="43"/>
                                            </p:tgtEl>
                                          </p:cBhvr>
                                        </p:animEffect>
                                      </p:childTnLst>
                                    </p:cTn>
                                  </p:par>
                                </p:childTnLst>
                              </p:cTn>
                            </p:par>
                            <p:par>
                              <p:cTn id="42" fill="hold">
                                <p:stCondLst>
                                  <p:cond delay="1900"/>
                                </p:stCondLst>
                                <p:childTnLst>
                                  <p:par>
                                    <p:cTn id="43" presetID="2" presetClass="entr" presetSubtype="8" fill="hold" nodeType="afterEffect">
                                      <p:stCondLst>
                                        <p:cond delay="0"/>
                                      </p:stCondLst>
                                      <p:childTnLst>
                                        <p:set>
                                          <p:cBhvr>
                                            <p:cTn id="44" dur="1" fill="hold">
                                              <p:stCondLst>
                                                <p:cond delay="0"/>
                                              </p:stCondLst>
                                            </p:cTn>
                                            <p:tgtEl>
                                              <p:spTgt spid="28"/>
                                            </p:tgtEl>
                                            <p:attrNameLst>
                                              <p:attrName>style.visibility</p:attrName>
                                            </p:attrNameLst>
                                          </p:cBhvr>
                                          <p:to>
                                            <p:strVal val="visible"/>
                                          </p:to>
                                        </p:set>
                                        <p:anim calcmode="lin" valueType="num">
                                          <p:cBhvr additive="base">
                                            <p:cTn id="45" dur="500" fill="hold"/>
                                            <p:tgtEl>
                                              <p:spTgt spid="28"/>
                                            </p:tgtEl>
                                            <p:attrNameLst>
                                              <p:attrName>ppt_x</p:attrName>
                                            </p:attrNameLst>
                                          </p:cBhvr>
                                          <p:tavLst>
                                            <p:tav tm="0">
                                              <p:val>
                                                <p:strVal val="0-#ppt_w/2"/>
                                              </p:val>
                                            </p:tav>
                                            <p:tav tm="100000">
                                              <p:val>
                                                <p:strVal val="#ppt_x"/>
                                              </p:val>
                                            </p:tav>
                                          </p:tavLst>
                                        </p:anim>
                                        <p:anim calcmode="lin" valueType="num">
                                          <p:cBhvr additive="base">
                                            <p:cTn id="46" dur="500" fill="hold"/>
                                            <p:tgtEl>
                                              <p:spTgt spid="28"/>
                                            </p:tgtEl>
                                            <p:attrNameLst>
                                              <p:attrName>ppt_y</p:attrName>
                                            </p:attrNameLst>
                                          </p:cBhvr>
                                          <p:tavLst>
                                            <p:tav tm="0">
                                              <p:val>
                                                <p:strVal val="#ppt_y"/>
                                              </p:val>
                                            </p:tav>
                                            <p:tav tm="100000">
                                              <p:val>
                                                <p:strVal val="#ppt_y"/>
                                              </p:val>
                                            </p:tav>
                                          </p:tavLst>
                                        </p:anim>
                                      </p:childTnLst>
                                    </p:cTn>
                                  </p:par>
                                </p:childTnLst>
                              </p:cTn>
                            </p:par>
                            <p:par>
                              <p:cTn id="47" fill="hold">
                                <p:stCondLst>
                                  <p:cond delay="2400"/>
                                </p:stCondLst>
                                <p:childTnLst>
                                  <p:par>
                                    <p:cTn id="48" presetID="53" presetClass="entr" presetSubtype="16" fill="hold" nodeType="afterEffect">
                                      <p:stCondLst>
                                        <p:cond delay="0"/>
                                      </p:stCondLst>
                                      <p:childTnLst>
                                        <p:set>
                                          <p:cBhvr>
                                            <p:cTn id="49" dur="1" fill="hold">
                                              <p:stCondLst>
                                                <p:cond delay="0"/>
                                              </p:stCondLst>
                                            </p:cTn>
                                            <p:tgtEl>
                                              <p:spTgt spid="47"/>
                                            </p:tgtEl>
                                            <p:attrNameLst>
                                              <p:attrName>style.visibility</p:attrName>
                                            </p:attrNameLst>
                                          </p:cBhvr>
                                          <p:to>
                                            <p:strVal val="visible"/>
                                          </p:to>
                                        </p:set>
                                        <p:anim calcmode="lin" valueType="num">
                                          <p:cBhvr>
                                            <p:cTn id="50" dur="300" fill="hold"/>
                                            <p:tgtEl>
                                              <p:spTgt spid="47"/>
                                            </p:tgtEl>
                                            <p:attrNameLst>
                                              <p:attrName>ppt_w</p:attrName>
                                            </p:attrNameLst>
                                          </p:cBhvr>
                                          <p:tavLst>
                                            <p:tav tm="0">
                                              <p:val>
                                                <p:fltVal val="0"/>
                                              </p:val>
                                            </p:tav>
                                            <p:tav tm="100000">
                                              <p:val>
                                                <p:strVal val="#ppt_w"/>
                                              </p:val>
                                            </p:tav>
                                          </p:tavLst>
                                        </p:anim>
                                        <p:anim calcmode="lin" valueType="num">
                                          <p:cBhvr>
                                            <p:cTn id="51" dur="300" fill="hold"/>
                                            <p:tgtEl>
                                              <p:spTgt spid="47"/>
                                            </p:tgtEl>
                                            <p:attrNameLst>
                                              <p:attrName>ppt_h</p:attrName>
                                            </p:attrNameLst>
                                          </p:cBhvr>
                                          <p:tavLst>
                                            <p:tav tm="0">
                                              <p:val>
                                                <p:fltVal val="0"/>
                                              </p:val>
                                            </p:tav>
                                            <p:tav tm="100000">
                                              <p:val>
                                                <p:strVal val="#ppt_h"/>
                                              </p:val>
                                            </p:tav>
                                          </p:tavLst>
                                        </p:anim>
                                        <p:animEffect transition="in" filter="fade">
                                          <p:cBhvr>
                                            <p:cTn id="52" dur="300"/>
                                            <p:tgtEl>
                                              <p:spTgt spid="47"/>
                                            </p:tgtEl>
                                          </p:cBhvr>
                                        </p:animEffect>
                                      </p:childTnLst>
                                    </p:cTn>
                                  </p:par>
                                </p:childTnLst>
                              </p:cTn>
                            </p:par>
                            <p:par>
                              <p:cTn id="53" fill="hold">
                                <p:stCondLst>
                                  <p:cond delay="2700"/>
                                </p:stCondLst>
                                <p:childTnLst>
                                  <p:par>
                                    <p:cTn id="54" presetID="22" presetClass="entr" presetSubtype="1" fill="hold" grpId="0" nodeType="afterEffect">
                                      <p:stCondLst>
                                        <p:cond delay="0"/>
                                      </p:stCondLst>
                                      <p:childTnLst>
                                        <p:set>
                                          <p:cBhvr>
                                            <p:cTn id="55" dur="1" fill="hold">
                                              <p:stCondLst>
                                                <p:cond delay="0"/>
                                              </p:stCondLst>
                                            </p:cTn>
                                            <p:tgtEl>
                                              <p:spTgt spid="44"/>
                                            </p:tgtEl>
                                            <p:attrNameLst>
                                              <p:attrName>style.visibility</p:attrName>
                                            </p:attrNameLst>
                                          </p:cBhvr>
                                          <p:to>
                                            <p:strVal val="visible"/>
                                          </p:to>
                                        </p:set>
                                        <p:animEffect transition="in" filter="wipe(up)">
                                          <p:cBhvr>
                                            <p:cTn id="56" dur="500"/>
                                            <p:tgtEl>
                                              <p:spTgt spid="44"/>
                                            </p:tgtEl>
                                          </p:cBhvr>
                                        </p:animEffect>
                                      </p:childTnLst>
                                    </p:cTn>
                                  </p:par>
                                </p:childTnLst>
                              </p:cTn>
                            </p:par>
                            <p:par>
                              <p:cTn id="57" fill="hold">
                                <p:stCondLst>
                                  <p:cond delay="3200"/>
                                </p:stCondLst>
                                <p:childTnLst>
                                  <p:par>
                                    <p:cTn id="58" presetID="2" presetClass="entr" presetSubtype="8" fill="hold" nodeType="afterEffect">
                                      <p:stCondLst>
                                        <p:cond delay="0"/>
                                      </p:stCondLst>
                                      <p:childTnLst>
                                        <p:set>
                                          <p:cBhvr>
                                            <p:cTn id="59" dur="1" fill="hold">
                                              <p:stCondLst>
                                                <p:cond delay="0"/>
                                              </p:stCondLst>
                                            </p:cTn>
                                            <p:tgtEl>
                                              <p:spTgt spid="32"/>
                                            </p:tgtEl>
                                            <p:attrNameLst>
                                              <p:attrName>style.visibility</p:attrName>
                                            </p:attrNameLst>
                                          </p:cBhvr>
                                          <p:to>
                                            <p:strVal val="visible"/>
                                          </p:to>
                                        </p:set>
                                        <p:anim calcmode="lin" valueType="num">
                                          <p:cBhvr additive="base">
                                            <p:cTn id="60" dur="500" fill="hold"/>
                                            <p:tgtEl>
                                              <p:spTgt spid="32"/>
                                            </p:tgtEl>
                                            <p:attrNameLst>
                                              <p:attrName>ppt_x</p:attrName>
                                            </p:attrNameLst>
                                          </p:cBhvr>
                                          <p:tavLst>
                                            <p:tav tm="0">
                                              <p:val>
                                                <p:strVal val="0-#ppt_w/2"/>
                                              </p:val>
                                            </p:tav>
                                            <p:tav tm="100000">
                                              <p:val>
                                                <p:strVal val="#ppt_x"/>
                                              </p:val>
                                            </p:tav>
                                          </p:tavLst>
                                        </p:anim>
                                        <p:anim calcmode="lin" valueType="num">
                                          <p:cBhvr additive="base">
                                            <p:cTn id="61" dur="500" fill="hold"/>
                                            <p:tgtEl>
                                              <p:spTgt spid="32"/>
                                            </p:tgtEl>
                                            <p:attrNameLst>
                                              <p:attrName>ppt_y</p:attrName>
                                            </p:attrNameLst>
                                          </p:cBhvr>
                                          <p:tavLst>
                                            <p:tav tm="0">
                                              <p:val>
                                                <p:strVal val="#ppt_y"/>
                                              </p:val>
                                            </p:tav>
                                            <p:tav tm="100000">
                                              <p:val>
                                                <p:strVal val="#ppt_y"/>
                                              </p:val>
                                            </p:tav>
                                          </p:tavLst>
                                        </p:anim>
                                      </p:childTnLst>
                                    </p:cTn>
                                  </p:par>
                                </p:childTnLst>
                              </p:cTn>
                            </p:par>
                            <p:par>
                              <p:cTn id="62" fill="hold">
                                <p:stCondLst>
                                  <p:cond delay="3700"/>
                                </p:stCondLst>
                                <p:childTnLst>
                                  <p:par>
                                    <p:cTn id="63" presetID="53" presetClass="entr" presetSubtype="16" fill="hold" nodeType="afterEffect">
                                      <p:stCondLst>
                                        <p:cond delay="0"/>
                                      </p:stCondLst>
                                      <p:childTnLst>
                                        <p:set>
                                          <p:cBhvr>
                                            <p:cTn id="64" dur="1" fill="hold">
                                              <p:stCondLst>
                                                <p:cond delay="0"/>
                                              </p:stCondLst>
                                            </p:cTn>
                                            <p:tgtEl>
                                              <p:spTgt spid="50"/>
                                            </p:tgtEl>
                                            <p:attrNameLst>
                                              <p:attrName>style.visibility</p:attrName>
                                            </p:attrNameLst>
                                          </p:cBhvr>
                                          <p:to>
                                            <p:strVal val="visible"/>
                                          </p:to>
                                        </p:set>
                                        <p:anim calcmode="lin" valueType="num">
                                          <p:cBhvr>
                                            <p:cTn id="65" dur="300" fill="hold"/>
                                            <p:tgtEl>
                                              <p:spTgt spid="50"/>
                                            </p:tgtEl>
                                            <p:attrNameLst>
                                              <p:attrName>ppt_w</p:attrName>
                                            </p:attrNameLst>
                                          </p:cBhvr>
                                          <p:tavLst>
                                            <p:tav tm="0">
                                              <p:val>
                                                <p:fltVal val="0"/>
                                              </p:val>
                                            </p:tav>
                                            <p:tav tm="100000">
                                              <p:val>
                                                <p:strVal val="#ppt_w"/>
                                              </p:val>
                                            </p:tav>
                                          </p:tavLst>
                                        </p:anim>
                                        <p:anim calcmode="lin" valueType="num">
                                          <p:cBhvr>
                                            <p:cTn id="66" dur="300" fill="hold"/>
                                            <p:tgtEl>
                                              <p:spTgt spid="50"/>
                                            </p:tgtEl>
                                            <p:attrNameLst>
                                              <p:attrName>ppt_h</p:attrName>
                                            </p:attrNameLst>
                                          </p:cBhvr>
                                          <p:tavLst>
                                            <p:tav tm="0">
                                              <p:val>
                                                <p:fltVal val="0"/>
                                              </p:val>
                                            </p:tav>
                                            <p:tav tm="100000">
                                              <p:val>
                                                <p:strVal val="#ppt_h"/>
                                              </p:val>
                                            </p:tav>
                                          </p:tavLst>
                                        </p:anim>
                                        <p:animEffect transition="in" filter="fade">
                                          <p:cBhvr>
                                            <p:cTn id="67" dur="300"/>
                                            <p:tgtEl>
                                              <p:spTgt spid="50"/>
                                            </p:tgtEl>
                                          </p:cBhvr>
                                        </p:animEffect>
                                      </p:childTnLst>
                                    </p:cTn>
                                  </p:par>
                                </p:childTnLst>
                              </p:cTn>
                            </p:par>
                            <p:par>
                              <p:cTn id="68" fill="hold">
                                <p:stCondLst>
                                  <p:cond delay="4000"/>
                                </p:stCondLst>
                                <p:childTnLst>
                                  <p:par>
                                    <p:cTn id="69" presetID="22" presetClass="entr" presetSubtype="1" fill="hold" grpId="0" nodeType="afterEffect">
                                      <p:stCondLst>
                                        <p:cond delay="0"/>
                                      </p:stCondLst>
                                      <p:childTnLst>
                                        <p:set>
                                          <p:cBhvr>
                                            <p:cTn id="70" dur="1" fill="hold">
                                              <p:stCondLst>
                                                <p:cond delay="0"/>
                                              </p:stCondLst>
                                            </p:cTn>
                                            <p:tgtEl>
                                              <p:spTgt spid="45"/>
                                            </p:tgtEl>
                                            <p:attrNameLst>
                                              <p:attrName>style.visibility</p:attrName>
                                            </p:attrNameLst>
                                          </p:cBhvr>
                                          <p:to>
                                            <p:strVal val="visible"/>
                                          </p:to>
                                        </p:set>
                                        <p:animEffect transition="in" filter="wipe(up)">
                                          <p:cBhvr>
                                            <p:cTn id="71" dur="500"/>
                                            <p:tgtEl>
                                              <p:spTgt spid="45"/>
                                            </p:tgtEl>
                                          </p:cBhvr>
                                        </p:animEffect>
                                      </p:childTnLst>
                                    </p:cTn>
                                  </p:par>
                                </p:childTnLst>
                              </p:cTn>
                            </p:par>
                            <p:par>
                              <p:cTn id="72" fill="hold">
                                <p:stCondLst>
                                  <p:cond delay="4500"/>
                                </p:stCondLst>
                                <p:childTnLst>
                                  <p:par>
                                    <p:cTn id="73" presetID="2" presetClass="entr" presetSubtype="8" fill="hold" nodeType="afterEffect">
                                      <p:stCondLst>
                                        <p:cond delay="0"/>
                                      </p:stCondLst>
                                      <p:childTnLst>
                                        <p:set>
                                          <p:cBhvr>
                                            <p:cTn id="74" dur="1" fill="hold">
                                              <p:stCondLst>
                                                <p:cond delay="0"/>
                                              </p:stCondLst>
                                            </p:cTn>
                                            <p:tgtEl>
                                              <p:spTgt spid="36"/>
                                            </p:tgtEl>
                                            <p:attrNameLst>
                                              <p:attrName>style.visibility</p:attrName>
                                            </p:attrNameLst>
                                          </p:cBhvr>
                                          <p:to>
                                            <p:strVal val="visible"/>
                                          </p:to>
                                        </p:set>
                                        <p:anim calcmode="lin" valueType="num">
                                          <p:cBhvr additive="base">
                                            <p:cTn id="75" dur="500" fill="hold"/>
                                            <p:tgtEl>
                                              <p:spTgt spid="36"/>
                                            </p:tgtEl>
                                            <p:attrNameLst>
                                              <p:attrName>ppt_x</p:attrName>
                                            </p:attrNameLst>
                                          </p:cBhvr>
                                          <p:tavLst>
                                            <p:tav tm="0">
                                              <p:val>
                                                <p:strVal val="0-#ppt_w/2"/>
                                              </p:val>
                                            </p:tav>
                                            <p:tav tm="100000">
                                              <p:val>
                                                <p:strVal val="#ppt_x"/>
                                              </p:val>
                                            </p:tav>
                                          </p:tavLst>
                                        </p:anim>
                                        <p:anim calcmode="lin" valueType="num">
                                          <p:cBhvr additive="base">
                                            <p:cTn id="76" dur="500" fill="hold"/>
                                            <p:tgtEl>
                                              <p:spTgt spid="36"/>
                                            </p:tgtEl>
                                            <p:attrNameLst>
                                              <p:attrName>ppt_y</p:attrName>
                                            </p:attrNameLst>
                                          </p:cBhvr>
                                          <p:tavLst>
                                            <p:tav tm="0">
                                              <p:val>
                                                <p:strVal val="#ppt_y"/>
                                              </p:val>
                                            </p:tav>
                                            <p:tav tm="100000">
                                              <p:val>
                                                <p:strVal val="#ppt_y"/>
                                              </p:val>
                                            </p:tav>
                                          </p:tavLst>
                                        </p:anim>
                                      </p:childTnLst>
                                    </p:cTn>
                                  </p:par>
                                </p:childTnLst>
                              </p:cTn>
                            </p:par>
                            <p:par>
                              <p:cTn id="77" fill="hold">
                                <p:stCondLst>
                                  <p:cond delay="5000"/>
                                </p:stCondLst>
                                <p:childTnLst>
                                  <p:par>
                                    <p:cTn id="78" presetID="53" presetClass="entr" presetSubtype="16" fill="hold" nodeType="afterEffect">
                                      <p:stCondLst>
                                        <p:cond delay="0"/>
                                      </p:stCondLst>
                                      <p:childTnLst>
                                        <p:set>
                                          <p:cBhvr>
                                            <p:cTn id="79" dur="1" fill="hold">
                                              <p:stCondLst>
                                                <p:cond delay="0"/>
                                              </p:stCondLst>
                                            </p:cTn>
                                            <p:tgtEl>
                                              <p:spTgt spid="53"/>
                                            </p:tgtEl>
                                            <p:attrNameLst>
                                              <p:attrName>style.visibility</p:attrName>
                                            </p:attrNameLst>
                                          </p:cBhvr>
                                          <p:to>
                                            <p:strVal val="visible"/>
                                          </p:to>
                                        </p:set>
                                        <p:anim calcmode="lin" valueType="num">
                                          <p:cBhvr>
                                            <p:cTn id="80" dur="300" fill="hold"/>
                                            <p:tgtEl>
                                              <p:spTgt spid="53"/>
                                            </p:tgtEl>
                                            <p:attrNameLst>
                                              <p:attrName>ppt_w</p:attrName>
                                            </p:attrNameLst>
                                          </p:cBhvr>
                                          <p:tavLst>
                                            <p:tav tm="0">
                                              <p:val>
                                                <p:fltVal val="0"/>
                                              </p:val>
                                            </p:tav>
                                            <p:tav tm="100000">
                                              <p:val>
                                                <p:strVal val="#ppt_w"/>
                                              </p:val>
                                            </p:tav>
                                          </p:tavLst>
                                        </p:anim>
                                        <p:anim calcmode="lin" valueType="num">
                                          <p:cBhvr>
                                            <p:cTn id="81" dur="300" fill="hold"/>
                                            <p:tgtEl>
                                              <p:spTgt spid="53"/>
                                            </p:tgtEl>
                                            <p:attrNameLst>
                                              <p:attrName>ppt_h</p:attrName>
                                            </p:attrNameLst>
                                          </p:cBhvr>
                                          <p:tavLst>
                                            <p:tav tm="0">
                                              <p:val>
                                                <p:fltVal val="0"/>
                                              </p:val>
                                            </p:tav>
                                            <p:tav tm="100000">
                                              <p:val>
                                                <p:strVal val="#ppt_h"/>
                                              </p:val>
                                            </p:tav>
                                          </p:tavLst>
                                        </p:anim>
                                        <p:animEffect transition="in" filter="fade">
                                          <p:cBhvr>
                                            <p:cTn id="82" dur="300"/>
                                            <p:tgtEl>
                                              <p:spTgt spid="53"/>
                                            </p:tgtEl>
                                          </p:cBhvr>
                                        </p:animEffect>
                                      </p:childTnLst>
                                    </p:cTn>
                                  </p:par>
                                </p:childTnLst>
                              </p:cTn>
                            </p:par>
                            <p:par>
                              <p:cTn id="83" fill="hold">
                                <p:stCondLst>
                                  <p:cond delay="5300"/>
                                </p:stCondLst>
                                <p:childTnLst>
                                  <p:par>
                                    <p:cTn id="84" presetID="22" presetClass="entr" presetSubtype="1" fill="hold" grpId="0" nodeType="afterEffect">
                                      <p:stCondLst>
                                        <p:cond delay="0"/>
                                      </p:stCondLst>
                                      <p:childTnLst>
                                        <p:set>
                                          <p:cBhvr>
                                            <p:cTn id="85" dur="1" fill="hold">
                                              <p:stCondLst>
                                                <p:cond delay="0"/>
                                              </p:stCondLst>
                                            </p:cTn>
                                            <p:tgtEl>
                                              <p:spTgt spid="46"/>
                                            </p:tgtEl>
                                            <p:attrNameLst>
                                              <p:attrName>style.visibility</p:attrName>
                                            </p:attrNameLst>
                                          </p:cBhvr>
                                          <p:to>
                                            <p:strVal val="visible"/>
                                          </p:to>
                                        </p:set>
                                        <p:animEffect transition="in" filter="wipe(up)">
                                          <p:cBhvr>
                                            <p:cTn id="86"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24" grpId="0" animBg="1"/>
          <p:bldP spid="25" grpId="0" animBg="1"/>
          <p:bldP spid="26" grpId="0" animBg="1"/>
          <p:bldP spid="27" grpId="0" animBg="1"/>
          <p:bldP spid="43" grpId="0"/>
          <p:bldP spid="44" grpId="0"/>
          <p:bldP spid="45" grpId="0"/>
          <p:bldP spid="46" grpId="0"/>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1330766" y="44624"/>
            <a:ext cx="5042228" cy="523220"/>
          </a:xfrm>
          <a:prstGeom prst="rect">
            <a:avLst/>
          </a:prstGeom>
          <a:noFill/>
        </p:spPr>
        <p:txBody>
          <a:bodyPr wrap="square"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r>
              <a:rPr lang="en-US" altLang="zh-CN" sz="2800" dirty="0" smtClean="0">
                <a:solidFill>
                  <a:schemeClr val="accent2"/>
                </a:solidFill>
                <a:latin typeface="微软雅黑"/>
                <a:ea typeface="微软雅黑"/>
              </a:rPr>
              <a:t>4.4 </a:t>
            </a:r>
            <a:r>
              <a:rPr lang="zh-CN" altLang="en-US" sz="2800" dirty="0" smtClean="0">
                <a:solidFill>
                  <a:schemeClr val="accent2"/>
                </a:solidFill>
                <a:latin typeface="微软雅黑"/>
                <a:ea typeface="微软雅黑"/>
              </a:rPr>
              <a:t>产品开发计划</a:t>
            </a:r>
            <a:endParaRPr lang="zh-CN" altLang="en-US" sz="2800" dirty="0">
              <a:solidFill>
                <a:schemeClr val="accent2"/>
              </a:solidFill>
              <a:latin typeface="微软雅黑"/>
              <a:ea typeface="微软雅黑"/>
            </a:endParaRPr>
          </a:p>
        </p:txBody>
      </p:sp>
      <p:sp>
        <p:nvSpPr>
          <p:cNvPr id="56" name="TextBox 55"/>
          <p:cNvSpPr txBox="1"/>
          <p:nvPr/>
        </p:nvSpPr>
        <p:spPr>
          <a:xfrm>
            <a:off x="140263" y="106179"/>
            <a:ext cx="1064260" cy="400110"/>
          </a:xfrm>
          <a:prstGeom prst="rect">
            <a:avLst/>
          </a:prstGeom>
          <a:noFill/>
        </p:spPr>
        <p:txBody>
          <a:bodyPr wrap="square" rtlCol="0">
            <a:spAutoFit/>
          </a:bodyPr>
          <a:lstStyle/>
          <a:p>
            <a:pPr algn="r"/>
            <a:r>
              <a:rPr lang="en-US" altLang="zh-CN" sz="2000" dirty="0" smtClean="0">
                <a:solidFill>
                  <a:schemeClr val="accent2"/>
                </a:solidFill>
              </a:rPr>
              <a:t>Part</a:t>
            </a:r>
            <a:r>
              <a:rPr lang="en-US" altLang="zh-CN" dirty="0" smtClean="0">
                <a:solidFill>
                  <a:schemeClr val="accent2"/>
                </a:solidFill>
              </a:rPr>
              <a:t> 4</a:t>
            </a:r>
            <a:endParaRPr lang="zh-CN" altLang="en-US" dirty="0">
              <a:solidFill>
                <a:schemeClr val="accent2"/>
              </a:solidFill>
            </a:endParaRPr>
          </a:p>
        </p:txBody>
      </p:sp>
      <p:sp>
        <p:nvSpPr>
          <p:cNvPr id="37" name="Freeform 14"/>
          <p:cNvSpPr>
            <a:spLocks/>
          </p:cNvSpPr>
          <p:nvPr/>
        </p:nvSpPr>
        <p:spPr bwMode="auto">
          <a:xfrm>
            <a:off x="1806003" y="2382501"/>
            <a:ext cx="298450" cy="344488"/>
          </a:xfrm>
          <a:custGeom>
            <a:avLst/>
            <a:gdLst>
              <a:gd name="T0" fmla="*/ 0 w 336"/>
              <a:gd name="T1" fmla="*/ 194 h 388"/>
              <a:gd name="T2" fmla="*/ 168 w 336"/>
              <a:gd name="T3" fmla="*/ 97 h 388"/>
              <a:gd name="T4" fmla="*/ 336 w 336"/>
              <a:gd name="T5" fmla="*/ 0 h 388"/>
              <a:gd name="T6" fmla="*/ 336 w 336"/>
              <a:gd name="T7" fmla="*/ 194 h 388"/>
              <a:gd name="T8" fmla="*/ 336 w 336"/>
              <a:gd name="T9" fmla="*/ 388 h 388"/>
              <a:gd name="T10" fmla="*/ 168 w 336"/>
              <a:gd name="T11" fmla="*/ 291 h 388"/>
              <a:gd name="T12" fmla="*/ 0 w 336"/>
              <a:gd name="T13" fmla="*/ 194 h 388"/>
            </a:gdLst>
            <a:ahLst/>
            <a:cxnLst>
              <a:cxn ang="0">
                <a:pos x="T0" y="T1"/>
              </a:cxn>
              <a:cxn ang="0">
                <a:pos x="T2" y="T3"/>
              </a:cxn>
              <a:cxn ang="0">
                <a:pos x="T4" y="T5"/>
              </a:cxn>
              <a:cxn ang="0">
                <a:pos x="T6" y="T7"/>
              </a:cxn>
              <a:cxn ang="0">
                <a:pos x="T8" y="T9"/>
              </a:cxn>
              <a:cxn ang="0">
                <a:pos x="T10" y="T11"/>
              </a:cxn>
              <a:cxn ang="0">
                <a:pos x="T12" y="T13"/>
              </a:cxn>
            </a:cxnLst>
            <a:rect l="0" t="0" r="r" b="b"/>
            <a:pathLst>
              <a:path w="336" h="388">
                <a:moveTo>
                  <a:pt x="0" y="194"/>
                </a:moveTo>
                <a:lnTo>
                  <a:pt x="168" y="97"/>
                </a:lnTo>
                <a:lnTo>
                  <a:pt x="336" y="0"/>
                </a:lnTo>
                <a:lnTo>
                  <a:pt x="336" y="194"/>
                </a:lnTo>
                <a:lnTo>
                  <a:pt x="336" y="388"/>
                </a:lnTo>
                <a:lnTo>
                  <a:pt x="168" y="291"/>
                </a:lnTo>
                <a:lnTo>
                  <a:pt x="0" y="194"/>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latin typeface="+mn-ea"/>
              <a:ea typeface="+mn-ea"/>
            </a:endParaRPr>
          </a:p>
        </p:txBody>
      </p:sp>
      <p:sp>
        <p:nvSpPr>
          <p:cNvPr id="38" name="Freeform 15"/>
          <p:cNvSpPr>
            <a:spLocks/>
          </p:cNvSpPr>
          <p:nvPr/>
        </p:nvSpPr>
        <p:spPr bwMode="auto">
          <a:xfrm>
            <a:off x="2015553" y="3044489"/>
            <a:ext cx="344488" cy="298450"/>
          </a:xfrm>
          <a:custGeom>
            <a:avLst/>
            <a:gdLst>
              <a:gd name="T0" fmla="*/ 0 w 388"/>
              <a:gd name="T1" fmla="*/ 336 h 336"/>
              <a:gd name="T2" fmla="*/ 97 w 388"/>
              <a:gd name="T3" fmla="*/ 168 h 336"/>
              <a:gd name="T4" fmla="*/ 194 w 388"/>
              <a:gd name="T5" fmla="*/ 0 h 336"/>
              <a:gd name="T6" fmla="*/ 291 w 388"/>
              <a:gd name="T7" fmla="*/ 168 h 336"/>
              <a:gd name="T8" fmla="*/ 388 w 388"/>
              <a:gd name="T9" fmla="*/ 336 h 336"/>
              <a:gd name="T10" fmla="*/ 194 w 388"/>
              <a:gd name="T11" fmla="*/ 336 h 336"/>
              <a:gd name="T12" fmla="*/ 0 w 388"/>
              <a:gd name="T13" fmla="*/ 336 h 336"/>
            </a:gdLst>
            <a:ahLst/>
            <a:cxnLst>
              <a:cxn ang="0">
                <a:pos x="T0" y="T1"/>
              </a:cxn>
              <a:cxn ang="0">
                <a:pos x="T2" y="T3"/>
              </a:cxn>
              <a:cxn ang="0">
                <a:pos x="T4" y="T5"/>
              </a:cxn>
              <a:cxn ang="0">
                <a:pos x="T6" y="T7"/>
              </a:cxn>
              <a:cxn ang="0">
                <a:pos x="T8" y="T9"/>
              </a:cxn>
              <a:cxn ang="0">
                <a:pos x="T10" y="T11"/>
              </a:cxn>
              <a:cxn ang="0">
                <a:pos x="T12" y="T13"/>
              </a:cxn>
            </a:cxnLst>
            <a:rect l="0" t="0" r="r" b="b"/>
            <a:pathLst>
              <a:path w="388" h="336">
                <a:moveTo>
                  <a:pt x="0" y="336"/>
                </a:moveTo>
                <a:lnTo>
                  <a:pt x="97" y="168"/>
                </a:lnTo>
                <a:lnTo>
                  <a:pt x="194" y="0"/>
                </a:lnTo>
                <a:lnTo>
                  <a:pt x="291" y="168"/>
                </a:lnTo>
                <a:lnTo>
                  <a:pt x="388" y="336"/>
                </a:lnTo>
                <a:lnTo>
                  <a:pt x="194" y="336"/>
                </a:lnTo>
                <a:lnTo>
                  <a:pt x="0" y="33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latin typeface="+mn-ea"/>
              <a:ea typeface="+mn-ea"/>
            </a:endParaRPr>
          </a:p>
        </p:txBody>
      </p:sp>
      <p:sp>
        <p:nvSpPr>
          <p:cNvPr id="39" name="Freeform 16"/>
          <p:cNvSpPr>
            <a:spLocks/>
          </p:cNvSpPr>
          <p:nvPr/>
        </p:nvSpPr>
        <p:spPr bwMode="auto">
          <a:xfrm>
            <a:off x="2501328" y="3525501"/>
            <a:ext cx="298450" cy="344488"/>
          </a:xfrm>
          <a:custGeom>
            <a:avLst/>
            <a:gdLst>
              <a:gd name="T0" fmla="*/ 0 w 336"/>
              <a:gd name="T1" fmla="*/ 388 h 388"/>
              <a:gd name="T2" fmla="*/ 0 w 336"/>
              <a:gd name="T3" fmla="*/ 194 h 388"/>
              <a:gd name="T4" fmla="*/ 0 w 336"/>
              <a:gd name="T5" fmla="*/ 0 h 388"/>
              <a:gd name="T6" fmla="*/ 168 w 336"/>
              <a:gd name="T7" fmla="*/ 97 h 388"/>
              <a:gd name="T8" fmla="*/ 336 w 336"/>
              <a:gd name="T9" fmla="*/ 194 h 388"/>
              <a:gd name="T10" fmla="*/ 168 w 336"/>
              <a:gd name="T11" fmla="*/ 291 h 388"/>
              <a:gd name="T12" fmla="*/ 0 w 336"/>
              <a:gd name="T13" fmla="*/ 388 h 388"/>
            </a:gdLst>
            <a:ahLst/>
            <a:cxnLst>
              <a:cxn ang="0">
                <a:pos x="T0" y="T1"/>
              </a:cxn>
              <a:cxn ang="0">
                <a:pos x="T2" y="T3"/>
              </a:cxn>
              <a:cxn ang="0">
                <a:pos x="T4" y="T5"/>
              </a:cxn>
              <a:cxn ang="0">
                <a:pos x="T6" y="T7"/>
              </a:cxn>
              <a:cxn ang="0">
                <a:pos x="T8" y="T9"/>
              </a:cxn>
              <a:cxn ang="0">
                <a:pos x="T10" y="T11"/>
              </a:cxn>
              <a:cxn ang="0">
                <a:pos x="T12" y="T13"/>
              </a:cxn>
            </a:cxnLst>
            <a:rect l="0" t="0" r="r" b="b"/>
            <a:pathLst>
              <a:path w="336" h="388">
                <a:moveTo>
                  <a:pt x="0" y="388"/>
                </a:moveTo>
                <a:lnTo>
                  <a:pt x="0" y="194"/>
                </a:lnTo>
                <a:lnTo>
                  <a:pt x="0" y="0"/>
                </a:lnTo>
                <a:lnTo>
                  <a:pt x="168" y="97"/>
                </a:lnTo>
                <a:lnTo>
                  <a:pt x="336" y="194"/>
                </a:lnTo>
                <a:lnTo>
                  <a:pt x="168" y="291"/>
                </a:lnTo>
                <a:lnTo>
                  <a:pt x="0" y="388"/>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latin typeface="+mn-ea"/>
              <a:ea typeface="+mn-ea"/>
            </a:endParaRPr>
          </a:p>
        </p:txBody>
      </p:sp>
      <p:sp>
        <p:nvSpPr>
          <p:cNvPr id="40" name="Freeform 17"/>
          <p:cNvSpPr>
            <a:spLocks/>
          </p:cNvSpPr>
          <p:nvPr/>
        </p:nvSpPr>
        <p:spPr bwMode="auto">
          <a:xfrm>
            <a:off x="3099816" y="3781089"/>
            <a:ext cx="344488" cy="298450"/>
          </a:xfrm>
          <a:custGeom>
            <a:avLst/>
            <a:gdLst>
              <a:gd name="T0" fmla="*/ 194 w 388"/>
              <a:gd name="T1" fmla="*/ 336 h 336"/>
              <a:gd name="T2" fmla="*/ 97 w 388"/>
              <a:gd name="T3" fmla="*/ 168 h 336"/>
              <a:gd name="T4" fmla="*/ 0 w 388"/>
              <a:gd name="T5" fmla="*/ 0 h 336"/>
              <a:gd name="T6" fmla="*/ 194 w 388"/>
              <a:gd name="T7" fmla="*/ 0 h 336"/>
              <a:gd name="T8" fmla="*/ 388 w 388"/>
              <a:gd name="T9" fmla="*/ 0 h 336"/>
              <a:gd name="T10" fmla="*/ 291 w 388"/>
              <a:gd name="T11" fmla="*/ 168 h 336"/>
              <a:gd name="T12" fmla="*/ 194 w 388"/>
              <a:gd name="T13" fmla="*/ 336 h 336"/>
            </a:gdLst>
            <a:ahLst/>
            <a:cxnLst>
              <a:cxn ang="0">
                <a:pos x="T0" y="T1"/>
              </a:cxn>
              <a:cxn ang="0">
                <a:pos x="T2" y="T3"/>
              </a:cxn>
              <a:cxn ang="0">
                <a:pos x="T4" y="T5"/>
              </a:cxn>
              <a:cxn ang="0">
                <a:pos x="T6" y="T7"/>
              </a:cxn>
              <a:cxn ang="0">
                <a:pos x="T8" y="T9"/>
              </a:cxn>
              <a:cxn ang="0">
                <a:pos x="T10" y="T11"/>
              </a:cxn>
              <a:cxn ang="0">
                <a:pos x="T12" y="T13"/>
              </a:cxn>
            </a:cxnLst>
            <a:rect l="0" t="0" r="r" b="b"/>
            <a:pathLst>
              <a:path w="388" h="336">
                <a:moveTo>
                  <a:pt x="194" y="336"/>
                </a:moveTo>
                <a:lnTo>
                  <a:pt x="97" y="168"/>
                </a:lnTo>
                <a:lnTo>
                  <a:pt x="0" y="0"/>
                </a:lnTo>
                <a:lnTo>
                  <a:pt x="194" y="0"/>
                </a:lnTo>
                <a:lnTo>
                  <a:pt x="388" y="0"/>
                </a:lnTo>
                <a:lnTo>
                  <a:pt x="291" y="168"/>
                </a:lnTo>
                <a:lnTo>
                  <a:pt x="194" y="33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latin typeface="+mn-ea"/>
              <a:ea typeface="+mn-ea"/>
            </a:endParaRPr>
          </a:p>
        </p:txBody>
      </p:sp>
      <p:sp>
        <p:nvSpPr>
          <p:cNvPr id="41" name="Freeform 18"/>
          <p:cNvSpPr>
            <a:spLocks/>
          </p:cNvSpPr>
          <p:nvPr/>
        </p:nvSpPr>
        <p:spPr bwMode="auto">
          <a:xfrm>
            <a:off x="3774503" y="3539789"/>
            <a:ext cx="298450" cy="344488"/>
          </a:xfrm>
          <a:custGeom>
            <a:avLst/>
            <a:gdLst>
              <a:gd name="T0" fmla="*/ 336 w 336"/>
              <a:gd name="T1" fmla="*/ 388 h 388"/>
              <a:gd name="T2" fmla="*/ 168 w 336"/>
              <a:gd name="T3" fmla="*/ 291 h 388"/>
              <a:gd name="T4" fmla="*/ 0 w 336"/>
              <a:gd name="T5" fmla="*/ 194 h 388"/>
              <a:gd name="T6" fmla="*/ 168 w 336"/>
              <a:gd name="T7" fmla="*/ 97 h 388"/>
              <a:gd name="T8" fmla="*/ 336 w 336"/>
              <a:gd name="T9" fmla="*/ 0 h 388"/>
              <a:gd name="T10" fmla="*/ 336 w 336"/>
              <a:gd name="T11" fmla="*/ 194 h 388"/>
              <a:gd name="T12" fmla="*/ 336 w 336"/>
              <a:gd name="T13" fmla="*/ 388 h 388"/>
            </a:gdLst>
            <a:ahLst/>
            <a:cxnLst>
              <a:cxn ang="0">
                <a:pos x="T0" y="T1"/>
              </a:cxn>
              <a:cxn ang="0">
                <a:pos x="T2" y="T3"/>
              </a:cxn>
              <a:cxn ang="0">
                <a:pos x="T4" y="T5"/>
              </a:cxn>
              <a:cxn ang="0">
                <a:pos x="T6" y="T7"/>
              </a:cxn>
              <a:cxn ang="0">
                <a:pos x="T8" y="T9"/>
              </a:cxn>
              <a:cxn ang="0">
                <a:pos x="T10" y="T11"/>
              </a:cxn>
              <a:cxn ang="0">
                <a:pos x="T12" y="T13"/>
              </a:cxn>
            </a:cxnLst>
            <a:rect l="0" t="0" r="r" b="b"/>
            <a:pathLst>
              <a:path w="336" h="388">
                <a:moveTo>
                  <a:pt x="336" y="388"/>
                </a:moveTo>
                <a:lnTo>
                  <a:pt x="168" y="291"/>
                </a:lnTo>
                <a:lnTo>
                  <a:pt x="0" y="194"/>
                </a:lnTo>
                <a:lnTo>
                  <a:pt x="168" y="97"/>
                </a:lnTo>
                <a:lnTo>
                  <a:pt x="336" y="0"/>
                </a:lnTo>
                <a:lnTo>
                  <a:pt x="336" y="194"/>
                </a:lnTo>
                <a:lnTo>
                  <a:pt x="336" y="388"/>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latin typeface="+mn-ea"/>
              <a:ea typeface="+mn-ea"/>
            </a:endParaRPr>
          </a:p>
        </p:txBody>
      </p:sp>
      <p:sp>
        <p:nvSpPr>
          <p:cNvPr id="42" name="Freeform 19"/>
          <p:cNvSpPr>
            <a:spLocks/>
          </p:cNvSpPr>
          <p:nvPr/>
        </p:nvSpPr>
        <p:spPr bwMode="auto">
          <a:xfrm>
            <a:off x="4260278" y="3036551"/>
            <a:ext cx="344488" cy="298450"/>
          </a:xfrm>
          <a:custGeom>
            <a:avLst/>
            <a:gdLst>
              <a:gd name="T0" fmla="*/ 388 w 388"/>
              <a:gd name="T1" fmla="*/ 336 h 336"/>
              <a:gd name="T2" fmla="*/ 194 w 388"/>
              <a:gd name="T3" fmla="*/ 336 h 336"/>
              <a:gd name="T4" fmla="*/ 0 w 388"/>
              <a:gd name="T5" fmla="*/ 336 h 336"/>
              <a:gd name="T6" fmla="*/ 97 w 388"/>
              <a:gd name="T7" fmla="*/ 168 h 336"/>
              <a:gd name="T8" fmla="*/ 194 w 388"/>
              <a:gd name="T9" fmla="*/ 0 h 336"/>
              <a:gd name="T10" fmla="*/ 291 w 388"/>
              <a:gd name="T11" fmla="*/ 168 h 336"/>
              <a:gd name="T12" fmla="*/ 388 w 388"/>
              <a:gd name="T13" fmla="*/ 336 h 336"/>
            </a:gdLst>
            <a:ahLst/>
            <a:cxnLst>
              <a:cxn ang="0">
                <a:pos x="T0" y="T1"/>
              </a:cxn>
              <a:cxn ang="0">
                <a:pos x="T2" y="T3"/>
              </a:cxn>
              <a:cxn ang="0">
                <a:pos x="T4" y="T5"/>
              </a:cxn>
              <a:cxn ang="0">
                <a:pos x="T6" y="T7"/>
              </a:cxn>
              <a:cxn ang="0">
                <a:pos x="T8" y="T9"/>
              </a:cxn>
              <a:cxn ang="0">
                <a:pos x="T10" y="T11"/>
              </a:cxn>
              <a:cxn ang="0">
                <a:pos x="T12" y="T13"/>
              </a:cxn>
            </a:cxnLst>
            <a:rect l="0" t="0" r="r" b="b"/>
            <a:pathLst>
              <a:path w="388" h="336">
                <a:moveTo>
                  <a:pt x="388" y="336"/>
                </a:moveTo>
                <a:lnTo>
                  <a:pt x="194" y="336"/>
                </a:lnTo>
                <a:lnTo>
                  <a:pt x="0" y="336"/>
                </a:lnTo>
                <a:lnTo>
                  <a:pt x="97" y="168"/>
                </a:lnTo>
                <a:lnTo>
                  <a:pt x="194" y="0"/>
                </a:lnTo>
                <a:lnTo>
                  <a:pt x="291" y="168"/>
                </a:lnTo>
                <a:lnTo>
                  <a:pt x="388" y="33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latin typeface="+mn-ea"/>
              <a:ea typeface="+mn-ea"/>
            </a:endParaRPr>
          </a:p>
        </p:txBody>
      </p:sp>
      <p:sp>
        <p:nvSpPr>
          <p:cNvPr id="43" name="Freeform 20"/>
          <p:cNvSpPr>
            <a:spLocks/>
          </p:cNvSpPr>
          <p:nvPr/>
        </p:nvSpPr>
        <p:spPr bwMode="auto">
          <a:xfrm>
            <a:off x="4509516" y="2379326"/>
            <a:ext cx="298450" cy="344488"/>
          </a:xfrm>
          <a:custGeom>
            <a:avLst/>
            <a:gdLst>
              <a:gd name="T0" fmla="*/ 336 w 336"/>
              <a:gd name="T1" fmla="*/ 194 h 388"/>
              <a:gd name="T2" fmla="*/ 168 w 336"/>
              <a:gd name="T3" fmla="*/ 291 h 388"/>
              <a:gd name="T4" fmla="*/ 0 w 336"/>
              <a:gd name="T5" fmla="*/ 388 h 388"/>
              <a:gd name="T6" fmla="*/ 0 w 336"/>
              <a:gd name="T7" fmla="*/ 194 h 388"/>
              <a:gd name="T8" fmla="*/ 0 w 336"/>
              <a:gd name="T9" fmla="*/ 0 h 388"/>
              <a:gd name="T10" fmla="*/ 168 w 336"/>
              <a:gd name="T11" fmla="*/ 97 h 388"/>
              <a:gd name="T12" fmla="*/ 336 w 336"/>
              <a:gd name="T13" fmla="*/ 194 h 388"/>
            </a:gdLst>
            <a:ahLst/>
            <a:cxnLst>
              <a:cxn ang="0">
                <a:pos x="T0" y="T1"/>
              </a:cxn>
              <a:cxn ang="0">
                <a:pos x="T2" y="T3"/>
              </a:cxn>
              <a:cxn ang="0">
                <a:pos x="T4" y="T5"/>
              </a:cxn>
              <a:cxn ang="0">
                <a:pos x="T6" y="T7"/>
              </a:cxn>
              <a:cxn ang="0">
                <a:pos x="T8" y="T9"/>
              </a:cxn>
              <a:cxn ang="0">
                <a:pos x="T10" y="T11"/>
              </a:cxn>
              <a:cxn ang="0">
                <a:pos x="T12" y="T13"/>
              </a:cxn>
            </a:cxnLst>
            <a:rect l="0" t="0" r="r" b="b"/>
            <a:pathLst>
              <a:path w="336" h="388">
                <a:moveTo>
                  <a:pt x="336" y="194"/>
                </a:moveTo>
                <a:lnTo>
                  <a:pt x="168" y="291"/>
                </a:lnTo>
                <a:lnTo>
                  <a:pt x="0" y="388"/>
                </a:lnTo>
                <a:lnTo>
                  <a:pt x="0" y="194"/>
                </a:lnTo>
                <a:lnTo>
                  <a:pt x="0" y="0"/>
                </a:lnTo>
                <a:lnTo>
                  <a:pt x="168" y="97"/>
                </a:lnTo>
                <a:lnTo>
                  <a:pt x="336" y="194"/>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latin typeface="+mn-ea"/>
              <a:ea typeface="+mn-ea"/>
            </a:endParaRPr>
          </a:p>
        </p:txBody>
      </p:sp>
      <p:grpSp>
        <p:nvGrpSpPr>
          <p:cNvPr id="44" name="组合 43"/>
          <p:cNvGrpSpPr/>
          <p:nvPr/>
        </p:nvGrpSpPr>
        <p:grpSpPr>
          <a:xfrm>
            <a:off x="2253678" y="1534776"/>
            <a:ext cx="2058988" cy="2060575"/>
            <a:chOff x="1990725" y="836613"/>
            <a:chExt cx="2058988" cy="2060575"/>
          </a:xfrm>
        </p:grpSpPr>
        <p:sp>
          <p:nvSpPr>
            <p:cNvPr id="45" name="Oval 6"/>
            <p:cNvSpPr>
              <a:spLocks noChangeArrowheads="1"/>
            </p:cNvSpPr>
            <p:nvPr/>
          </p:nvSpPr>
          <p:spPr bwMode="auto">
            <a:xfrm>
              <a:off x="1990725" y="836613"/>
              <a:ext cx="2058988" cy="2060575"/>
            </a:xfrm>
            <a:prstGeom prst="ellipse">
              <a:avLst/>
            </a:prstGeom>
            <a:solidFill>
              <a:schemeClr val="tx1"/>
            </a:solidFill>
            <a:ln w="10" cap="flat">
              <a:noFill/>
              <a:prstDash val="solid"/>
              <a:miter lim="800000"/>
              <a:headEnd/>
              <a:tailEnd/>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2"/>
                </a:solidFill>
                <a:latin typeface="+mn-ea"/>
                <a:ea typeface="+mn-ea"/>
              </a:endParaRPr>
            </a:p>
          </p:txBody>
        </p:sp>
        <p:sp>
          <p:nvSpPr>
            <p:cNvPr id="46" name="TextBox 45"/>
            <p:cNvSpPr txBox="1"/>
            <p:nvPr/>
          </p:nvSpPr>
          <p:spPr>
            <a:xfrm>
              <a:off x="2262958" y="1625541"/>
              <a:ext cx="1492298" cy="400110"/>
            </a:xfrm>
            <a:prstGeom prst="rect">
              <a:avLst/>
            </a:prstGeom>
            <a:noFill/>
          </p:spPr>
          <p:txBody>
            <a:bodyPr wrap="square" rtlCol="0">
              <a:spAutoFit/>
            </a:bodyPr>
            <a:lstStyle/>
            <a:p>
              <a:pPr algn="ctr"/>
              <a:r>
                <a:rPr lang="zh-CN" altLang="en-US" sz="2000" dirty="0" smtClean="0">
                  <a:solidFill>
                    <a:schemeClr val="accent2"/>
                  </a:solidFill>
                  <a:latin typeface="+mn-ea"/>
                  <a:ea typeface="+mn-ea"/>
                </a:rPr>
                <a:t>核心系统</a:t>
              </a:r>
              <a:endParaRPr lang="zh-CN" altLang="en-US" sz="2000" dirty="0">
                <a:solidFill>
                  <a:schemeClr val="accent2"/>
                </a:solidFill>
                <a:latin typeface="+mn-ea"/>
                <a:ea typeface="+mn-ea"/>
              </a:endParaRPr>
            </a:p>
          </p:txBody>
        </p:sp>
      </p:grpSp>
      <p:grpSp>
        <p:nvGrpSpPr>
          <p:cNvPr id="47" name="组合 46"/>
          <p:cNvGrpSpPr/>
          <p:nvPr/>
        </p:nvGrpSpPr>
        <p:grpSpPr>
          <a:xfrm>
            <a:off x="4863528" y="2122151"/>
            <a:ext cx="981075" cy="979488"/>
            <a:chOff x="4600575" y="1423988"/>
            <a:chExt cx="981075" cy="979488"/>
          </a:xfrm>
        </p:grpSpPr>
        <p:sp>
          <p:nvSpPr>
            <p:cNvPr id="48" name="Freeform 7"/>
            <p:cNvSpPr>
              <a:spLocks/>
            </p:cNvSpPr>
            <p:nvPr/>
          </p:nvSpPr>
          <p:spPr bwMode="auto">
            <a:xfrm>
              <a:off x="4600575" y="1423988"/>
              <a:ext cx="981075" cy="979488"/>
            </a:xfrm>
            <a:custGeom>
              <a:avLst/>
              <a:gdLst>
                <a:gd name="T0" fmla="*/ 429 w 1106"/>
                <a:gd name="T1" fmla="*/ 68 h 1105"/>
                <a:gd name="T2" fmla="*/ 1038 w 1106"/>
                <a:gd name="T3" fmla="*/ 429 h 1105"/>
                <a:gd name="T4" fmla="*/ 677 w 1106"/>
                <a:gd name="T5" fmla="*/ 1037 h 1105"/>
                <a:gd name="T6" fmla="*/ 69 w 1106"/>
                <a:gd name="T7" fmla="*/ 677 h 1105"/>
                <a:gd name="T8" fmla="*/ 429 w 1106"/>
                <a:gd name="T9" fmla="*/ 68 h 1105"/>
              </a:gdLst>
              <a:ahLst/>
              <a:cxnLst>
                <a:cxn ang="0">
                  <a:pos x="T0" y="T1"/>
                </a:cxn>
                <a:cxn ang="0">
                  <a:pos x="T2" y="T3"/>
                </a:cxn>
                <a:cxn ang="0">
                  <a:pos x="T4" y="T5"/>
                </a:cxn>
                <a:cxn ang="0">
                  <a:pos x="T6" y="T7"/>
                </a:cxn>
                <a:cxn ang="0">
                  <a:pos x="T8" y="T9"/>
                </a:cxn>
              </a:cxnLst>
              <a:rect l="0" t="0" r="r" b="b"/>
              <a:pathLst>
                <a:path w="1106" h="1105">
                  <a:moveTo>
                    <a:pt x="429" y="68"/>
                  </a:moveTo>
                  <a:cubicBezTo>
                    <a:pt x="697" y="0"/>
                    <a:pt x="969" y="161"/>
                    <a:pt x="1038" y="429"/>
                  </a:cubicBezTo>
                  <a:cubicBezTo>
                    <a:pt x="1106" y="696"/>
                    <a:pt x="945" y="968"/>
                    <a:pt x="677" y="1037"/>
                  </a:cubicBezTo>
                  <a:cubicBezTo>
                    <a:pt x="410" y="1105"/>
                    <a:pt x="137" y="944"/>
                    <a:pt x="69" y="677"/>
                  </a:cubicBezTo>
                  <a:cubicBezTo>
                    <a:pt x="0" y="409"/>
                    <a:pt x="162" y="137"/>
                    <a:pt x="429" y="6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latin typeface="+mn-ea"/>
                <a:ea typeface="+mn-ea"/>
              </a:endParaRPr>
            </a:p>
          </p:txBody>
        </p:sp>
        <p:sp>
          <p:nvSpPr>
            <p:cNvPr id="49" name="TextBox 48"/>
            <p:cNvSpPr txBox="1"/>
            <p:nvPr/>
          </p:nvSpPr>
          <p:spPr>
            <a:xfrm>
              <a:off x="4680228" y="1570552"/>
              <a:ext cx="773141" cy="646331"/>
            </a:xfrm>
            <a:prstGeom prst="rect">
              <a:avLst/>
            </a:prstGeom>
            <a:noFill/>
          </p:spPr>
          <p:txBody>
            <a:bodyPr wrap="square" rtlCol="0">
              <a:spAutoFit/>
            </a:bodyPr>
            <a:lstStyle/>
            <a:p>
              <a:pPr algn="ctr"/>
              <a:r>
                <a:rPr lang="zh-CN" altLang="en-US" dirty="0" smtClean="0">
                  <a:solidFill>
                    <a:schemeClr val="accent2"/>
                  </a:solidFill>
                  <a:latin typeface="+mn-ea"/>
                  <a:ea typeface="+mn-ea"/>
                </a:rPr>
                <a:t>子系统七</a:t>
              </a:r>
              <a:endParaRPr lang="zh-CN" altLang="en-US" dirty="0">
                <a:solidFill>
                  <a:schemeClr val="accent2"/>
                </a:solidFill>
                <a:latin typeface="+mn-ea"/>
                <a:ea typeface="+mn-ea"/>
              </a:endParaRPr>
            </a:p>
          </p:txBody>
        </p:sp>
      </p:grpSp>
      <p:grpSp>
        <p:nvGrpSpPr>
          <p:cNvPr id="50" name="组合 49"/>
          <p:cNvGrpSpPr/>
          <p:nvPr/>
        </p:nvGrpSpPr>
        <p:grpSpPr>
          <a:xfrm>
            <a:off x="4571428" y="3150851"/>
            <a:ext cx="987425" cy="987425"/>
            <a:chOff x="4308475" y="2452688"/>
            <a:chExt cx="987425" cy="987425"/>
          </a:xfrm>
        </p:grpSpPr>
        <p:sp>
          <p:nvSpPr>
            <p:cNvPr id="51" name="Freeform 8"/>
            <p:cNvSpPr>
              <a:spLocks/>
            </p:cNvSpPr>
            <p:nvPr/>
          </p:nvSpPr>
          <p:spPr bwMode="auto">
            <a:xfrm>
              <a:off x="4308475" y="2452688"/>
              <a:ext cx="987425" cy="987425"/>
            </a:xfrm>
            <a:custGeom>
              <a:avLst/>
              <a:gdLst>
                <a:gd name="T0" fmla="*/ 691 w 1112"/>
                <a:gd name="T1" fmla="*/ 75 h 1112"/>
                <a:gd name="T2" fmla="*/ 1037 w 1112"/>
                <a:gd name="T3" fmla="*/ 691 h 1112"/>
                <a:gd name="T4" fmla="*/ 421 w 1112"/>
                <a:gd name="T5" fmla="*/ 1038 h 1112"/>
                <a:gd name="T6" fmla="*/ 74 w 1112"/>
                <a:gd name="T7" fmla="*/ 421 h 1112"/>
                <a:gd name="T8" fmla="*/ 691 w 1112"/>
                <a:gd name="T9" fmla="*/ 75 h 1112"/>
              </a:gdLst>
              <a:ahLst/>
              <a:cxnLst>
                <a:cxn ang="0">
                  <a:pos x="T0" y="T1"/>
                </a:cxn>
                <a:cxn ang="0">
                  <a:pos x="T2" y="T3"/>
                </a:cxn>
                <a:cxn ang="0">
                  <a:pos x="T4" y="T5"/>
                </a:cxn>
                <a:cxn ang="0">
                  <a:pos x="T6" y="T7"/>
                </a:cxn>
                <a:cxn ang="0">
                  <a:pos x="T8" y="T9"/>
                </a:cxn>
              </a:cxnLst>
              <a:rect l="0" t="0" r="r" b="b"/>
              <a:pathLst>
                <a:path w="1112" h="1112">
                  <a:moveTo>
                    <a:pt x="691" y="75"/>
                  </a:moveTo>
                  <a:cubicBezTo>
                    <a:pt x="956" y="149"/>
                    <a:pt x="1112" y="425"/>
                    <a:pt x="1037" y="691"/>
                  </a:cubicBezTo>
                  <a:cubicBezTo>
                    <a:pt x="963" y="957"/>
                    <a:pt x="687" y="1112"/>
                    <a:pt x="421" y="1038"/>
                  </a:cubicBezTo>
                  <a:cubicBezTo>
                    <a:pt x="155" y="963"/>
                    <a:pt x="0" y="687"/>
                    <a:pt x="74" y="421"/>
                  </a:cubicBezTo>
                  <a:cubicBezTo>
                    <a:pt x="149" y="156"/>
                    <a:pt x="425" y="0"/>
                    <a:pt x="691" y="75"/>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latin typeface="+mn-ea"/>
                <a:ea typeface="+mn-ea"/>
              </a:endParaRPr>
            </a:p>
          </p:txBody>
        </p:sp>
        <p:sp>
          <p:nvSpPr>
            <p:cNvPr id="52" name="TextBox 51"/>
            <p:cNvSpPr txBox="1"/>
            <p:nvPr/>
          </p:nvSpPr>
          <p:spPr>
            <a:xfrm>
              <a:off x="4335135" y="2625971"/>
              <a:ext cx="941695" cy="646331"/>
            </a:xfrm>
            <a:prstGeom prst="rect">
              <a:avLst/>
            </a:prstGeom>
            <a:noFill/>
          </p:spPr>
          <p:txBody>
            <a:bodyPr wrap="square" rtlCol="0">
              <a:spAutoFit/>
            </a:bodyPr>
            <a:lstStyle/>
            <a:p>
              <a:pPr algn="ctr"/>
              <a:r>
                <a:rPr lang="zh-CN" altLang="en-US" dirty="0" smtClean="0">
                  <a:solidFill>
                    <a:schemeClr val="accent2"/>
                  </a:solidFill>
                  <a:latin typeface="+mn-ea"/>
                  <a:ea typeface="+mn-ea"/>
                </a:rPr>
                <a:t>子系统六</a:t>
              </a:r>
              <a:endParaRPr lang="zh-CN" altLang="en-US" dirty="0">
                <a:solidFill>
                  <a:schemeClr val="accent2"/>
                </a:solidFill>
                <a:latin typeface="+mn-ea"/>
                <a:ea typeface="+mn-ea"/>
              </a:endParaRPr>
            </a:p>
          </p:txBody>
        </p:sp>
      </p:grpSp>
      <p:grpSp>
        <p:nvGrpSpPr>
          <p:cNvPr id="53" name="组合 52"/>
          <p:cNvGrpSpPr/>
          <p:nvPr/>
        </p:nvGrpSpPr>
        <p:grpSpPr>
          <a:xfrm>
            <a:off x="3809428" y="3904914"/>
            <a:ext cx="976313" cy="977900"/>
            <a:chOff x="3546475" y="3206751"/>
            <a:chExt cx="976313" cy="977900"/>
          </a:xfrm>
        </p:grpSpPr>
        <p:sp>
          <p:nvSpPr>
            <p:cNvPr id="54" name="Freeform 9"/>
            <p:cNvSpPr>
              <a:spLocks/>
            </p:cNvSpPr>
            <p:nvPr/>
          </p:nvSpPr>
          <p:spPr bwMode="auto">
            <a:xfrm>
              <a:off x="3546475" y="3206751"/>
              <a:ext cx="976313" cy="977900"/>
            </a:xfrm>
            <a:custGeom>
              <a:avLst/>
              <a:gdLst>
                <a:gd name="T0" fmla="*/ 908 w 1101"/>
                <a:gd name="T1" fmla="*/ 201 h 1101"/>
                <a:gd name="T2" fmla="*/ 900 w 1101"/>
                <a:gd name="T3" fmla="*/ 908 h 1101"/>
                <a:gd name="T4" fmla="*/ 193 w 1101"/>
                <a:gd name="T5" fmla="*/ 900 h 1101"/>
                <a:gd name="T6" fmla="*/ 201 w 1101"/>
                <a:gd name="T7" fmla="*/ 193 h 1101"/>
                <a:gd name="T8" fmla="*/ 908 w 1101"/>
                <a:gd name="T9" fmla="*/ 201 h 1101"/>
              </a:gdLst>
              <a:ahLst/>
              <a:cxnLst>
                <a:cxn ang="0">
                  <a:pos x="T0" y="T1"/>
                </a:cxn>
                <a:cxn ang="0">
                  <a:pos x="T2" y="T3"/>
                </a:cxn>
                <a:cxn ang="0">
                  <a:pos x="T4" y="T5"/>
                </a:cxn>
                <a:cxn ang="0">
                  <a:pos x="T6" y="T7"/>
                </a:cxn>
                <a:cxn ang="0">
                  <a:pos x="T8" y="T9"/>
                </a:cxn>
              </a:cxnLst>
              <a:rect l="0" t="0" r="r" b="b"/>
              <a:pathLst>
                <a:path w="1101" h="1101">
                  <a:moveTo>
                    <a:pt x="908" y="201"/>
                  </a:moveTo>
                  <a:cubicBezTo>
                    <a:pt x="1101" y="398"/>
                    <a:pt x="1097" y="715"/>
                    <a:pt x="900" y="908"/>
                  </a:cubicBezTo>
                  <a:cubicBezTo>
                    <a:pt x="703" y="1101"/>
                    <a:pt x="386" y="1098"/>
                    <a:pt x="193" y="900"/>
                  </a:cubicBezTo>
                  <a:cubicBezTo>
                    <a:pt x="0" y="703"/>
                    <a:pt x="3" y="386"/>
                    <a:pt x="201" y="193"/>
                  </a:cubicBezTo>
                  <a:cubicBezTo>
                    <a:pt x="398" y="0"/>
                    <a:pt x="715" y="4"/>
                    <a:pt x="908" y="201"/>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latin typeface="+mn-ea"/>
                <a:ea typeface="+mn-ea"/>
              </a:endParaRPr>
            </a:p>
          </p:txBody>
        </p:sp>
        <p:sp>
          <p:nvSpPr>
            <p:cNvPr id="57" name="TextBox 56"/>
            <p:cNvSpPr txBox="1"/>
            <p:nvPr/>
          </p:nvSpPr>
          <p:spPr>
            <a:xfrm>
              <a:off x="3594228" y="3396997"/>
              <a:ext cx="910969" cy="646331"/>
            </a:xfrm>
            <a:prstGeom prst="rect">
              <a:avLst/>
            </a:prstGeom>
            <a:noFill/>
          </p:spPr>
          <p:txBody>
            <a:bodyPr wrap="square" rtlCol="0">
              <a:spAutoFit/>
            </a:bodyPr>
            <a:lstStyle/>
            <a:p>
              <a:pPr algn="ctr"/>
              <a:r>
                <a:rPr lang="zh-CN" altLang="en-US" dirty="0" smtClean="0">
                  <a:solidFill>
                    <a:schemeClr val="accent2"/>
                  </a:solidFill>
                  <a:latin typeface="+mn-ea"/>
                  <a:ea typeface="+mn-ea"/>
                </a:rPr>
                <a:t>子系统五</a:t>
              </a:r>
              <a:endParaRPr lang="zh-CN" altLang="en-US" dirty="0">
                <a:solidFill>
                  <a:schemeClr val="accent2"/>
                </a:solidFill>
                <a:latin typeface="+mn-ea"/>
                <a:ea typeface="+mn-ea"/>
              </a:endParaRPr>
            </a:p>
          </p:txBody>
        </p:sp>
      </p:grpSp>
      <p:grpSp>
        <p:nvGrpSpPr>
          <p:cNvPr id="58" name="组合 57"/>
          <p:cNvGrpSpPr/>
          <p:nvPr/>
        </p:nvGrpSpPr>
        <p:grpSpPr>
          <a:xfrm>
            <a:off x="2768028" y="4168439"/>
            <a:ext cx="981075" cy="981075"/>
            <a:chOff x="2505075" y="3470276"/>
            <a:chExt cx="981075" cy="981075"/>
          </a:xfrm>
        </p:grpSpPr>
        <p:sp>
          <p:nvSpPr>
            <p:cNvPr id="59" name="Freeform 10"/>
            <p:cNvSpPr>
              <a:spLocks/>
            </p:cNvSpPr>
            <p:nvPr/>
          </p:nvSpPr>
          <p:spPr bwMode="auto">
            <a:xfrm>
              <a:off x="2505075" y="3470276"/>
              <a:ext cx="981075" cy="981075"/>
            </a:xfrm>
            <a:custGeom>
              <a:avLst/>
              <a:gdLst>
                <a:gd name="T0" fmla="*/ 1037 w 1105"/>
                <a:gd name="T1" fmla="*/ 429 h 1106"/>
                <a:gd name="T2" fmla="*/ 676 w 1105"/>
                <a:gd name="T3" fmla="*/ 1037 h 1106"/>
                <a:gd name="T4" fmla="*/ 68 w 1105"/>
                <a:gd name="T5" fmla="*/ 677 h 1106"/>
                <a:gd name="T6" fmla="*/ 428 w 1105"/>
                <a:gd name="T7" fmla="*/ 68 h 1106"/>
                <a:gd name="T8" fmla="*/ 1037 w 1105"/>
                <a:gd name="T9" fmla="*/ 429 h 1106"/>
              </a:gdLst>
              <a:ahLst/>
              <a:cxnLst>
                <a:cxn ang="0">
                  <a:pos x="T0" y="T1"/>
                </a:cxn>
                <a:cxn ang="0">
                  <a:pos x="T2" y="T3"/>
                </a:cxn>
                <a:cxn ang="0">
                  <a:pos x="T4" y="T5"/>
                </a:cxn>
                <a:cxn ang="0">
                  <a:pos x="T6" y="T7"/>
                </a:cxn>
                <a:cxn ang="0">
                  <a:pos x="T8" y="T9"/>
                </a:cxn>
              </a:cxnLst>
              <a:rect l="0" t="0" r="r" b="b"/>
              <a:pathLst>
                <a:path w="1105" h="1106">
                  <a:moveTo>
                    <a:pt x="1037" y="429"/>
                  </a:moveTo>
                  <a:cubicBezTo>
                    <a:pt x="1105" y="696"/>
                    <a:pt x="944" y="969"/>
                    <a:pt x="676" y="1037"/>
                  </a:cubicBezTo>
                  <a:cubicBezTo>
                    <a:pt x="409" y="1106"/>
                    <a:pt x="137" y="944"/>
                    <a:pt x="68" y="677"/>
                  </a:cubicBezTo>
                  <a:cubicBezTo>
                    <a:pt x="0" y="409"/>
                    <a:pt x="161" y="137"/>
                    <a:pt x="428" y="68"/>
                  </a:cubicBezTo>
                  <a:cubicBezTo>
                    <a:pt x="696" y="0"/>
                    <a:pt x="968" y="161"/>
                    <a:pt x="1037" y="429"/>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latin typeface="+mn-ea"/>
                <a:ea typeface="+mn-ea"/>
              </a:endParaRPr>
            </a:p>
          </p:txBody>
        </p:sp>
        <p:sp>
          <p:nvSpPr>
            <p:cNvPr id="60" name="TextBox 59"/>
            <p:cNvSpPr txBox="1"/>
            <p:nvPr/>
          </p:nvSpPr>
          <p:spPr>
            <a:xfrm>
              <a:off x="2539069" y="3635581"/>
              <a:ext cx="886843" cy="646331"/>
            </a:xfrm>
            <a:prstGeom prst="rect">
              <a:avLst/>
            </a:prstGeom>
            <a:noFill/>
          </p:spPr>
          <p:txBody>
            <a:bodyPr wrap="square" rtlCol="0">
              <a:spAutoFit/>
            </a:bodyPr>
            <a:lstStyle/>
            <a:p>
              <a:pPr algn="ctr"/>
              <a:r>
                <a:rPr lang="zh-CN" altLang="en-US" dirty="0" smtClean="0">
                  <a:solidFill>
                    <a:schemeClr val="accent2"/>
                  </a:solidFill>
                  <a:latin typeface="+mn-ea"/>
                  <a:ea typeface="+mn-ea"/>
                </a:rPr>
                <a:t>子系统四</a:t>
              </a:r>
              <a:endParaRPr lang="zh-CN" altLang="en-US" dirty="0">
                <a:solidFill>
                  <a:schemeClr val="accent2"/>
                </a:solidFill>
                <a:latin typeface="+mn-ea"/>
                <a:ea typeface="+mn-ea"/>
              </a:endParaRPr>
            </a:p>
          </p:txBody>
        </p:sp>
      </p:grpSp>
      <p:grpSp>
        <p:nvGrpSpPr>
          <p:cNvPr id="61" name="组合 60"/>
          <p:cNvGrpSpPr/>
          <p:nvPr/>
        </p:nvGrpSpPr>
        <p:grpSpPr>
          <a:xfrm>
            <a:off x="1732978" y="3876339"/>
            <a:ext cx="987425" cy="985838"/>
            <a:chOff x="1470025" y="3178176"/>
            <a:chExt cx="987425" cy="985838"/>
          </a:xfrm>
        </p:grpSpPr>
        <p:sp>
          <p:nvSpPr>
            <p:cNvPr id="62" name="Freeform 11"/>
            <p:cNvSpPr>
              <a:spLocks/>
            </p:cNvSpPr>
            <p:nvPr/>
          </p:nvSpPr>
          <p:spPr bwMode="auto">
            <a:xfrm>
              <a:off x="1470025" y="3178176"/>
              <a:ext cx="987425" cy="985838"/>
            </a:xfrm>
            <a:custGeom>
              <a:avLst/>
              <a:gdLst>
                <a:gd name="T0" fmla="*/ 1037 w 1112"/>
                <a:gd name="T1" fmla="*/ 691 h 1112"/>
                <a:gd name="T2" fmla="*/ 421 w 1112"/>
                <a:gd name="T3" fmla="*/ 1038 h 1112"/>
                <a:gd name="T4" fmla="*/ 74 w 1112"/>
                <a:gd name="T5" fmla="*/ 422 h 1112"/>
                <a:gd name="T6" fmla="*/ 691 w 1112"/>
                <a:gd name="T7" fmla="*/ 75 h 1112"/>
                <a:gd name="T8" fmla="*/ 1037 w 1112"/>
                <a:gd name="T9" fmla="*/ 691 h 1112"/>
              </a:gdLst>
              <a:ahLst/>
              <a:cxnLst>
                <a:cxn ang="0">
                  <a:pos x="T0" y="T1"/>
                </a:cxn>
                <a:cxn ang="0">
                  <a:pos x="T2" y="T3"/>
                </a:cxn>
                <a:cxn ang="0">
                  <a:pos x="T4" y="T5"/>
                </a:cxn>
                <a:cxn ang="0">
                  <a:pos x="T6" y="T7"/>
                </a:cxn>
                <a:cxn ang="0">
                  <a:pos x="T8" y="T9"/>
                </a:cxn>
              </a:cxnLst>
              <a:rect l="0" t="0" r="r" b="b"/>
              <a:pathLst>
                <a:path w="1112" h="1112">
                  <a:moveTo>
                    <a:pt x="1037" y="691"/>
                  </a:moveTo>
                  <a:cubicBezTo>
                    <a:pt x="963" y="957"/>
                    <a:pt x="687" y="1112"/>
                    <a:pt x="421" y="1038"/>
                  </a:cubicBezTo>
                  <a:cubicBezTo>
                    <a:pt x="155" y="964"/>
                    <a:pt x="0" y="688"/>
                    <a:pt x="74" y="422"/>
                  </a:cubicBezTo>
                  <a:cubicBezTo>
                    <a:pt x="149" y="156"/>
                    <a:pt x="425" y="0"/>
                    <a:pt x="691" y="75"/>
                  </a:cubicBezTo>
                  <a:cubicBezTo>
                    <a:pt x="956" y="149"/>
                    <a:pt x="1112" y="425"/>
                    <a:pt x="1037" y="691"/>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latin typeface="+mn-ea"/>
                <a:ea typeface="+mn-ea"/>
              </a:endParaRPr>
            </a:p>
          </p:txBody>
        </p:sp>
        <p:sp>
          <p:nvSpPr>
            <p:cNvPr id="63" name="TextBox 62"/>
            <p:cNvSpPr txBox="1"/>
            <p:nvPr/>
          </p:nvSpPr>
          <p:spPr>
            <a:xfrm>
              <a:off x="1593182" y="3365466"/>
              <a:ext cx="741110" cy="646331"/>
            </a:xfrm>
            <a:prstGeom prst="rect">
              <a:avLst/>
            </a:prstGeom>
            <a:noFill/>
          </p:spPr>
          <p:txBody>
            <a:bodyPr wrap="square" rtlCol="0">
              <a:spAutoFit/>
            </a:bodyPr>
            <a:lstStyle/>
            <a:p>
              <a:pPr algn="ctr"/>
              <a:r>
                <a:rPr lang="zh-CN" altLang="en-US" dirty="0" smtClean="0">
                  <a:solidFill>
                    <a:schemeClr val="accent2"/>
                  </a:solidFill>
                  <a:latin typeface="+mn-ea"/>
                  <a:ea typeface="+mn-ea"/>
                </a:rPr>
                <a:t>子系统三</a:t>
              </a:r>
              <a:endParaRPr lang="zh-CN" altLang="en-US" dirty="0">
                <a:solidFill>
                  <a:schemeClr val="accent2"/>
                </a:solidFill>
                <a:latin typeface="+mn-ea"/>
                <a:ea typeface="+mn-ea"/>
              </a:endParaRPr>
            </a:p>
          </p:txBody>
        </p:sp>
      </p:grpSp>
      <p:grpSp>
        <p:nvGrpSpPr>
          <p:cNvPr id="64" name="组合 63"/>
          <p:cNvGrpSpPr/>
          <p:nvPr/>
        </p:nvGrpSpPr>
        <p:grpSpPr>
          <a:xfrm>
            <a:off x="988441" y="3114339"/>
            <a:ext cx="977900" cy="977900"/>
            <a:chOff x="725488" y="2416176"/>
            <a:chExt cx="977900" cy="977900"/>
          </a:xfrm>
        </p:grpSpPr>
        <p:sp>
          <p:nvSpPr>
            <p:cNvPr id="65" name="Freeform 12"/>
            <p:cNvSpPr>
              <a:spLocks/>
            </p:cNvSpPr>
            <p:nvPr/>
          </p:nvSpPr>
          <p:spPr bwMode="auto">
            <a:xfrm>
              <a:off x="725488" y="2416176"/>
              <a:ext cx="977900" cy="977900"/>
            </a:xfrm>
            <a:custGeom>
              <a:avLst/>
              <a:gdLst>
                <a:gd name="T0" fmla="*/ 900 w 1101"/>
                <a:gd name="T1" fmla="*/ 908 h 1102"/>
                <a:gd name="T2" fmla="*/ 193 w 1101"/>
                <a:gd name="T3" fmla="*/ 901 h 1102"/>
                <a:gd name="T4" fmla="*/ 201 w 1101"/>
                <a:gd name="T5" fmla="*/ 193 h 1102"/>
                <a:gd name="T6" fmla="*/ 908 w 1101"/>
                <a:gd name="T7" fmla="*/ 201 h 1102"/>
                <a:gd name="T8" fmla="*/ 900 w 1101"/>
                <a:gd name="T9" fmla="*/ 908 h 1102"/>
              </a:gdLst>
              <a:ahLst/>
              <a:cxnLst>
                <a:cxn ang="0">
                  <a:pos x="T0" y="T1"/>
                </a:cxn>
                <a:cxn ang="0">
                  <a:pos x="T2" y="T3"/>
                </a:cxn>
                <a:cxn ang="0">
                  <a:pos x="T4" y="T5"/>
                </a:cxn>
                <a:cxn ang="0">
                  <a:pos x="T6" y="T7"/>
                </a:cxn>
                <a:cxn ang="0">
                  <a:pos x="T8" y="T9"/>
                </a:cxn>
              </a:cxnLst>
              <a:rect l="0" t="0" r="r" b="b"/>
              <a:pathLst>
                <a:path w="1101" h="1102">
                  <a:moveTo>
                    <a:pt x="900" y="908"/>
                  </a:moveTo>
                  <a:cubicBezTo>
                    <a:pt x="702" y="1102"/>
                    <a:pt x="386" y="1098"/>
                    <a:pt x="193" y="901"/>
                  </a:cubicBezTo>
                  <a:cubicBezTo>
                    <a:pt x="0" y="703"/>
                    <a:pt x="3" y="387"/>
                    <a:pt x="201" y="193"/>
                  </a:cubicBezTo>
                  <a:cubicBezTo>
                    <a:pt x="398" y="0"/>
                    <a:pt x="715" y="4"/>
                    <a:pt x="908" y="201"/>
                  </a:cubicBezTo>
                  <a:cubicBezTo>
                    <a:pt x="1101" y="399"/>
                    <a:pt x="1097" y="715"/>
                    <a:pt x="900" y="908"/>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latin typeface="+mn-ea"/>
                <a:ea typeface="+mn-ea"/>
              </a:endParaRPr>
            </a:p>
          </p:txBody>
        </p:sp>
        <p:sp>
          <p:nvSpPr>
            <p:cNvPr id="66" name="TextBox 65"/>
            <p:cNvSpPr txBox="1"/>
            <p:nvPr/>
          </p:nvSpPr>
          <p:spPr>
            <a:xfrm>
              <a:off x="828182" y="2623234"/>
              <a:ext cx="772511" cy="646331"/>
            </a:xfrm>
            <a:prstGeom prst="rect">
              <a:avLst/>
            </a:prstGeom>
            <a:noFill/>
          </p:spPr>
          <p:txBody>
            <a:bodyPr wrap="square" rtlCol="0">
              <a:spAutoFit/>
            </a:bodyPr>
            <a:lstStyle/>
            <a:p>
              <a:pPr algn="ctr"/>
              <a:r>
                <a:rPr lang="zh-CN" altLang="en-US" dirty="0" smtClean="0">
                  <a:solidFill>
                    <a:schemeClr val="accent2"/>
                  </a:solidFill>
                  <a:latin typeface="+mn-ea"/>
                  <a:ea typeface="+mn-ea"/>
                </a:rPr>
                <a:t>子系统二</a:t>
              </a:r>
              <a:endParaRPr lang="zh-CN" altLang="en-US" dirty="0">
                <a:solidFill>
                  <a:schemeClr val="accent2"/>
                </a:solidFill>
                <a:latin typeface="+mn-ea"/>
                <a:ea typeface="+mn-ea"/>
              </a:endParaRPr>
            </a:p>
          </p:txBody>
        </p:sp>
      </p:grpSp>
      <p:grpSp>
        <p:nvGrpSpPr>
          <p:cNvPr id="67" name="组合 66"/>
          <p:cNvGrpSpPr/>
          <p:nvPr/>
        </p:nvGrpSpPr>
        <p:grpSpPr>
          <a:xfrm>
            <a:off x="720153" y="2072939"/>
            <a:ext cx="982663" cy="981075"/>
            <a:chOff x="457200" y="1374776"/>
            <a:chExt cx="982663" cy="981075"/>
          </a:xfrm>
        </p:grpSpPr>
        <p:sp>
          <p:nvSpPr>
            <p:cNvPr id="68" name="Freeform 13"/>
            <p:cNvSpPr>
              <a:spLocks/>
            </p:cNvSpPr>
            <p:nvPr/>
          </p:nvSpPr>
          <p:spPr bwMode="auto">
            <a:xfrm>
              <a:off x="457200" y="1374776"/>
              <a:ext cx="982663" cy="981075"/>
            </a:xfrm>
            <a:custGeom>
              <a:avLst/>
              <a:gdLst>
                <a:gd name="T0" fmla="*/ 677 w 1106"/>
                <a:gd name="T1" fmla="*/ 1037 h 1106"/>
                <a:gd name="T2" fmla="*/ 69 w 1106"/>
                <a:gd name="T3" fmla="*/ 677 h 1106"/>
                <a:gd name="T4" fmla="*/ 429 w 1106"/>
                <a:gd name="T5" fmla="*/ 69 h 1106"/>
                <a:gd name="T6" fmla="*/ 1037 w 1106"/>
                <a:gd name="T7" fmla="*/ 429 h 1106"/>
                <a:gd name="T8" fmla="*/ 677 w 1106"/>
                <a:gd name="T9" fmla="*/ 1037 h 1106"/>
              </a:gdLst>
              <a:ahLst/>
              <a:cxnLst>
                <a:cxn ang="0">
                  <a:pos x="T0" y="T1"/>
                </a:cxn>
                <a:cxn ang="0">
                  <a:pos x="T2" y="T3"/>
                </a:cxn>
                <a:cxn ang="0">
                  <a:pos x="T4" y="T5"/>
                </a:cxn>
                <a:cxn ang="0">
                  <a:pos x="T6" y="T7"/>
                </a:cxn>
                <a:cxn ang="0">
                  <a:pos x="T8" y="T9"/>
                </a:cxn>
              </a:cxnLst>
              <a:rect l="0" t="0" r="r" b="b"/>
              <a:pathLst>
                <a:path w="1106" h="1106">
                  <a:moveTo>
                    <a:pt x="677" y="1037"/>
                  </a:moveTo>
                  <a:cubicBezTo>
                    <a:pt x="410" y="1106"/>
                    <a:pt x="137" y="945"/>
                    <a:pt x="69" y="677"/>
                  </a:cubicBezTo>
                  <a:cubicBezTo>
                    <a:pt x="0" y="410"/>
                    <a:pt x="162" y="137"/>
                    <a:pt x="429" y="69"/>
                  </a:cubicBezTo>
                  <a:cubicBezTo>
                    <a:pt x="697" y="0"/>
                    <a:pt x="969" y="162"/>
                    <a:pt x="1037" y="429"/>
                  </a:cubicBezTo>
                  <a:cubicBezTo>
                    <a:pt x="1106" y="696"/>
                    <a:pt x="945" y="969"/>
                    <a:pt x="677" y="103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latin typeface="+mn-ea"/>
                <a:ea typeface="+mn-ea"/>
              </a:endParaRPr>
            </a:p>
          </p:txBody>
        </p:sp>
        <p:sp>
          <p:nvSpPr>
            <p:cNvPr id="69" name="TextBox 68"/>
            <p:cNvSpPr txBox="1"/>
            <p:nvPr/>
          </p:nvSpPr>
          <p:spPr>
            <a:xfrm>
              <a:off x="574090" y="1552431"/>
              <a:ext cx="748881" cy="646331"/>
            </a:xfrm>
            <a:prstGeom prst="rect">
              <a:avLst/>
            </a:prstGeom>
            <a:noFill/>
          </p:spPr>
          <p:txBody>
            <a:bodyPr wrap="square" rtlCol="0">
              <a:spAutoFit/>
            </a:bodyPr>
            <a:lstStyle/>
            <a:p>
              <a:pPr algn="ctr"/>
              <a:r>
                <a:rPr lang="zh-CN" altLang="en-US" dirty="0" smtClean="0">
                  <a:solidFill>
                    <a:schemeClr val="accent2"/>
                  </a:solidFill>
                  <a:latin typeface="+mn-ea"/>
                  <a:ea typeface="+mn-ea"/>
                </a:rPr>
                <a:t>子系统一</a:t>
              </a:r>
              <a:endParaRPr lang="zh-CN" altLang="en-US" dirty="0">
                <a:solidFill>
                  <a:schemeClr val="accent2"/>
                </a:solidFill>
                <a:latin typeface="+mn-ea"/>
                <a:ea typeface="+mn-ea"/>
              </a:endParaRPr>
            </a:p>
          </p:txBody>
        </p:sp>
      </p:grpSp>
      <p:sp>
        <p:nvSpPr>
          <p:cNvPr id="70" name="矩形 83"/>
          <p:cNvSpPr>
            <a:spLocks noChangeArrowheads="1"/>
          </p:cNvSpPr>
          <p:nvPr/>
        </p:nvSpPr>
        <p:spPr bwMode="auto">
          <a:xfrm>
            <a:off x="6463076" y="1510621"/>
            <a:ext cx="4863138" cy="4536836"/>
          </a:xfrm>
          <a:prstGeom prst="rect">
            <a:avLst/>
          </a:prstGeom>
          <a:solidFill>
            <a:srgbClr val="F2F2F2"/>
          </a:solidFill>
          <a:ln w="9525" cmpd="sng">
            <a:solidFill>
              <a:schemeClr val="accent1">
                <a:lumMod val="40000"/>
                <a:lumOff val="60000"/>
              </a:schemeClr>
            </a:solidFill>
            <a:miter lim="800000"/>
            <a:headEnd/>
            <a:tailEnd/>
          </a:ln>
        </p:spPr>
        <p:txBody>
          <a:bodyPr/>
          <a:lstStyle/>
          <a:p>
            <a:endParaRPr lang="zh-CN" altLang="en-US"/>
          </a:p>
        </p:txBody>
      </p:sp>
      <p:sp>
        <p:nvSpPr>
          <p:cNvPr id="71" name="TextBox 84"/>
          <p:cNvSpPr txBox="1">
            <a:spLocks noChangeArrowheads="1"/>
          </p:cNvSpPr>
          <p:nvPr/>
        </p:nvSpPr>
        <p:spPr bwMode="auto">
          <a:xfrm>
            <a:off x="6844691" y="1795930"/>
            <a:ext cx="4099907"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a:r>
              <a:rPr lang="zh-CN" altLang="en-US" dirty="0">
                <a:solidFill>
                  <a:srgbClr val="595959"/>
                </a:solidFill>
                <a:latin typeface="微软雅黑" pitchFamily="34" charset="-122"/>
                <a:ea typeface="微软雅黑" pitchFamily="34" charset="-122"/>
                <a:sym typeface="微软雅黑" pitchFamily="34" charset="-122"/>
              </a:rPr>
              <a:t>这里输入产品形式的简介，这里输入产品形式的简介</a:t>
            </a:r>
            <a:r>
              <a:rPr lang="zh-CN" altLang="en-US" dirty="0" smtClean="0">
                <a:solidFill>
                  <a:srgbClr val="595959"/>
                </a:solidFill>
                <a:latin typeface="微软雅黑" pitchFamily="34" charset="-122"/>
                <a:ea typeface="微软雅黑" pitchFamily="34" charset="-122"/>
                <a:sym typeface="微软雅黑" pitchFamily="34" charset="-122"/>
              </a:rPr>
              <a:t>，</a:t>
            </a:r>
            <a:r>
              <a:rPr lang="zh-CN" altLang="en-US" dirty="0">
                <a:solidFill>
                  <a:srgbClr val="595959"/>
                </a:solidFill>
                <a:latin typeface="微软雅黑" pitchFamily="34" charset="-122"/>
                <a:ea typeface="微软雅黑" pitchFamily="34" charset="-122"/>
                <a:sym typeface="微软雅黑" pitchFamily="34" charset="-122"/>
              </a:rPr>
              <a:t>这里输入产品形式的简介</a:t>
            </a:r>
            <a:r>
              <a:rPr lang="zh-CN" altLang="en-US" dirty="0" smtClean="0">
                <a:solidFill>
                  <a:srgbClr val="595959"/>
                </a:solidFill>
                <a:latin typeface="微软雅黑" pitchFamily="34" charset="-122"/>
                <a:ea typeface="微软雅黑" pitchFamily="34" charset="-122"/>
                <a:sym typeface="微软雅黑" pitchFamily="34" charset="-122"/>
              </a:rPr>
              <a:t>，</a:t>
            </a:r>
            <a:r>
              <a:rPr lang="zh-CN" altLang="en-US" dirty="0">
                <a:solidFill>
                  <a:srgbClr val="595959"/>
                </a:solidFill>
                <a:latin typeface="微软雅黑" pitchFamily="34" charset="-122"/>
                <a:ea typeface="微软雅黑" pitchFamily="34" charset="-122"/>
                <a:sym typeface="微软雅黑" pitchFamily="34" charset="-122"/>
              </a:rPr>
              <a:t>这里输入产品形式的简介</a:t>
            </a:r>
            <a:r>
              <a:rPr lang="zh-CN" altLang="en-US" dirty="0" smtClean="0">
                <a:solidFill>
                  <a:srgbClr val="595959"/>
                </a:solidFill>
                <a:latin typeface="微软雅黑" pitchFamily="34" charset="-122"/>
                <a:ea typeface="微软雅黑" pitchFamily="34" charset="-122"/>
                <a:sym typeface="微软雅黑" pitchFamily="34" charset="-122"/>
              </a:rPr>
              <a:t>，</a:t>
            </a:r>
            <a:r>
              <a:rPr lang="zh-CN" altLang="en-US" dirty="0">
                <a:solidFill>
                  <a:srgbClr val="595959"/>
                </a:solidFill>
                <a:latin typeface="微软雅黑" pitchFamily="34" charset="-122"/>
                <a:ea typeface="微软雅黑" pitchFamily="34" charset="-122"/>
                <a:sym typeface="微软雅黑" pitchFamily="34" charset="-122"/>
              </a:rPr>
              <a:t>这里输入产品形式的简介</a:t>
            </a:r>
            <a:r>
              <a:rPr lang="zh-CN" altLang="en-US" dirty="0" smtClean="0">
                <a:solidFill>
                  <a:srgbClr val="595959"/>
                </a:solidFill>
                <a:latin typeface="微软雅黑" pitchFamily="34" charset="-122"/>
                <a:ea typeface="微软雅黑" pitchFamily="34" charset="-122"/>
                <a:sym typeface="微软雅黑" pitchFamily="34" charset="-122"/>
              </a:rPr>
              <a:t>，里</a:t>
            </a:r>
            <a:r>
              <a:rPr lang="zh-CN" altLang="en-US" dirty="0">
                <a:solidFill>
                  <a:srgbClr val="595959"/>
                </a:solidFill>
                <a:latin typeface="微软雅黑" pitchFamily="34" charset="-122"/>
                <a:ea typeface="微软雅黑" pitchFamily="34" charset="-122"/>
                <a:sym typeface="微软雅黑" pitchFamily="34" charset="-122"/>
              </a:rPr>
              <a:t>输入产品形式的简介</a:t>
            </a:r>
            <a:r>
              <a:rPr lang="zh-CN" altLang="en-US" dirty="0" smtClean="0">
                <a:solidFill>
                  <a:srgbClr val="595959"/>
                </a:solidFill>
                <a:latin typeface="微软雅黑" pitchFamily="34" charset="-122"/>
                <a:ea typeface="微软雅黑" pitchFamily="34" charset="-122"/>
                <a:sym typeface="微软雅黑" pitchFamily="34" charset="-122"/>
              </a:rPr>
              <a:t>，</a:t>
            </a:r>
            <a:r>
              <a:rPr lang="zh-CN" altLang="en-US" dirty="0">
                <a:solidFill>
                  <a:srgbClr val="595959"/>
                </a:solidFill>
                <a:latin typeface="微软雅黑" pitchFamily="34" charset="-122"/>
                <a:ea typeface="微软雅黑" pitchFamily="34" charset="-122"/>
                <a:sym typeface="微软雅黑" pitchFamily="34" charset="-122"/>
              </a:rPr>
              <a:t>这里输入产品形式的简介，这里输入产品形式的简介，这里输入产品形式的简介，这里输入产品形式的简介，这里输入产品形式的简介，里输入产品形式的</a:t>
            </a:r>
            <a:r>
              <a:rPr lang="zh-CN" altLang="en-US" dirty="0" smtClean="0">
                <a:solidFill>
                  <a:srgbClr val="595959"/>
                </a:solidFill>
                <a:latin typeface="微软雅黑" pitchFamily="34" charset="-122"/>
                <a:ea typeface="微软雅黑" pitchFamily="34" charset="-122"/>
                <a:sym typeface="微软雅黑" pitchFamily="34" charset="-122"/>
              </a:rPr>
              <a:t>简介。</a:t>
            </a:r>
            <a:endParaRPr lang="zh-CN" altLang="en-US" dirty="0">
              <a:solidFill>
                <a:srgbClr val="595959"/>
              </a:solidFill>
              <a:latin typeface="微软雅黑" pitchFamily="34" charset="-122"/>
              <a:ea typeface="微软雅黑" pitchFamily="34" charset="-122"/>
              <a:sym typeface="微软雅黑" pitchFamily="34" charset="-122"/>
            </a:endParaRPr>
          </a:p>
          <a:p>
            <a:pPr algn="just"/>
            <a:r>
              <a:rPr lang="zh-CN" altLang="en-US" dirty="0">
                <a:solidFill>
                  <a:srgbClr val="595959"/>
                </a:solidFill>
                <a:latin typeface="微软雅黑" pitchFamily="34" charset="-122"/>
                <a:ea typeface="微软雅黑" pitchFamily="34" charset="-122"/>
                <a:sym typeface="微软雅黑" pitchFamily="34" charset="-122"/>
              </a:rPr>
              <a:t>这里输入产品形式的简介，这里输入产品形式的简介，这里输入产品形式的简介，这里输入产品形式的简介，这里输入产品形式的简介，里输入产品形式的</a:t>
            </a:r>
            <a:r>
              <a:rPr lang="zh-CN" altLang="en-US" dirty="0" smtClean="0">
                <a:solidFill>
                  <a:srgbClr val="595959"/>
                </a:solidFill>
                <a:latin typeface="微软雅黑" pitchFamily="34" charset="-122"/>
                <a:ea typeface="微软雅黑" pitchFamily="34" charset="-122"/>
                <a:sym typeface="微软雅黑" pitchFamily="34" charset="-122"/>
              </a:rPr>
              <a:t>简介</a:t>
            </a:r>
            <a:r>
              <a:rPr lang="zh-CN" altLang="en-US" dirty="0">
                <a:solidFill>
                  <a:srgbClr val="595959"/>
                </a:solidFill>
                <a:latin typeface="微软雅黑" pitchFamily="34" charset="-122"/>
                <a:ea typeface="微软雅黑" pitchFamily="34" charset="-122"/>
                <a:sym typeface="微软雅黑" pitchFamily="34" charset="-122"/>
              </a:rPr>
              <a:t>。</a:t>
            </a:r>
          </a:p>
        </p:txBody>
      </p:sp>
      <p:sp>
        <p:nvSpPr>
          <p:cNvPr id="72" name="Freeform 12"/>
          <p:cNvSpPr>
            <a:spLocks/>
          </p:cNvSpPr>
          <p:nvPr/>
        </p:nvSpPr>
        <p:spPr bwMode="auto">
          <a:xfrm>
            <a:off x="6402110" y="1419162"/>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3" name="Freeform 12"/>
          <p:cNvSpPr>
            <a:spLocks/>
          </p:cNvSpPr>
          <p:nvPr/>
        </p:nvSpPr>
        <p:spPr bwMode="auto">
          <a:xfrm flipH="1" flipV="1">
            <a:off x="10895621" y="5584520"/>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extLst>
      <p:ext uri="{BB962C8B-B14F-4D97-AF65-F5344CB8AC3E}">
        <p14:creationId xmlns:p14="http://schemas.microsoft.com/office/powerpoint/2010/main" val="2860134495"/>
      </p:ext>
    </p:extLst>
  </p:cSld>
  <p:clrMapOvr>
    <a:masterClrMapping/>
  </p:clrMapOvr>
  <mc:AlternateContent xmlns:mc="http://schemas.openxmlformats.org/markup-compatibility/2006">
    <mc:Choice xmlns:p14="http://schemas.microsoft.com/office/powerpoint/2010/main" Requires="p14">
      <p:transition spd="slow" p14:dur="800" advTm="7573">
        <p14:prism isInverted="1"/>
      </p:transition>
    </mc:Choice>
    <mc:Fallback>
      <p:transition spd="slow" advTm="757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5"/>
                                        </p:tgtEl>
                                        <p:attrNameLst>
                                          <p:attrName>style.visibility</p:attrName>
                                        </p:attrNameLst>
                                      </p:cBhvr>
                                      <p:to>
                                        <p:strVal val="visible"/>
                                      </p:to>
                                    </p:set>
                                    <p:anim calcmode="lin" valueType="num">
                                      <p:cBhvr>
                                        <p:cTn id="7" dur="40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55"/>
                                        </p:tgtEl>
                                        <p:attrNameLst>
                                          <p:attrName>ppt_y</p:attrName>
                                        </p:attrNameLst>
                                      </p:cBhvr>
                                      <p:tavLst>
                                        <p:tav tm="0">
                                          <p:val>
                                            <p:strVal val="#ppt_y"/>
                                          </p:val>
                                        </p:tav>
                                        <p:tav tm="100000">
                                          <p:val>
                                            <p:strVal val="#ppt_y"/>
                                          </p:val>
                                        </p:tav>
                                      </p:tavLst>
                                    </p:anim>
                                    <p:anim calcmode="lin" valueType="num">
                                      <p:cBhvr>
                                        <p:cTn id="9" dur="40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5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55"/>
                                        </p:tgtEl>
                                      </p:cBhvr>
                                    </p:animEffect>
                                  </p:childTnLst>
                                </p:cTn>
                              </p:par>
                            </p:childTnLst>
                          </p:cTn>
                        </p:par>
                        <p:par>
                          <p:cTn id="12" fill="hold">
                            <p:stCondLst>
                              <p:cond delay="720"/>
                            </p:stCondLst>
                            <p:childTnLst>
                              <p:par>
                                <p:cTn id="13" presetID="21" presetClass="entr" presetSubtype="1" fill="hold"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heel(1)">
                                      <p:cBhvr>
                                        <p:cTn id="15" dur="2000"/>
                                        <p:tgtEl>
                                          <p:spTgt spid="44"/>
                                        </p:tgtEl>
                                      </p:cBhvr>
                                    </p:animEffect>
                                  </p:childTnLst>
                                </p:cTn>
                              </p:par>
                            </p:childTnLst>
                          </p:cTn>
                        </p:par>
                        <p:par>
                          <p:cTn id="16" fill="hold">
                            <p:stCondLst>
                              <p:cond delay="2720"/>
                            </p:stCondLst>
                            <p:childTnLst>
                              <p:par>
                                <p:cTn id="17" presetID="1" presetClass="entr" presetSubtype="0" fill="hold" grpId="0" nodeType="afterEffect">
                                  <p:stCondLst>
                                    <p:cond delay="0"/>
                                  </p:stCondLst>
                                  <p:childTnLst>
                                    <p:set>
                                      <p:cBhvr>
                                        <p:cTn id="18" dur="1" fill="hold">
                                          <p:stCondLst>
                                            <p:cond delay="0"/>
                                          </p:stCondLst>
                                        </p:cTn>
                                        <p:tgtEl>
                                          <p:spTgt spid="37"/>
                                        </p:tgtEl>
                                        <p:attrNameLst>
                                          <p:attrName>style.visibility</p:attrName>
                                        </p:attrNameLst>
                                      </p:cBhvr>
                                      <p:to>
                                        <p:strVal val="visible"/>
                                      </p:to>
                                    </p:set>
                                  </p:childTnLst>
                                </p:cTn>
                              </p:par>
                              <p:par>
                                <p:cTn id="19" presetID="63" presetClass="path" presetSubtype="0" accel="50000" decel="50000" fill="hold" grpId="1" nodeType="withEffect">
                                  <p:stCondLst>
                                    <p:cond delay="0"/>
                                  </p:stCondLst>
                                  <p:childTnLst>
                                    <p:animMotion origin="layout" path="M 4.31378E-6 -1.85185E-6 L 0.10732 -1.85185E-6 " pathEditMode="relative" rAng="0" ptsTypes="AA">
                                      <p:cBhvr>
                                        <p:cTn id="20" dur="300" spd="-100000" fill="hold"/>
                                        <p:tgtEl>
                                          <p:spTgt spid="37"/>
                                        </p:tgtEl>
                                        <p:attrNameLst>
                                          <p:attrName>ppt_x</p:attrName>
                                          <p:attrName>ppt_y</p:attrName>
                                        </p:attrNameLst>
                                      </p:cBhvr>
                                      <p:rCtr x="5360" y="0"/>
                                    </p:animMotion>
                                  </p:childTnLst>
                                </p:cTn>
                              </p:par>
                              <p:par>
                                <p:cTn id="21" presetID="1" presetClass="entr" presetSubtype="0" fill="hold" grpId="0" nodeType="withEffect">
                                  <p:stCondLst>
                                    <p:cond delay="100"/>
                                  </p:stCondLst>
                                  <p:childTnLst>
                                    <p:set>
                                      <p:cBhvr>
                                        <p:cTn id="22" dur="1" fill="hold">
                                          <p:stCondLst>
                                            <p:cond delay="0"/>
                                          </p:stCondLst>
                                        </p:cTn>
                                        <p:tgtEl>
                                          <p:spTgt spid="38"/>
                                        </p:tgtEl>
                                        <p:attrNameLst>
                                          <p:attrName>style.visibility</p:attrName>
                                        </p:attrNameLst>
                                      </p:cBhvr>
                                      <p:to>
                                        <p:strVal val="visible"/>
                                      </p:to>
                                    </p:set>
                                  </p:childTnLst>
                                </p:cTn>
                              </p:par>
                              <p:par>
                                <p:cTn id="23" presetID="63" presetClass="path" presetSubtype="0" accel="50000" decel="50000" fill="hold" grpId="1" nodeType="withEffect">
                                  <p:stCondLst>
                                    <p:cond delay="100"/>
                                  </p:stCondLst>
                                  <p:childTnLst>
                                    <p:animMotion origin="layout" path="M 1.20853E-6 1.11111E-6 L 0.08833 -0.09329 " pathEditMode="relative" rAng="0" ptsTypes="AA">
                                      <p:cBhvr>
                                        <p:cTn id="24" dur="300" spd="-100000" fill="hold"/>
                                        <p:tgtEl>
                                          <p:spTgt spid="38"/>
                                        </p:tgtEl>
                                        <p:attrNameLst>
                                          <p:attrName>ppt_x</p:attrName>
                                          <p:attrName>ppt_y</p:attrName>
                                        </p:attrNameLst>
                                      </p:cBhvr>
                                      <p:rCtr x="4410" y="-4676"/>
                                    </p:animMotion>
                                  </p:childTnLst>
                                </p:cTn>
                              </p:par>
                              <p:par>
                                <p:cTn id="25" presetID="1" presetClass="entr" presetSubtype="0" fill="hold" grpId="0" nodeType="withEffect">
                                  <p:stCondLst>
                                    <p:cond delay="200"/>
                                  </p:stCondLst>
                                  <p:childTnLst>
                                    <p:set>
                                      <p:cBhvr>
                                        <p:cTn id="26" dur="1" fill="hold">
                                          <p:stCondLst>
                                            <p:cond delay="0"/>
                                          </p:stCondLst>
                                        </p:cTn>
                                        <p:tgtEl>
                                          <p:spTgt spid="39"/>
                                        </p:tgtEl>
                                        <p:attrNameLst>
                                          <p:attrName>style.visibility</p:attrName>
                                        </p:attrNameLst>
                                      </p:cBhvr>
                                      <p:to>
                                        <p:strVal val="visible"/>
                                      </p:to>
                                    </p:set>
                                  </p:childTnLst>
                                </p:cTn>
                              </p:par>
                              <p:par>
                                <p:cTn id="27" presetID="63" presetClass="path" presetSubtype="0" accel="50000" decel="50000" fill="hold" grpId="1" nodeType="withEffect">
                                  <p:stCondLst>
                                    <p:cond delay="200"/>
                                  </p:stCondLst>
                                  <p:childTnLst>
                                    <p:animMotion origin="layout" path="M 4.99805E-6 1.48148E-6 L 0.05034 -0.16667 " pathEditMode="relative" rAng="0" ptsTypes="AA">
                                      <p:cBhvr>
                                        <p:cTn id="28" dur="300" spd="-100000" fill="hold"/>
                                        <p:tgtEl>
                                          <p:spTgt spid="39"/>
                                        </p:tgtEl>
                                        <p:attrNameLst>
                                          <p:attrName>ppt_x</p:attrName>
                                          <p:attrName>ppt_y</p:attrName>
                                        </p:attrNameLst>
                                      </p:cBhvr>
                                      <p:rCtr x="2511" y="-8333"/>
                                    </p:animMotion>
                                  </p:childTnLst>
                                </p:cTn>
                              </p:par>
                              <p:par>
                                <p:cTn id="29" presetID="1" presetClass="entr" presetSubtype="0" fill="hold" grpId="0" nodeType="withEffect">
                                  <p:stCondLst>
                                    <p:cond delay="300"/>
                                  </p:stCondLst>
                                  <p:childTnLst>
                                    <p:set>
                                      <p:cBhvr>
                                        <p:cTn id="30" dur="1" fill="hold">
                                          <p:stCondLst>
                                            <p:cond delay="0"/>
                                          </p:stCondLst>
                                        </p:cTn>
                                        <p:tgtEl>
                                          <p:spTgt spid="40"/>
                                        </p:tgtEl>
                                        <p:attrNameLst>
                                          <p:attrName>style.visibility</p:attrName>
                                        </p:attrNameLst>
                                      </p:cBhvr>
                                      <p:to>
                                        <p:strVal val="visible"/>
                                      </p:to>
                                    </p:set>
                                  </p:childTnLst>
                                </p:cTn>
                              </p:par>
                              <p:par>
                                <p:cTn id="31" presetID="63" presetClass="path" presetSubtype="0" accel="50000" decel="50000" fill="hold" grpId="1" nodeType="withEffect">
                                  <p:stCondLst>
                                    <p:cond delay="300"/>
                                  </p:stCondLst>
                                  <p:childTnLst>
                                    <p:animMotion origin="layout" path="M -9.88682E-8 3.7037E-6 L -9.88682E-8 -0.2007 " pathEditMode="relative" rAng="0" ptsTypes="AA">
                                      <p:cBhvr>
                                        <p:cTn id="32" dur="300" spd="-100000" fill="hold"/>
                                        <p:tgtEl>
                                          <p:spTgt spid="40"/>
                                        </p:tgtEl>
                                        <p:attrNameLst>
                                          <p:attrName>ppt_x</p:attrName>
                                          <p:attrName>ppt_y</p:attrName>
                                        </p:attrNameLst>
                                      </p:cBhvr>
                                      <p:rCtr x="0" y="-10046"/>
                                    </p:animMotion>
                                  </p:childTnLst>
                                </p:cTn>
                              </p:par>
                              <p:par>
                                <p:cTn id="33" presetID="1" presetClass="entr" presetSubtype="0" fill="hold" grpId="0" nodeType="withEffect">
                                  <p:stCondLst>
                                    <p:cond delay="400"/>
                                  </p:stCondLst>
                                  <p:childTnLst>
                                    <p:set>
                                      <p:cBhvr>
                                        <p:cTn id="34" dur="1" fill="hold">
                                          <p:stCondLst>
                                            <p:cond delay="0"/>
                                          </p:stCondLst>
                                        </p:cTn>
                                        <p:tgtEl>
                                          <p:spTgt spid="41"/>
                                        </p:tgtEl>
                                        <p:attrNameLst>
                                          <p:attrName>style.visibility</p:attrName>
                                        </p:attrNameLst>
                                      </p:cBhvr>
                                      <p:to>
                                        <p:strVal val="visible"/>
                                      </p:to>
                                    </p:set>
                                  </p:childTnLst>
                                </p:cTn>
                              </p:par>
                              <p:par>
                                <p:cTn id="35" presetID="63" presetClass="path" presetSubtype="0" accel="50000" decel="50000" fill="hold" grpId="1" nodeType="withEffect">
                                  <p:stCondLst>
                                    <p:cond delay="400"/>
                                  </p:stCondLst>
                                  <p:childTnLst>
                                    <p:animMotion origin="layout" path="M 3.00898E-6 -1.85185E-6 L -0.05347 -0.16875 " pathEditMode="relative" rAng="0" ptsTypes="AA">
                                      <p:cBhvr>
                                        <p:cTn id="36" dur="300" spd="-100000" fill="hold"/>
                                        <p:tgtEl>
                                          <p:spTgt spid="41"/>
                                        </p:tgtEl>
                                        <p:attrNameLst>
                                          <p:attrName>ppt_x</p:attrName>
                                          <p:attrName>ppt_y</p:attrName>
                                        </p:attrNameLst>
                                      </p:cBhvr>
                                      <p:rCtr x="-2680" y="-8449"/>
                                    </p:animMotion>
                                  </p:childTnLst>
                                </p:cTn>
                              </p:par>
                              <p:par>
                                <p:cTn id="37" presetID="1" presetClass="entr" presetSubtype="0" fill="hold" grpId="0" nodeType="withEffect">
                                  <p:stCondLst>
                                    <p:cond delay="500"/>
                                  </p:stCondLst>
                                  <p:childTnLst>
                                    <p:set>
                                      <p:cBhvr>
                                        <p:cTn id="38" dur="1" fill="hold">
                                          <p:stCondLst>
                                            <p:cond delay="0"/>
                                          </p:stCondLst>
                                        </p:cTn>
                                        <p:tgtEl>
                                          <p:spTgt spid="42"/>
                                        </p:tgtEl>
                                        <p:attrNameLst>
                                          <p:attrName>style.visibility</p:attrName>
                                        </p:attrNameLst>
                                      </p:cBhvr>
                                      <p:to>
                                        <p:strVal val="visible"/>
                                      </p:to>
                                    </p:set>
                                  </p:childTnLst>
                                </p:cTn>
                              </p:par>
                              <p:par>
                                <p:cTn id="39" presetID="63" presetClass="path" presetSubtype="0" accel="50000" decel="50000" fill="hold" grpId="1" nodeType="withEffect">
                                  <p:stCondLst>
                                    <p:cond delay="500"/>
                                  </p:stCondLst>
                                  <p:childTnLst>
                                    <p:animMotion origin="layout" path="M 4.28516E-6 -1.48148E-6 L -0.09562 -0.09213 " pathEditMode="relative" rAng="0" ptsTypes="AA">
                                      <p:cBhvr>
                                        <p:cTn id="40" dur="300" spd="-100000" fill="hold"/>
                                        <p:tgtEl>
                                          <p:spTgt spid="42"/>
                                        </p:tgtEl>
                                        <p:attrNameLst>
                                          <p:attrName>ppt_x</p:attrName>
                                          <p:attrName>ppt_y</p:attrName>
                                        </p:attrNameLst>
                                      </p:cBhvr>
                                      <p:rCtr x="-4787" y="-4606"/>
                                    </p:animMotion>
                                  </p:childTnLst>
                                </p:cTn>
                              </p:par>
                              <p:par>
                                <p:cTn id="41" presetID="1" presetClass="entr" presetSubtype="0" fill="hold" grpId="0" nodeType="withEffect">
                                  <p:stCondLst>
                                    <p:cond delay="600"/>
                                  </p:stCondLst>
                                  <p:childTnLst>
                                    <p:set>
                                      <p:cBhvr>
                                        <p:cTn id="42" dur="1" fill="hold">
                                          <p:stCondLst>
                                            <p:cond delay="0"/>
                                          </p:stCondLst>
                                        </p:cTn>
                                        <p:tgtEl>
                                          <p:spTgt spid="43"/>
                                        </p:tgtEl>
                                        <p:attrNameLst>
                                          <p:attrName>style.visibility</p:attrName>
                                        </p:attrNameLst>
                                      </p:cBhvr>
                                      <p:to>
                                        <p:strVal val="visible"/>
                                      </p:to>
                                    </p:set>
                                  </p:childTnLst>
                                </p:cTn>
                              </p:par>
                              <p:par>
                                <p:cTn id="43" presetID="63" presetClass="path" presetSubtype="0" accel="50000" decel="50000" fill="hold" grpId="1" nodeType="withEffect">
                                  <p:stCondLst>
                                    <p:cond delay="600"/>
                                  </p:stCondLst>
                                  <p:childTnLst>
                                    <p:animMotion origin="layout" path="M 1.4492E-6 1.11111E-6 L -0.1137 1.11111E-6 " pathEditMode="relative" rAng="0" ptsTypes="AA">
                                      <p:cBhvr>
                                        <p:cTn id="44" dur="300" spd="-100000" fill="hold"/>
                                        <p:tgtEl>
                                          <p:spTgt spid="43"/>
                                        </p:tgtEl>
                                        <p:attrNameLst>
                                          <p:attrName>ppt_x</p:attrName>
                                          <p:attrName>ppt_y</p:attrName>
                                        </p:attrNameLst>
                                      </p:cBhvr>
                                      <p:rCtr x="-5685" y="0"/>
                                    </p:animMotion>
                                  </p:childTnLst>
                                </p:cTn>
                              </p:par>
                            </p:childTnLst>
                          </p:cTn>
                        </p:par>
                        <p:par>
                          <p:cTn id="45" fill="hold">
                            <p:stCondLst>
                              <p:cond delay="3620"/>
                            </p:stCondLst>
                            <p:childTnLst>
                              <p:par>
                                <p:cTn id="46" presetID="53" presetClass="entr" presetSubtype="16" fill="hold" nodeType="afterEffect">
                                  <p:stCondLst>
                                    <p:cond delay="0"/>
                                  </p:stCondLst>
                                  <p:childTnLst>
                                    <p:set>
                                      <p:cBhvr>
                                        <p:cTn id="47" dur="1" fill="hold">
                                          <p:stCondLst>
                                            <p:cond delay="0"/>
                                          </p:stCondLst>
                                        </p:cTn>
                                        <p:tgtEl>
                                          <p:spTgt spid="67"/>
                                        </p:tgtEl>
                                        <p:attrNameLst>
                                          <p:attrName>style.visibility</p:attrName>
                                        </p:attrNameLst>
                                      </p:cBhvr>
                                      <p:to>
                                        <p:strVal val="visible"/>
                                      </p:to>
                                    </p:set>
                                    <p:anim calcmode="lin" valueType="num">
                                      <p:cBhvr>
                                        <p:cTn id="48" dur="500" fill="hold"/>
                                        <p:tgtEl>
                                          <p:spTgt spid="67"/>
                                        </p:tgtEl>
                                        <p:attrNameLst>
                                          <p:attrName>ppt_w</p:attrName>
                                        </p:attrNameLst>
                                      </p:cBhvr>
                                      <p:tavLst>
                                        <p:tav tm="0">
                                          <p:val>
                                            <p:fltVal val="0"/>
                                          </p:val>
                                        </p:tav>
                                        <p:tav tm="100000">
                                          <p:val>
                                            <p:strVal val="#ppt_w"/>
                                          </p:val>
                                        </p:tav>
                                      </p:tavLst>
                                    </p:anim>
                                    <p:anim calcmode="lin" valueType="num">
                                      <p:cBhvr>
                                        <p:cTn id="49" dur="500" fill="hold"/>
                                        <p:tgtEl>
                                          <p:spTgt spid="67"/>
                                        </p:tgtEl>
                                        <p:attrNameLst>
                                          <p:attrName>ppt_h</p:attrName>
                                        </p:attrNameLst>
                                      </p:cBhvr>
                                      <p:tavLst>
                                        <p:tav tm="0">
                                          <p:val>
                                            <p:fltVal val="0"/>
                                          </p:val>
                                        </p:tav>
                                        <p:tav tm="100000">
                                          <p:val>
                                            <p:strVal val="#ppt_h"/>
                                          </p:val>
                                        </p:tav>
                                      </p:tavLst>
                                    </p:anim>
                                    <p:animEffect transition="in" filter="fade">
                                      <p:cBhvr>
                                        <p:cTn id="50" dur="500"/>
                                        <p:tgtEl>
                                          <p:spTgt spid="67"/>
                                        </p:tgtEl>
                                      </p:cBhvr>
                                    </p:animEffect>
                                  </p:childTnLst>
                                </p:cTn>
                              </p:par>
                              <p:par>
                                <p:cTn id="51" presetID="53" presetClass="entr" presetSubtype="16" fill="hold" nodeType="withEffect">
                                  <p:stCondLst>
                                    <p:cond delay="100"/>
                                  </p:stCondLst>
                                  <p:childTnLst>
                                    <p:set>
                                      <p:cBhvr>
                                        <p:cTn id="52" dur="1" fill="hold">
                                          <p:stCondLst>
                                            <p:cond delay="0"/>
                                          </p:stCondLst>
                                        </p:cTn>
                                        <p:tgtEl>
                                          <p:spTgt spid="64"/>
                                        </p:tgtEl>
                                        <p:attrNameLst>
                                          <p:attrName>style.visibility</p:attrName>
                                        </p:attrNameLst>
                                      </p:cBhvr>
                                      <p:to>
                                        <p:strVal val="visible"/>
                                      </p:to>
                                    </p:set>
                                    <p:anim calcmode="lin" valueType="num">
                                      <p:cBhvr>
                                        <p:cTn id="53" dur="500" fill="hold"/>
                                        <p:tgtEl>
                                          <p:spTgt spid="64"/>
                                        </p:tgtEl>
                                        <p:attrNameLst>
                                          <p:attrName>ppt_w</p:attrName>
                                        </p:attrNameLst>
                                      </p:cBhvr>
                                      <p:tavLst>
                                        <p:tav tm="0">
                                          <p:val>
                                            <p:fltVal val="0"/>
                                          </p:val>
                                        </p:tav>
                                        <p:tav tm="100000">
                                          <p:val>
                                            <p:strVal val="#ppt_w"/>
                                          </p:val>
                                        </p:tav>
                                      </p:tavLst>
                                    </p:anim>
                                    <p:anim calcmode="lin" valueType="num">
                                      <p:cBhvr>
                                        <p:cTn id="54" dur="500" fill="hold"/>
                                        <p:tgtEl>
                                          <p:spTgt spid="64"/>
                                        </p:tgtEl>
                                        <p:attrNameLst>
                                          <p:attrName>ppt_h</p:attrName>
                                        </p:attrNameLst>
                                      </p:cBhvr>
                                      <p:tavLst>
                                        <p:tav tm="0">
                                          <p:val>
                                            <p:fltVal val="0"/>
                                          </p:val>
                                        </p:tav>
                                        <p:tav tm="100000">
                                          <p:val>
                                            <p:strVal val="#ppt_h"/>
                                          </p:val>
                                        </p:tav>
                                      </p:tavLst>
                                    </p:anim>
                                    <p:animEffect transition="in" filter="fade">
                                      <p:cBhvr>
                                        <p:cTn id="55" dur="500"/>
                                        <p:tgtEl>
                                          <p:spTgt spid="64"/>
                                        </p:tgtEl>
                                      </p:cBhvr>
                                    </p:animEffect>
                                  </p:childTnLst>
                                </p:cTn>
                              </p:par>
                              <p:par>
                                <p:cTn id="56" presetID="53" presetClass="entr" presetSubtype="16" fill="hold" nodeType="withEffect">
                                  <p:stCondLst>
                                    <p:cond delay="200"/>
                                  </p:stCondLst>
                                  <p:childTnLst>
                                    <p:set>
                                      <p:cBhvr>
                                        <p:cTn id="57" dur="1" fill="hold">
                                          <p:stCondLst>
                                            <p:cond delay="0"/>
                                          </p:stCondLst>
                                        </p:cTn>
                                        <p:tgtEl>
                                          <p:spTgt spid="61"/>
                                        </p:tgtEl>
                                        <p:attrNameLst>
                                          <p:attrName>style.visibility</p:attrName>
                                        </p:attrNameLst>
                                      </p:cBhvr>
                                      <p:to>
                                        <p:strVal val="visible"/>
                                      </p:to>
                                    </p:set>
                                    <p:anim calcmode="lin" valueType="num">
                                      <p:cBhvr>
                                        <p:cTn id="58" dur="500" fill="hold"/>
                                        <p:tgtEl>
                                          <p:spTgt spid="61"/>
                                        </p:tgtEl>
                                        <p:attrNameLst>
                                          <p:attrName>ppt_w</p:attrName>
                                        </p:attrNameLst>
                                      </p:cBhvr>
                                      <p:tavLst>
                                        <p:tav tm="0">
                                          <p:val>
                                            <p:fltVal val="0"/>
                                          </p:val>
                                        </p:tav>
                                        <p:tav tm="100000">
                                          <p:val>
                                            <p:strVal val="#ppt_w"/>
                                          </p:val>
                                        </p:tav>
                                      </p:tavLst>
                                    </p:anim>
                                    <p:anim calcmode="lin" valueType="num">
                                      <p:cBhvr>
                                        <p:cTn id="59" dur="500" fill="hold"/>
                                        <p:tgtEl>
                                          <p:spTgt spid="61"/>
                                        </p:tgtEl>
                                        <p:attrNameLst>
                                          <p:attrName>ppt_h</p:attrName>
                                        </p:attrNameLst>
                                      </p:cBhvr>
                                      <p:tavLst>
                                        <p:tav tm="0">
                                          <p:val>
                                            <p:fltVal val="0"/>
                                          </p:val>
                                        </p:tav>
                                        <p:tav tm="100000">
                                          <p:val>
                                            <p:strVal val="#ppt_h"/>
                                          </p:val>
                                        </p:tav>
                                      </p:tavLst>
                                    </p:anim>
                                    <p:animEffect transition="in" filter="fade">
                                      <p:cBhvr>
                                        <p:cTn id="60" dur="500"/>
                                        <p:tgtEl>
                                          <p:spTgt spid="61"/>
                                        </p:tgtEl>
                                      </p:cBhvr>
                                    </p:animEffect>
                                  </p:childTnLst>
                                </p:cTn>
                              </p:par>
                              <p:par>
                                <p:cTn id="61" presetID="53" presetClass="entr" presetSubtype="16" fill="hold" nodeType="withEffect">
                                  <p:stCondLst>
                                    <p:cond delay="300"/>
                                  </p:stCondLst>
                                  <p:childTnLst>
                                    <p:set>
                                      <p:cBhvr>
                                        <p:cTn id="62" dur="1" fill="hold">
                                          <p:stCondLst>
                                            <p:cond delay="0"/>
                                          </p:stCondLst>
                                        </p:cTn>
                                        <p:tgtEl>
                                          <p:spTgt spid="58"/>
                                        </p:tgtEl>
                                        <p:attrNameLst>
                                          <p:attrName>style.visibility</p:attrName>
                                        </p:attrNameLst>
                                      </p:cBhvr>
                                      <p:to>
                                        <p:strVal val="visible"/>
                                      </p:to>
                                    </p:set>
                                    <p:anim calcmode="lin" valueType="num">
                                      <p:cBhvr>
                                        <p:cTn id="63" dur="500" fill="hold"/>
                                        <p:tgtEl>
                                          <p:spTgt spid="58"/>
                                        </p:tgtEl>
                                        <p:attrNameLst>
                                          <p:attrName>ppt_w</p:attrName>
                                        </p:attrNameLst>
                                      </p:cBhvr>
                                      <p:tavLst>
                                        <p:tav tm="0">
                                          <p:val>
                                            <p:fltVal val="0"/>
                                          </p:val>
                                        </p:tav>
                                        <p:tav tm="100000">
                                          <p:val>
                                            <p:strVal val="#ppt_w"/>
                                          </p:val>
                                        </p:tav>
                                      </p:tavLst>
                                    </p:anim>
                                    <p:anim calcmode="lin" valueType="num">
                                      <p:cBhvr>
                                        <p:cTn id="64" dur="500" fill="hold"/>
                                        <p:tgtEl>
                                          <p:spTgt spid="58"/>
                                        </p:tgtEl>
                                        <p:attrNameLst>
                                          <p:attrName>ppt_h</p:attrName>
                                        </p:attrNameLst>
                                      </p:cBhvr>
                                      <p:tavLst>
                                        <p:tav tm="0">
                                          <p:val>
                                            <p:fltVal val="0"/>
                                          </p:val>
                                        </p:tav>
                                        <p:tav tm="100000">
                                          <p:val>
                                            <p:strVal val="#ppt_h"/>
                                          </p:val>
                                        </p:tav>
                                      </p:tavLst>
                                    </p:anim>
                                    <p:animEffect transition="in" filter="fade">
                                      <p:cBhvr>
                                        <p:cTn id="65" dur="500"/>
                                        <p:tgtEl>
                                          <p:spTgt spid="58"/>
                                        </p:tgtEl>
                                      </p:cBhvr>
                                    </p:animEffect>
                                  </p:childTnLst>
                                </p:cTn>
                              </p:par>
                              <p:par>
                                <p:cTn id="66" presetID="53" presetClass="entr" presetSubtype="16" fill="hold" nodeType="withEffect">
                                  <p:stCondLst>
                                    <p:cond delay="400"/>
                                  </p:stCondLst>
                                  <p:childTnLst>
                                    <p:set>
                                      <p:cBhvr>
                                        <p:cTn id="67" dur="1" fill="hold">
                                          <p:stCondLst>
                                            <p:cond delay="0"/>
                                          </p:stCondLst>
                                        </p:cTn>
                                        <p:tgtEl>
                                          <p:spTgt spid="53"/>
                                        </p:tgtEl>
                                        <p:attrNameLst>
                                          <p:attrName>style.visibility</p:attrName>
                                        </p:attrNameLst>
                                      </p:cBhvr>
                                      <p:to>
                                        <p:strVal val="visible"/>
                                      </p:to>
                                    </p:set>
                                    <p:anim calcmode="lin" valueType="num">
                                      <p:cBhvr>
                                        <p:cTn id="68" dur="500" fill="hold"/>
                                        <p:tgtEl>
                                          <p:spTgt spid="53"/>
                                        </p:tgtEl>
                                        <p:attrNameLst>
                                          <p:attrName>ppt_w</p:attrName>
                                        </p:attrNameLst>
                                      </p:cBhvr>
                                      <p:tavLst>
                                        <p:tav tm="0">
                                          <p:val>
                                            <p:fltVal val="0"/>
                                          </p:val>
                                        </p:tav>
                                        <p:tav tm="100000">
                                          <p:val>
                                            <p:strVal val="#ppt_w"/>
                                          </p:val>
                                        </p:tav>
                                      </p:tavLst>
                                    </p:anim>
                                    <p:anim calcmode="lin" valueType="num">
                                      <p:cBhvr>
                                        <p:cTn id="69" dur="500" fill="hold"/>
                                        <p:tgtEl>
                                          <p:spTgt spid="53"/>
                                        </p:tgtEl>
                                        <p:attrNameLst>
                                          <p:attrName>ppt_h</p:attrName>
                                        </p:attrNameLst>
                                      </p:cBhvr>
                                      <p:tavLst>
                                        <p:tav tm="0">
                                          <p:val>
                                            <p:fltVal val="0"/>
                                          </p:val>
                                        </p:tav>
                                        <p:tav tm="100000">
                                          <p:val>
                                            <p:strVal val="#ppt_h"/>
                                          </p:val>
                                        </p:tav>
                                      </p:tavLst>
                                    </p:anim>
                                    <p:animEffect transition="in" filter="fade">
                                      <p:cBhvr>
                                        <p:cTn id="70" dur="500"/>
                                        <p:tgtEl>
                                          <p:spTgt spid="53"/>
                                        </p:tgtEl>
                                      </p:cBhvr>
                                    </p:animEffect>
                                  </p:childTnLst>
                                </p:cTn>
                              </p:par>
                              <p:par>
                                <p:cTn id="71" presetID="53" presetClass="entr" presetSubtype="16" fill="hold" nodeType="withEffect">
                                  <p:stCondLst>
                                    <p:cond delay="500"/>
                                  </p:stCondLst>
                                  <p:childTnLst>
                                    <p:set>
                                      <p:cBhvr>
                                        <p:cTn id="72" dur="1" fill="hold">
                                          <p:stCondLst>
                                            <p:cond delay="0"/>
                                          </p:stCondLst>
                                        </p:cTn>
                                        <p:tgtEl>
                                          <p:spTgt spid="50"/>
                                        </p:tgtEl>
                                        <p:attrNameLst>
                                          <p:attrName>style.visibility</p:attrName>
                                        </p:attrNameLst>
                                      </p:cBhvr>
                                      <p:to>
                                        <p:strVal val="visible"/>
                                      </p:to>
                                    </p:set>
                                    <p:anim calcmode="lin" valueType="num">
                                      <p:cBhvr>
                                        <p:cTn id="73" dur="500" fill="hold"/>
                                        <p:tgtEl>
                                          <p:spTgt spid="50"/>
                                        </p:tgtEl>
                                        <p:attrNameLst>
                                          <p:attrName>ppt_w</p:attrName>
                                        </p:attrNameLst>
                                      </p:cBhvr>
                                      <p:tavLst>
                                        <p:tav tm="0">
                                          <p:val>
                                            <p:fltVal val="0"/>
                                          </p:val>
                                        </p:tav>
                                        <p:tav tm="100000">
                                          <p:val>
                                            <p:strVal val="#ppt_w"/>
                                          </p:val>
                                        </p:tav>
                                      </p:tavLst>
                                    </p:anim>
                                    <p:anim calcmode="lin" valueType="num">
                                      <p:cBhvr>
                                        <p:cTn id="74" dur="500" fill="hold"/>
                                        <p:tgtEl>
                                          <p:spTgt spid="50"/>
                                        </p:tgtEl>
                                        <p:attrNameLst>
                                          <p:attrName>ppt_h</p:attrName>
                                        </p:attrNameLst>
                                      </p:cBhvr>
                                      <p:tavLst>
                                        <p:tav tm="0">
                                          <p:val>
                                            <p:fltVal val="0"/>
                                          </p:val>
                                        </p:tav>
                                        <p:tav tm="100000">
                                          <p:val>
                                            <p:strVal val="#ppt_h"/>
                                          </p:val>
                                        </p:tav>
                                      </p:tavLst>
                                    </p:anim>
                                    <p:animEffect transition="in" filter="fade">
                                      <p:cBhvr>
                                        <p:cTn id="75" dur="500"/>
                                        <p:tgtEl>
                                          <p:spTgt spid="50"/>
                                        </p:tgtEl>
                                      </p:cBhvr>
                                    </p:animEffect>
                                  </p:childTnLst>
                                </p:cTn>
                              </p:par>
                              <p:par>
                                <p:cTn id="76" presetID="53" presetClass="entr" presetSubtype="16" fill="hold" nodeType="withEffect">
                                  <p:stCondLst>
                                    <p:cond delay="600"/>
                                  </p:stCondLst>
                                  <p:childTnLst>
                                    <p:set>
                                      <p:cBhvr>
                                        <p:cTn id="77" dur="1" fill="hold">
                                          <p:stCondLst>
                                            <p:cond delay="0"/>
                                          </p:stCondLst>
                                        </p:cTn>
                                        <p:tgtEl>
                                          <p:spTgt spid="47"/>
                                        </p:tgtEl>
                                        <p:attrNameLst>
                                          <p:attrName>style.visibility</p:attrName>
                                        </p:attrNameLst>
                                      </p:cBhvr>
                                      <p:to>
                                        <p:strVal val="visible"/>
                                      </p:to>
                                    </p:set>
                                    <p:anim calcmode="lin" valueType="num">
                                      <p:cBhvr>
                                        <p:cTn id="78" dur="500" fill="hold"/>
                                        <p:tgtEl>
                                          <p:spTgt spid="47"/>
                                        </p:tgtEl>
                                        <p:attrNameLst>
                                          <p:attrName>ppt_w</p:attrName>
                                        </p:attrNameLst>
                                      </p:cBhvr>
                                      <p:tavLst>
                                        <p:tav tm="0">
                                          <p:val>
                                            <p:fltVal val="0"/>
                                          </p:val>
                                        </p:tav>
                                        <p:tav tm="100000">
                                          <p:val>
                                            <p:strVal val="#ppt_w"/>
                                          </p:val>
                                        </p:tav>
                                      </p:tavLst>
                                    </p:anim>
                                    <p:anim calcmode="lin" valueType="num">
                                      <p:cBhvr>
                                        <p:cTn id="79" dur="500" fill="hold"/>
                                        <p:tgtEl>
                                          <p:spTgt spid="47"/>
                                        </p:tgtEl>
                                        <p:attrNameLst>
                                          <p:attrName>ppt_h</p:attrName>
                                        </p:attrNameLst>
                                      </p:cBhvr>
                                      <p:tavLst>
                                        <p:tav tm="0">
                                          <p:val>
                                            <p:fltVal val="0"/>
                                          </p:val>
                                        </p:tav>
                                        <p:tav tm="100000">
                                          <p:val>
                                            <p:strVal val="#ppt_h"/>
                                          </p:val>
                                        </p:tav>
                                      </p:tavLst>
                                    </p:anim>
                                    <p:animEffect transition="in" filter="fade">
                                      <p:cBhvr>
                                        <p:cTn id="80" dur="500"/>
                                        <p:tgtEl>
                                          <p:spTgt spid="47"/>
                                        </p:tgtEl>
                                      </p:cBhvr>
                                    </p:animEffect>
                                  </p:childTnLst>
                                </p:cTn>
                              </p:par>
                            </p:childTnLst>
                          </p:cTn>
                        </p:par>
                        <p:par>
                          <p:cTn id="81" fill="hold">
                            <p:stCondLst>
                              <p:cond delay="4720"/>
                            </p:stCondLst>
                            <p:childTnLst>
                              <p:par>
                                <p:cTn id="82" presetID="1" presetClass="entr" presetSubtype="0" fill="hold" grpId="0" nodeType="afterEffect">
                                  <p:stCondLst>
                                    <p:cond delay="0"/>
                                  </p:stCondLst>
                                  <p:childTnLst>
                                    <p:set>
                                      <p:cBhvr>
                                        <p:cTn id="83" dur="1" fill="hold">
                                          <p:stCondLst>
                                            <p:cond delay="0"/>
                                          </p:stCondLst>
                                        </p:cTn>
                                        <p:tgtEl>
                                          <p:spTgt spid="72"/>
                                        </p:tgtEl>
                                        <p:attrNameLst>
                                          <p:attrName>style.visibility</p:attrName>
                                        </p:attrNameLst>
                                      </p:cBhvr>
                                      <p:to>
                                        <p:strVal val="visible"/>
                                      </p:to>
                                    </p:set>
                                  </p:childTnLst>
                                </p:cTn>
                              </p:par>
                              <p:par>
                                <p:cTn id="84" presetID="35" presetClass="path" presetSubtype="0" accel="50000" decel="50000" fill="hold" grpId="1" nodeType="withEffect">
                                  <p:stCondLst>
                                    <p:cond delay="0"/>
                                  </p:stCondLst>
                                  <p:childTnLst>
                                    <p:animMotion origin="layout" path="M 2.17538E-6 -2.95097E-6 L 0.16536 0.28539 " pathEditMode="relative" rAng="0" ptsTypes="AA">
                                      <p:cBhvr>
                                        <p:cTn id="85" dur="500" spd="-99900" fill="hold"/>
                                        <p:tgtEl>
                                          <p:spTgt spid="72"/>
                                        </p:tgtEl>
                                        <p:attrNameLst>
                                          <p:attrName>ppt_x,ppt_y</p:attrName>
                                        </p:attrNameLst>
                                      </p:cBhvr>
                                      <p:rCtr x="8262" y="14269"/>
                                    </p:animMotion>
                                  </p:childTnLst>
                                </p:cTn>
                              </p:par>
                              <p:par>
                                <p:cTn id="86" presetID="1" presetClass="entr" presetSubtype="0" fill="hold" grpId="0" nodeType="withEffect">
                                  <p:stCondLst>
                                    <p:cond delay="0"/>
                                  </p:stCondLst>
                                  <p:childTnLst>
                                    <p:set>
                                      <p:cBhvr>
                                        <p:cTn id="87" dur="1" fill="hold">
                                          <p:stCondLst>
                                            <p:cond delay="0"/>
                                          </p:stCondLst>
                                        </p:cTn>
                                        <p:tgtEl>
                                          <p:spTgt spid="73"/>
                                        </p:tgtEl>
                                        <p:attrNameLst>
                                          <p:attrName>style.visibility</p:attrName>
                                        </p:attrNameLst>
                                      </p:cBhvr>
                                      <p:to>
                                        <p:strVal val="visible"/>
                                      </p:to>
                                    </p:set>
                                  </p:childTnLst>
                                </p:cTn>
                              </p:par>
                              <p:par>
                                <p:cTn id="88" presetID="35" presetClass="path" presetSubtype="0" accel="50000" decel="50000" fill="hold" grpId="1" nodeType="withEffect">
                                  <p:stCondLst>
                                    <p:cond delay="0"/>
                                  </p:stCondLst>
                                  <p:childTnLst>
                                    <p:animMotion origin="layout" path="M 3.64299E-7 3.02498E-6 L -0.15392 -0.26827 " pathEditMode="relative" rAng="0" ptsTypes="AA">
                                      <p:cBhvr>
                                        <p:cTn id="89" dur="500" spd="-99900" fill="hold"/>
                                        <p:tgtEl>
                                          <p:spTgt spid="73"/>
                                        </p:tgtEl>
                                        <p:attrNameLst>
                                          <p:attrName>ppt_x,ppt_y</p:attrName>
                                        </p:attrNameLst>
                                      </p:cBhvr>
                                      <p:rCtr x="-7702" y="-13414"/>
                                    </p:animMotion>
                                  </p:childTnLst>
                                </p:cTn>
                              </p:par>
                              <p:par>
                                <p:cTn id="90" presetID="10" presetClass="entr" presetSubtype="0" fill="hold" grpId="0" nodeType="withEffect">
                                  <p:stCondLst>
                                    <p:cond delay="0"/>
                                  </p:stCondLst>
                                  <p:childTnLst>
                                    <p:set>
                                      <p:cBhvr>
                                        <p:cTn id="91" dur="1" fill="hold">
                                          <p:stCondLst>
                                            <p:cond delay="0"/>
                                          </p:stCondLst>
                                        </p:cTn>
                                        <p:tgtEl>
                                          <p:spTgt spid="70"/>
                                        </p:tgtEl>
                                        <p:attrNameLst>
                                          <p:attrName>style.visibility</p:attrName>
                                        </p:attrNameLst>
                                      </p:cBhvr>
                                      <p:to>
                                        <p:strVal val="visible"/>
                                      </p:to>
                                    </p:set>
                                    <p:anim calcmode="lin" valueType="num">
                                      <p:cBhvr>
                                        <p:cTn id="92" dur="500" fill="hold"/>
                                        <p:tgtEl>
                                          <p:spTgt spid="70"/>
                                        </p:tgtEl>
                                        <p:attrNameLst>
                                          <p:attrName>ppt_w</p:attrName>
                                        </p:attrNameLst>
                                      </p:cBhvr>
                                      <p:tavLst>
                                        <p:tav tm="0">
                                          <p:val>
                                            <p:fltVal val="0"/>
                                          </p:val>
                                        </p:tav>
                                        <p:tav tm="100000">
                                          <p:val>
                                            <p:strVal val="#ppt_w"/>
                                          </p:val>
                                        </p:tav>
                                      </p:tavLst>
                                    </p:anim>
                                    <p:anim calcmode="lin" valueType="num">
                                      <p:cBhvr>
                                        <p:cTn id="93" dur="500" fill="hold"/>
                                        <p:tgtEl>
                                          <p:spTgt spid="70"/>
                                        </p:tgtEl>
                                        <p:attrNameLst>
                                          <p:attrName>ppt_h</p:attrName>
                                        </p:attrNameLst>
                                      </p:cBhvr>
                                      <p:tavLst>
                                        <p:tav tm="0">
                                          <p:val>
                                            <p:fltVal val="0"/>
                                          </p:val>
                                        </p:tav>
                                        <p:tav tm="100000">
                                          <p:val>
                                            <p:strVal val="#ppt_h"/>
                                          </p:val>
                                        </p:tav>
                                      </p:tavLst>
                                    </p:anim>
                                    <p:animEffect transition="in" filter="fade">
                                      <p:cBhvr>
                                        <p:cTn id="94" dur="500"/>
                                        <p:tgtEl>
                                          <p:spTgt spid="70"/>
                                        </p:tgtEl>
                                      </p:cBhvr>
                                    </p:animEffect>
                                  </p:childTnLst>
                                </p:cTn>
                              </p:par>
                            </p:childTnLst>
                          </p:cTn>
                        </p:par>
                        <p:par>
                          <p:cTn id="95" fill="hold">
                            <p:stCondLst>
                              <p:cond delay="5220"/>
                            </p:stCondLst>
                            <p:childTnLst>
                              <p:par>
                                <p:cTn id="96" presetID="22" presetClass="entr" presetSubtype="1" fill="hold" nodeType="afterEffect">
                                  <p:stCondLst>
                                    <p:cond delay="0"/>
                                  </p:stCondLst>
                                  <p:childTnLst>
                                    <p:set>
                                      <p:cBhvr>
                                        <p:cTn id="97" dur="1" fill="hold">
                                          <p:stCondLst>
                                            <p:cond delay="0"/>
                                          </p:stCondLst>
                                        </p:cTn>
                                        <p:tgtEl>
                                          <p:spTgt spid="71">
                                            <p:txEl>
                                              <p:pRg st="0" end="0"/>
                                            </p:txEl>
                                          </p:spTgt>
                                        </p:tgtEl>
                                        <p:attrNameLst>
                                          <p:attrName>style.visibility</p:attrName>
                                        </p:attrNameLst>
                                      </p:cBhvr>
                                      <p:to>
                                        <p:strVal val="visible"/>
                                      </p:to>
                                    </p:set>
                                    <p:animEffect transition="in" filter="wipe(up)">
                                      <p:cBhvr>
                                        <p:cTn id="98" dur="500"/>
                                        <p:tgtEl>
                                          <p:spTgt spid="71">
                                            <p:txEl>
                                              <p:pRg st="0" end="0"/>
                                            </p:txEl>
                                          </p:spTgt>
                                        </p:tgtEl>
                                      </p:cBhvr>
                                    </p:animEffect>
                                  </p:childTnLst>
                                </p:cTn>
                              </p:par>
                            </p:childTnLst>
                          </p:cTn>
                        </p:par>
                        <p:par>
                          <p:cTn id="99" fill="hold">
                            <p:stCondLst>
                              <p:cond delay="5720"/>
                            </p:stCondLst>
                            <p:childTnLst>
                              <p:par>
                                <p:cTn id="100" presetID="22" presetClass="entr" presetSubtype="1" fill="hold" nodeType="afterEffect">
                                  <p:stCondLst>
                                    <p:cond delay="0"/>
                                  </p:stCondLst>
                                  <p:childTnLst>
                                    <p:set>
                                      <p:cBhvr>
                                        <p:cTn id="101" dur="1" fill="hold">
                                          <p:stCondLst>
                                            <p:cond delay="0"/>
                                          </p:stCondLst>
                                        </p:cTn>
                                        <p:tgtEl>
                                          <p:spTgt spid="71">
                                            <p:txEl>
                                              <p:pRg st="1" end="1"/>
                                            </p:txEl>
                                          </p:spTgt>
                                        </p:tgtEl>
                                        <p:attrNameLst>
                                          <p:attrName>style.visibility</p:attrName>
                                        </p:attrNameLst>
                                      </p:cBhvr>
                                      <p:to>
                                        <p:strVal val="visible"/>
                                      </p:to>
                                    </p:set>
                                    <p:animEffect transition="in" filter="wipe(up)">
                                      <p:cBhvr>
                                        <p:cTn id="102" dur="500"/>
                                        <p:tgtEl>
                                          <p:spTgt spid="7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37" grpId="0" animBg="1"/>
      <p:bldP spid="37" grpId="1" animBg="1"/>
      <p:bldP spid="38" grpId="0" animBg="1"/>
      <p:bldP spid="38" grpId="1" animBg="1"/>
      <p:bldP spid="39" grpId="0" animBg="1"/>
      <p:bldP spid="39" grpId="1" animBg="1"/>
      <p:bldP spid="40" grpId="0" animBg="1"/>
      <p:bldP spid="40" grpId="1" animBg="1"/>
      <p:bldP spid="41" grpId="0" animBg="1"/>
      <p:bldP spid="41" grpId="1" animBg="1"/>
      <p:bldP spid="42" grpId="0" animBg="1"/>
      <p:bldP spid="42" grpId="1" animBg="1"/>
      <p:bldP spid="43" grpId="0" animBg="1"/>
      <p:bldP spid="43" grpId="1" animBg="1"/>
      <p:bldP spid="70" grpId="0" animBg="1" autoUpdateAnimBg="0"/>
      <p:bldP spid="72" grpId="0" animBg="1"/>
      <p:bldP spid="72" grpId="1" animBg="1"/>
      <p:bldP spid="73" grpId="0" animBg="1"/>
      <p:bldP spid="73" grpId="1"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1330766" y="44624"/>
            <a:ext cx="5042228" cy="523220"/>
          </a:xfrm>
          <a:prstGeom prst="rect">
            <a:avLst/>
          </a:prstGeom>
          <a:noFill/>
        </p:spPr>
        <p:txBody>
          <a:bodyPr wrap="square"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r>
              <a:rPr lang="en-US" altLang="zh-CN" sz="2800" dirty="0" smtClean="0">
                <a:solidFill>
                  <a:schemeClr val="accent2"/>
                </a:solidFill>
                <a:latin typeface="微软雅黑"/>
                <a:ea typeface="微软雅黑"/>
              </a:rPr>
              <a:t>4.5 </a:t>
            </a:r>
            <a:r>
              <a:rPr lang="zh-CN" altLang="en-US" sz="2800" dirty="0" smtClean="0">
                <a:solidFill>
                  <a:schemeClr val="accent2"/>
                </a:solidFill>
                <a:latin typeface="微软雅黑"/>
                <a:ea typeface="微软雅黑"/>
              </a:rPr>
              <a:t>市场拓展计划</a:t>
            </a:r>
            <a:endParaRPr lang="zh-CN" altLang="en-US" sz="2800" dirty="0">
              <a:solidFill>
                <a:schemeClr val="accent2"/>
              </a:solidFill>
              <a:latin typeface="微软雅黑"/>
              <a:ea typeface="微软雅黑"/>
            </a:endParaRPr>
          </a:p>
        </p:txBody>
      </p:sp>
      <p:sp>
        <p:nvSpPr>
          <p:cNvPr id="56" name="TextBox 55"/>
          <p:cNvSpPr txBox="1"/>
          <p:nvPr/>
        </p:nvSpPr>
        <p:spPr>
          <a:xfrm>
            <a:off x="140263" y="106179"/>
            <a:ext cx="1064260" cy="400110"/>
          </a:xfrm>
          <a:prstGeom prst="rect">
            <a:avLst/>
          </a:prstGeom>
          <a:noFill/>
        </p:spPr>
        <p:txBody>
          <a:bodyPr wrap="square" rtlCol="0">
            <a:spAutoFit/>
          </a:bodyPr>
          <a:lstStyle/>
          <a:p>
            <a:pPr algn="r"/>
            <a:r>
              <a:rPr lang="en-US" altLang="zh-CN" sz="2000" dirty="0" smtClean="0">
                <a:solidFill>
                  <a:schemeClr val="accent2"/>
                </a:solidFill>
              </a:rPr>
              <a:t>Part</a:t>
            </a:r>
            <a:r>
              <a:rPr lang="en-US" altLang="zh-CN" dirty="0" smtClean="0">
                <a:solidFill>
                  <a:schemeClr val="accent2"/>
                </a:solidFill>
              </a:rPr>
              <a:t> 4</a:t>
            </a:r>
            <a:endParaRPr lang="zh-CN" altLang="en-US" dirty="0">
              <a:solidFill>
                <a:schemeClr val="accent2"/>
              </a:solidFill>
            </a:endParaRPr>
          </a:p>
        </p:txBody>
      </p:sp>
      <p:sp>
        <p:nvSpPr>
          <p:cNvPr id="4" name="Freeform 6"/>
          <p:cNvSpPr>
            <a:spLocks/>
          </p:cNvSpPr>
          <p:nvPr/>
        </p:nvSpPr>
        <p:spPr bwMode="auto">
          <a:xfrm>
            <a:off x="1077913" y="1611998"/>
            <a:ext cx="10115551" cy="685800"/>
          </a:xfrm>
          <a:custGeom>
            <a:avLst/>
            <a:gdLst>
              <a:gd name="T0" fmla="*/ 75 w 12630"/>
              <a:gd name="T1" fmla="*/ 0 h 856"/>
              <a:gd name="T2" fmla="*/ 12555 w 12630"/>
              <a:gd name="T3" fmla="*/ 0 h 856"/>
              <a:gd name="T4" fmla="*/ 12630 w 12630"/>
              <a:gd name="T5" fmla="*/ 94 h 856"/>
              <a:gd name="T6" fmla="*/ 12630 w 12630"/>
              <a:gd name="T7" fmla="*/ 763 h 856"/>
              <a:gd name="T8" fmla="*/ 12555 w 12630"/>
              <a:gd name="T9" fmla="*/ 856 h 856"/>
              <a:gd name="T10" fmla="*/ 75 w 12630"/>
              <a:gd name="T11" fmla="*/ 856 h 856"/>
              <a:gd name="T12" fmla="*/ 0 w 12630"/>
              <a:gd name="T13" fmla="*/ 763 h 856"/>
              <a:gd name="T14" fmla="*/ 0 w 12630"/>
              <a:gd name="T15" fmla="*/ 94 h 856"/>
              <a:gd name="T16" fmla="*/ 75 w 12630"/>
              <a:gd name="T17" fmla="*/ 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630" h="856">
                <a:moveTo>
                  <a:pt x="75" y="0"/>
                </a:moveTo>
                <a:lnTo>
                  <a:pt x="12555" y="0"/>
                </a:lnTo>
                <a:cubicBezTo>
                  <a:pt x="12597" y="0"/>
                  <a:pt x="12630" y="43"/>
                  <a:pt x="12630" y="94"/>
                </a:cubicBezTo>
                <a:lnTo>
                  <a:pt x="12630" y="763"/>
                </a:lnTo>
                <a:cubicBezTo>
                  <a:pt x="12630" y="814"/>
                  <a:pt x="12597" y="856"/>
                  <a:pt x="12555" y="856"/>
                </a:cubicBezTo>
                <a:lnTo>
                  <a:pt x="75" y="856"/>
                </a:lnTo>
                <a:cubicBezTo>
                  <a:pt x="34" y="856"/>
                  <a:pt x="0" y="814"/>
                  <a:pt x="0" y="763"/>
                </a:cubicBezTo>
                <a:lnTo>
                  <a:pt x="0" y="94"/>
                </a:lnTo>
                <a:cubicBezTo>
                  <a:pt x="0" y="43"/>
                  <a:pt x="34" y="0"/>
                  <a:pt x="75" y="0"/>
                </a:cubicBezTo>
                <a:close/>
              </a:path>
            </a:pathLst>
          </a:custGeom>
          <a:solidFill>
            <a:schemeClr val="accent1">
              <a:lumMod val="20000"/>
              <a:lumOff val="80000"/>
            </a:schemeClr>
          </a:solidFill>
          <a:ln w="10" cap="flat">
            <a:solidFill>
              <a:schemeClr val="accent1">
                <a:lumMod val="40000"/>
                <a:lumOff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 name="Freeform 7"/>
          <p:cNvSpPr>
            <a:spLocks/>
          </p:cNvSpPr>
          <p:nvPr/>
        </p:nvSpPr>
        <p:spPr bwMode="auto">
          <a:xfrm>
            <a:off x="1077913" y="2920098"/>
            <a:ext cx="10115551" cy="685800"/>
          </a:xfrm>
          <a:custGeom>
            <a:avLst/>
            <a:gdLst>
              <a:gd name="T0" fmla="*/ 75 w 12630"/>
              <a:gd name="T1" fmla="*/ 0 h 856"/>
              <a:gd name="T2" fmla="*/ 12555 w 12630"/>
              <a:gd name="T3" fmla="*/ 0 h 856"/>
              <a:gd name="T4" fmla="*/ 12630 w 12630"/>
              <a:gd name="T5" fmla="*/ 94 h 856"/>
              <a:gd name="T6" fmla="*/ 12630 w 12630"/>
              <a:gd name="T7" fmla="*/ 763 h 856"/>
              <a:gd name="T8" fmla="*/ 12555 w 12630"/>
              <a:gd name="T9" fmla="*/ 856 h 856"/>
              <a:gd name="T10" fmla="*/ 75 w 12630"/>
              <a:gd name="T11" fmla="*/ 856 h 856"/>
              <a:gd name="T12" fmla="*/ 0 w 12630"/>
              <a:gd name="T13" fmla="*/ 763 h 856"/>
              <a:gd name="T14" fmla="*/ 0 w 12630"/>
              <a:gd name="T15" fmla="*/ 94 h 856"/>
              <a:gd name="T16" fmla="*/ 75 w 12630"/>
              <a:gd name="T17" fmla="*/ 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630" h="856">
                <a:moveTo>
                  <a:pt x="75" y="0"/>
                </a:moveTo>
                <a:lnTo>
                  <a:pt x="12555" y="0"/>
                </a:lnTo>
                <a:cubicBezTo>
                  <a:pt x="12597" y="0"/>
                  <a:pt x="12630" y="42"/>
                  <a:pt x="12630" y="94"/>
                </a:cubicBezTo>
                <a:lnTo>
                  <a:pt x="12630" y="763"/>
                </a:lnTo>
                <a:cubicBezTo>
                  <a:pt x="12630" y="814"/>
                  <a:pt x="12597" y="856"/>
                  <a:pt x="12555" y="856"/>
                </a:cubicBezTo>
                <a:lnTo>
                  <a:pt x="75" y="856"/>
                </a:lnTo>
                <a:cubicBezTo>
                  <a:pt x="34" y="856"/>
                  <a:pt x="0" y="814"/>
                  <a:pt x="0" y="763"/>
                </a:cubicBezTo>
                <a:lnTo>
                  <a:pt x="0" y="94"/>
                </a:lnTo>
                <a:cubicBezTo>
                  <a:pt x="0" y="42"/>
                  <a:pt x="34" y="0"/>
                  <a:pt x="75" y="0"/>
                </a:cubicBezTo>
                <a:close/>
              </a:path>
            </a:pathLst>
          </a:custGeom>
          <a:solidFill>
            <a:schemeClr val="accent1">
              <a:lumMod val="20000"/>
              <a:lumOff val="80000"/>
            </a:schemeClr>
          </a:solidFill>
          <a:ln w="10" cap="flat">
            <a:solidFill>
              <a:schemeClr val="accent1">
                <a:lumMod val="40000"/>
                <a:lumOff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 name="Freeform 8"/>
          <p:cNvSpPr>
            <a:spLocks/>
          </p:cNvSpPr>
          <p:nvPr/>
        </p:nvSpPr>
        <p:spPr bwMode="auto">
          <a:xfrm>
            <a:off x="1077913" y="4172636"/>
            <a:ext cx="10115551" cy="685800"/>
          </a:xfrm>
          <a:custGeom>
            <a:avLst/>
            <a:gdLst>
              <a:gd name="T0" fmla="*/ 75 w 12630"/>
              <a:gd name="T1" fmla="*/ 0 h 856"/>
              <a:gd name="T2" fmla="*/ 12555 w 12630"/>
              <a:gd name="T3" fmla="*/ 0 h 856"/>
              <a:gd name="T4" fmla="*/ 12630 w 12630"/>
              <a:gd name="T5" fmla="*/ 93 h 856"/>
              <a:gd name="T6" fmla="*/ 12630 w 12630"/>
              <a:gd name="T7" fmla="*/ 762 h 856"/>
              <a:gd name="T8" fmla="*/ 12555 w 12630"/>
              <a:gd name="T9" fmla="*/ 856 h 856"/>
              <a:gd name="T10" fmla="*/ 75 w 12630"/>
              <a:gd name="T11" fmla="*/ 856 h 856"/>
              <a:gd name="T12" fmla="*/ 0 w 12630"/>
              <a:gd name="T13" fmla="*/ 762 h 856"/>
              <a:gd name="T14" fmla="*/ 0 w 12630"/>
              <a:gd name="T15" fmla="*/ 93 h 856"/>
              <a:gd name="T16" fmla="*/ 75 w 12630"/>
              <a:gd name="T17" fmla="*/ 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630" h="856">
                <a:moveTo>
                  <a:pt x="75" y="0"/>
                </a:moveTo>
                <a:lnTo>
                  <a:pt x="12555" y="0"/>
                </a:lnTo>
                <a:cubicBezTo>
                  <a:pt x="12597" y="0"/>
                  <a:pt x="12630" y="42"/>
                  <a:pt x="12630" y="93"/>
                </a:cubicBezTo>
                <a:lnTo>
                  <a:pt x="12630" y="762"/>
                </a:lnTo>
                <a:cubicBezTo>
                  <a:pt x="12630" y="814"/>
                  <a:pt x="12597" y="856"/>
                  <a:pt x="12555" y="856"/>
                </a:cubicBezTo>
                <a:lnTo>
                  <a:pt x="75" y="856"/>
                </a:lnTo>
                <a:cubicBezTo>
                  <a:pt x="34" y="856"/>
                  <a:pt x="0" y="814"/>
                  <a:pt x="0" y="762"/>
                </a:cubicBezTo>
                <a:lnTo>
                  <a:pt x="0" y="93"/>
                </a:lnTo>
                <a:cubicBezTo>
                  <a:pt x="0" y="42"/>
                  <a:pt x="34" y="0"/>
                  <a:pt x="75" y="0"/>
                </a:cubicBezTo>
                <a:close/>
              </a:path>
            </a:pathLst>
          </a:custGeom>
          <a:solidFill>
            <a:schemeClr val="accent1">
              <a:lumMod val="20000"/>
              <a:lumOff val="80000"/>
            </a:schemeClr>
          </a:solidFill>
          <a:ln w="10" cap="flat">
            <a:solidFill>
              <a:schemeClr val="accent1">
                <a:lumMod val="40000"/>
                <a:lumOff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 name="Freeform 9"/>
          <p:cNvSpPr>
            <a:spLocks/>
          </p:cNvSpPr>
          <p:nvPr/>
        </p:nvSpPr>
        <p:spPr bwMode="auto">
          <a:xfrm>
            <a:off x="1077913" y="5395011"/>
            <a:ext cx="10115551" cy="685800"/>
          </a:xfrm>
          <a:custGeom>
            <a:avLst/>
            <a:gdLst>
              <a:gd name="T0" fmla="*/ 75 w 12630"/>
              <a:gd name="T1" fmla="*/ 0 h 856"/>
              <a:gd name="T2" fmla="*/ 12555 w 12630"/>
              <a:gd name="T3" fmla="*/ 0 h 856"/>
              <a:gd name="T4" fmla="*/ 12630 w 12630"/>
              <a:gd name="T5" fmla="*/ 93 h 856"/>
              <a:gd name="T6" fmla="*/ 12630 w 12630"/>
              <a:gd name="T7" fmla="*/ 762 h 856"/>
              <a:gd name="T8" fmla="*/ 12555 w 12630"/>
              <a:gd name="T9" fmla="*/ 856 h 856"/>
              <a:gd name="T10" fmla="*/ 75 w 12630"/>
              <a:gd name="T11" fmla="*/ 856 h 856"/>
              <a:gd name="T12" fmla="*/ 0 w 12630"/>
              <a:gd name="T13" fmla="*/ 762 h 856"/>
              <a:gd name="T14" fmla="*/ 0 w 12630"/>
              <a:gd name="T15" fmla="*/ 93 h 856"/>
              <a:gd name="T16" fmla="*/ 75 w 12630"/>
              <a:gd name="T17" fmla="*/ 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630" h="856">
                <a:moveTo>
                  <a:pt x="75" y="0"/>
                </a:moveTo>
                <a:lnTo>
                  <a:pt x="12555" y="0"/>
                </a:lnTo>
                <a:cubicBezTo>
                  <a:pt x="12597" y="0"/>
                  <a:pt x="12630" y="42"/>
                  <a:pt x="12630" y="93"/>
                </a:cubicBezTo>
                <a:lnTo>
                  <a:pt x="12630" y="762"/>
                </a:lnTo>
                <a:cubicBezTo>
                  <a:pt x="12630" y="814"/>
                  <a:pt x="12597" y="856"/>
                  <a:pt x="12555" y="856"/>
                </a:cubicBezTo>
                <a:lnTo>
                  <a:pt x="75" y="856"/>
                </a:lnTo>
                <a:cubicBezTo>
                  <a:pt x="34" y="856"/>
                  <a:pt x="0" y="814"/>
                  <a:pt x="0" y="762"/>
                </a:cubicBezTo>
                <a:lnTo>
                  <a:pt x="0" y="93"/>
                </a:lnTo>
                <a:cubicBezTo>
                  <a:pt x="0" y="42"/>
                  <a:pt x="34" y="0"/>
                  <a:pt x="75" y="0"/>
                </a:cubicBezTo>
                <a:close/>
              </a:path>
            </a:pathLst>
          </a:custGeom>
          <a:solidFill>
            <a:schemeClr val="accent1">
              <a:lumMod val="20000"/>
              <a:lumOff val="80000"/>
            </a:schemeClr>
          </a:solidFill>
          <a:ln w="10" cap="flat">
            <a:solidFill>
              <a:schemeClr val="accent1">
                <a:lumMod val="40000"/>
                <a:lumOff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 name="Freeform 10"/>
          <p:cNvSpPr>
            <a:spLocks noEditPoints="1"/>
          </p:cNvSpPr>
          <p:nvPr/>
        </p:nvSpPr>
        <p:spPr bwMode="auto">
          <a:xfrm>
            <a:off x="1789113" y="1256398"/>
            <a:ext cx="1868488" cy="1455738"/>
          </a:xfrm>
          <a:custGeom>
            <a:avLst/>
            <a:gdLst>
              <a:gd name="T0" fmla="*/ 2333 w 2333"/>
              <a:gd name="T1" fmla="*/ 0 h 1818"/>
              <a:gd name="T2" fmla="*/ 2333 w 2333"/>
              <a:gd name="T3" fmla="*/ 1364 h 1818"/>
              <a:gd name="T4" fmla="*/ 1166 w 2333"/>
              <a:gd name="T5" fmla="*/ 1818 h 1818"/>
              <a:gd name="T6" fmla="*/ 0 w 2333"/>
              <a:gd name="T7" fmla="*/ 1364 h 1818"/>
              <a:gd name="T8" fmla="*/ 0 w 2333"/>
              <a:gd name="T9" fmla="*/ 0 h 1818"/>
              <a:gd name="T10" fmla="*/ 2333 w 2333"/>
              <a:gd name="T11" fmla="*/ 0 h 1818"/>
              <a:gd name="T12" fmla="*/ 1166 w 2333"/>
              <a:gd name="T13" fmla="*/ 0 h 1818"/>
            </a:gdLst>
            <a:ahLst/>
            <a:cxnLst>
              <a:cxn ang="0">
                <a:pos x="T0" y="T1"/>
              </a:cxn>
              <a:cxn ang="0">
                <a:pos x="T2" y="T3"/>
              </a:cxn>
              <a:cxn ang="0">
                <a:pos x="T4" y="T5"/>
              </a:cxn>
              <a:cxn ang="0">
                <a:pos x="T6" y="T7"/>
              </a:cxn>
              <a:cxn ang="0">
                <a:pos x="T8" y="T9"/>
              </a:cxn>
              <a:cxn ang="0">
                <a:pos x="T10" y="T11"/>
              </a:cxn>
              <a:cxn ang="0">
                <a:pos x="T12" y="T13"/>
              </a:cxn>
            </a:cxnLst>
            <a:rect l="0" t="0" r="r" b="b"/>
            <a:pathLst>
              <a:path w="2333" h="1818">
                <a:moveTo>
                  <a:pt x="2333" y="0"/>
                </a:moveTo>
                <a:lnTo>
                  <a:pt x="2333" y="1364"/>
                </a:lnTo>
                <a:lnTo>
                  <a:pt x="1166" y="1818"/>
                </a:lnTo>
                <a:lnTo>
                  <a:pt x="0" y="1364"/>
                </a:lnTo>
                <a:lnTo>
                  <a:pt x="0" y="0"/>
                </a:lnTo>
                <a:lnTo>
                  <a:pt x="2333" y="0"/>
                </a:lnTo>
                <a:close/>
                <a:moveTo>
                  <a:pt x="1166" y="0"/>
                </a:move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 name="Freeform 11"/>
          <p:cNvSpPr>
            <a:spLocks noEditPoints="1"/>
          </p:cNvSpPr>
          <p:nvPr/>
        </p:nvSpPr>
        <p:spPr bwMode="auto">
          <a:xfrm>
            <a:off x="1789113" y="2553386"/>
            <a:ext cx="1868488" cy="1420813"/>
          </a:xfrm>
          <a:custGeom>
            <a:avLst/>
            <a:gdLst>
              <a:gd name="T0" fmla="*/ 2333 w 2333"/>
              <a:gd name="T1" fmla="*/ 0 h 1775"/>
              <a:gd name="T2" fmla="*/ 2333 w 2333"/>
              <a:gd name="T3" fmla="*/ 1331 h 1775"/>
              <a:gd name="T4" fmla="*/ 1166 w 2333"/>
              <a:gd name="T5" fmla="*/ 1775 h 1775"/>
              <a:gd name="T6" fmla="*/ 0 w 2333"/>
              <a:gd name="T7" fmla="*/ 1331 h 1775"/>
              <a:gd name="T8" fmla="*/ 0 w 2333"/>
              <a:gd name="T9" fmla="*/ 0 h 1775"/>
              <a:gd name="T10" fmla="*/ 1166 w 2333"/>
              <a:gd name="T11" fmla="*/ 444 h 1775"/>
              <a:gd name="T12" fmla="*/ 2333 w 2333"/>
              <a:gd name="T13" fmla="*/ 0 h 1775"/>
              <a:gd name="T14" fmla="*/ 1750 w 2333"/>
              <a:gd name="T15" fmla="*/ 222 h 17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1775">
                <a:moveTo>
                  <a:pt x="2333" y="0"/>
                </a:moveTo>
                <a:lnTo>
                  <a:pt x="2333" y="1331"/>
                </a:lnTo>
                <a:lnTo>
                  <a:pt x="1166" y="1775"/>
                </a:lnTo>
                <a:lnTo>
                  <a:pt x="0" y="1331"/>
                </a:lnTo>
                <a:lnTo>
                  <a:pt x="0" y="0"/>
                </a:lnTo>
                <a:lnTo>
                  <a:pt x="1166" y="444"/>
                </a:lnTo>
                <a:lnTo>
                  <a:pt x="2333" y="0"/>
                </a:lnTo>
                <a:close/>
                <a:moveTo>
                  <a:pt x="1750" y="222"/>
                </a:move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 name="Freeform 12"/>
          <p:cNvSpPr>
            <a:spLocks noEditPoints="1"/>
          </p:cNvSpPr>
          <p:nvPr/>
        </p:nvSpPr>
        <p:spPr bwMode="auto">
          <a:xfrm>
            <a:off x="1789113" y="3794811"/>
            <a:ext cx="1868488" cy="1420813"/>
          </a:xfrm>
          <a:custGeom>
            <a:avLst/>
            <a:gdLst>
              <a:gd name="T0" fmla="*/ 2333 w 2333"/>
              <a:gd name="T1" fmla="*/ 0 h 1775"/>
              <a:gd name="T2" fmla="*/ 2333 w 2333"/>
              <a:gd name="T3" fmla="*/ 1331 h 1775"/>
              <a:gd name="T4" fmla="*/ 1166 w 2333"/>
              <a:gd name="T5" fmla="*/ 1775 h 1775"/>
              <a:gd name="T6" fmla="*/ 0 w 2333"/>
              <a:gd name="T7" fmla="*/ 1331 h 1775"/>
              <a:gd name="T8" fmla="*/ 0 w 2333"/>
              <a:gd name="T9" fmla="*/ 0 h 1775"/>
              <a:gd name="T10" fmla="*/ 1166 w 2333"/>
              <a:gd name="T11" fmla="*/ 444 h 1775"/>
              <a:gd name="T12" fmla="*/ 2333 w 2333"/>
              <a:gd name="T13" fmla="*/ 0 h 1775"/>
              <a:gd name="T14" fmla="*/ 1750 w 2333"/>
              <a:gd name="T15" fmla="*/ 222 h 17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1775">
                <a:moveTo>
                  <a:pt x="2333" y="0"/>
                </a:moveTo>
                <a:lnTo>
                  <a:pt x="2333" y="1331"/>
                </a:lnTo>
                <a:lnTo>
                  <a:pt x="1166" y="1775"/>
                </a:lnTo>
                <a:lnTo>
                  <a:pt x="0" y="1331"/>
                </a:lnTo>
                <a:lnTo>
                  <a:pt x="0" y="0"/>
                </a:lnTo>
                <a:lnTo>
                  <a:pt x="1166" y="444"/>
                </a:lnTo>
                <a:lnTo>
                  <a:pt x="2333" y="0"/>
                </a:lnTo>
                <a:close/>
                <a:moveTo>
                  <a:pt x="1750" y="222"/>
                </a:move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 name="Freeform 13"/>
          <p:cNvSpPr>
            <a:spLocks noEditPoints="1"/>
          </p:cNvSpPr>
          <p:nvPr/>
        </p:nvSpPr>
        <p:spPr bwMode="auto">
          <a:xfrm>
            <a:off x="1789113" y="5020361"/>
            <a:ext cx="1868488" cy="1419225"/>
          </a:xfrm>
          <a:custGeom>
            <a:avLst/>
            <a:gdLst>
              <a:gd name="T0" fmla="*/ 2333 w 2333"/>
              <a:gd name="T1" fmla="*/ 0 h 1774"/>
              <a:gd name="T2" fmla="*/ 2333 w 2333"/>
              <a:gd name="T3" fmla="*/ 1331 h 1774"/>
              <a:gd name="T4" fmla="*/ 1166 w 2333"/>
              <a:gd name="T5" fmla="*/ 1774 h 1774"/>
              <a:gd name="T6" fmla="*/ 0 w 2333"/>
              <a:gd name="T7" fmla="*/ 1331 h 1774"/>
              <a:gd name="T8" fmla="*/ 0 w 2333"/>
              <a:gd name="T9" fmla="*/ 0 h 1774"/>
              <a:gd name="T10" fmla="*/ 1166 w 2333"/>
              <a:gd name="T11" fmla="*/ 443 h 1774"/>
              <a:gd name="T12" fmla="*/ 2333 w 2333"/>
              <a:gd name="T13" fmla="*/ 0 h 1774"/>
              <a:gd name="T14" fmla="*/ 1750 w 2333"/>
              <a:gd name="T15" fmla="*/ 221 h 17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1774">
                <a:moveTo>
                  <a:pt x="2333" y="0"/>
                </a:moveTo>
                <a:lnTo>
                  <a:pt x="2333" y="1331"/>
                </a:lnTo>
                <a:lnTo>
                  <a:pt x="1166" y="1774"/>
                </a:lnTo>
                <a:lnTo>
                  <a:pt x="0" y="1331"/>
                </a:lnTo>
                <a:lnTo>
                  <a:pt x="0" y="0"/>
                </a:lnTo>
                <a:lnTo>
                  <a:pt x="1166" y="443"/>
                </a:lnTo>
                <a:lnTo>
                  <a:pt x="2333" y="0"/>
                </a:lnTo>
                <a:close/>
                <a:moveTo>
                  <a:pt x="1750" y="221"/>
                </a:moveTo>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 name="TextBox 11"/>
          <p:cNvSpPr txBox="1"/>
          <p:nvPr/>
        </p:nvSpPr>
        <p:spPr>
          <a:xfrm>
            <a:off x="4082157" y="1631732"/>
            <a:ext cx="6912768" cy="646331"/>
          </a:xfrm>
          <a:prstGeom prst="rect">
            <a:avLst/>
          </a:prstGeom>
          <a:noFill/>
        </p:spPr>
        <p:txBody>
          <a:bodyPr wrap="square" rtlCol="0">
            <a:spAutoFit/>
          </a:bodyPr>
          <a:lstStyle/>
          <a:p>
            <a:r>
              <a:rPr lang="zh-CN" altLang="en-US" dirty="0" smtClean="0">
                <a:solidFill>
                  <a:schemeClr val="accent1"/>
                </a:solidFill>
                <a:latin typeface="+mn-ea"/>
                <a:ea typeface="+mn-ea"/>
              </a:rPr>
              <a:t>这里可以添加主要内容</a:t>
            </a:r>
            <a:r>
              <a:rPr lang="zh-CN" altLang="en-US" dirty="0">
                <a:solidFill>
                  <a:schemeClr val="accent1"/>
                </a:solidFill>
                <a:latin typeface="+mn-ea"/>
                <a:ea typeface="+mn-ea"/>
              </a:rPr>
              <a:t>这里可以添加主要</a:t>
            </a:r>
            <a:r>
              <a:rPr lang="zh-CN" altLang="en-US" dirty="0" smtClean="0">
                <a:solidFill>
                  <a:schemeClr val="accent1"/>
                </a:solidFill>
                <a:latin typeface="+mn-ea"/>
                <a:ea typeface="+mn-ea"/>
              </a:rPr>
              <a:t>内容</a:t>
            </a:r>
            <a:r>
              <a:rPr lang="zh-CN" altLang="en-US" dirty="0">
                <a:solidFill>
                  <a:schemeClr val="accent1"/>
                </a:solidFill>
                <a:latin typeface="+mn-ea"/>
                <a:ea typeface="+mn-ea"/>
              </a:rPr>
              <a:t>这里可以添加主要</a:t>
            </a:r>
            <a:r>
              <a:rPr lang="zh-CN" altLang="en-US" dirty="0" smtClean="0">
                <a:solidFill>
                  <a:schemeClr val="accent1"/>
                </a:solidFill>
                <a:latin typeface="+mn-ea"/>
                <a:ea typeface="+mn-ea"/>
              </a:rPr>
              <a:t>内容</a:t>
            </a:r>
            <a:r>
              <a:rPr lang="zh-CN" altLang="en-US" dirty="0">
                <a:solidFill>
                  <a:schemeClr val="accent1"/>
                </a:solidFill>
                <a:latin typeface="+mn-ea"/>
                <a:ea typeface="+mn-ea"/>
              </a:rPr>
              <a:t>这里可以添加主要</a:t>
            </a:r>
            <a:r>
              <a:rPr lang="zh-CN" altLang="en-US" dirty="0" smtClean="0">
                <a:solidFill>
                  <a:schemeClr val="accent1"/>
                </a:solidFill>
                <a:latin typeface="+mn-ea"/>
                <a:ea typeface="+mn-ea"/>
              </a:rPr>
              <a:t>内容</a:t>
            </a:r>
            <a:r>
              <a:rPr lang="zh-CN" altLang="en-US" dirty="0">
                <a:solidFill>
                  <a:schemeClr val="accent1"/>
                </a:solidFill>
                <a:latin typeface="+mn-ea"/>
                <a:ea typeface="+mn-ea"/>
              </a:rPr>
              <a:t>可以添加主要</a:t>
            </a:r>
            <a:r>
              <a:rPr lang="zh-CN" altLang="en-US" dirty="0" smtClean="0">
                <a:solidFill>
                  <a:schemeClr val="accent1"/>
                </a:solidFill>
                <a:latin typeface="+mn-ea"/>
                <a:ea typeface="+mn-ea"/>
              </a:rPr>
              <a:t>内容</a:t>
            </a:r>
            <a:endParaRPr lang="zh-CN" altLang="en-US" dirty="0">
              <a:solidFill>
                <a:schemeClr val="accent1"/>
              </a:solidFill>
              <a:latin typeface="+mn-ea"/>
              <a:ea typeface="+mn-ea"/>
            </a:endParaRPr>
          </a:p>
        </p:txBody>
      </p:sp>
      <p:sp>
        <p:nvSpPr>
          <p:cNvPr id="13" name="TextBox 12"/>
          <p:cNvSpPr txBox="1"/>
          <p:nvPr/>
        </p:nvSpPr>
        <p:spPr>
          <a:xfrm>
            <a:off x="1940621" y="1739454"/>
            <a:ext cx="1565472" cy="430887"/>
          </a:xfrm>
          <a:prstGeom prst="rect">
            <a:avLst/>
          </a:prstGeom>
          <a:noFill/>
        </p:spPr>
        <p:txBody>
          <a:bodyPr wrap="square" rtlCol="0">
            <a:spAutoFit/>
          </a:bodyPr>
          <a:lstStyle/>
          <a:p>
            <a:pPr algn="ctr"/>
            <a:r>
              <a:rPr lang="zh-CN" altLang="en-US" sz="2200" dirty="0" smtClean="0">
                <a:solidFill>
                  <a:schemeClr val="accent2"/>
                </a:solidFill>
                <a:latin typeface="+mn-ea"/>
                <a:ea typeface="+mn-ea"/>
              </a:rPr>
              <a:t>本地市场</a:t>
            </a:r>
            <a:endParaRPr lang="en-US" altLang="zh-CN" sz="2200" dirty="0" smtClean="0">
              <a:solidFill>
                <a:schemeClr val="accent2"/>
              </a:solidFill>
              <a:latin typeface="+mn-ea"/>
              <a:ea typeface="+mn-ea"/>
            </a:endParaRPr>
          </a:p>
        </p:txBody>
      </p:sp>
      <p:sp>
        <p:nvSpPr>
          <p:cNvPr id="14" name="TextBox 13"/>
          <p:cNvSpPr txBox="1"/>
          <p:nvPr/>
        </p:nvSpPr>
        <p:spPr>
          <a:xfrm>
            <a:off x="1940621" y="3090583"/>
            <a:ext cx="1565472" cy="430887"/>
          </a:xfrm>
          <a:prstGeom prst="rect">
            <a:avLst/>
          </a:prstGeom>
          <a:noFill/>
        </p:spPr>
        <p:txBody>
          <a:bodyPr wrap="square" rtlCol="0">
            <a:spAutoFit/>
          </a:bodyPr>
          <a:lstStyle/>
          <a:p>
            <a:pPr algn="ctr"/>
            <a:r>
              <a:rPr lang="zh-CN" altLang="en-US" sz="2200" dirty="0" smtClean="0">
                <a:solidFill>
                  <a:schemeClr val="accent2"/>
                </a:solidFill>
                <a:latin typeface="+mn-ea"/>
                <a:ea typeface="+mn-ea"/>
              </a:rPr>
              <a:t>周边市场</a:t>
            </a:r>
            <a:endParaRPr lang="en-US" altLang="zh-CN" sz="2200" dirty="0" smtClean="0">
              <a:solidFill>
                <a:schemeClr val="accent2"/>
              </a:solidFill>
              <a:latin typeface="+mn-ea"/>
              <a:ea typeface="+mn-ea"/>
            </a:endParaRPr>
          </a:p>
        </p:txBody>
      </p:sp>
      <p:sp>
        <p:nvSpPr>
          <p:cNvPr id="15" name="TextBox 14"/>
          <p:cNvSpPr txBox="1"/>
          <p:nvPr/>
        </p:nvSpPr>
        <p:spPr>
          <a:xfrm>
            <a:off x="1940621" y="4346177"/>
            <a:ext cx="1565472" cy="430887"/>
          </a:xfrm>
          <a:prstGeom prst="rect">
            <a:avLst/>
          </a:prstGeom>
          <a:noFill/>
        </p:spPr>
        <p:txBody>
          <a:bodyPr wrap="square" rtlCol="0">
            <a:spAutoFit/>
          </a:bodyPr>
          <a:lstStyle/>
          <a:p>
            <a:pPr algn="ctr"/>
            <a:r>
              <a:rPr lang="zh-CN" altLang="en-US" sz="2200" dirty="0" smtClean="0">
                <a:solidFill>
                  <a:schemeClr val="accent2"/>
                </a:solidFill>
                <a:latin typeface="+mn-ea"/>
                <a:ea typeface="+mn-ea"/>
              </a:rPr>
              <a:t>细分市场</a:t>
            </a:r>
            <a:endParaRPr lang="en-US" altLang="zh-CN" sz="2200" dirty="0" smtClean="0">
              <a:solidFill>
                <a:schemeClr val="accent2"/>
              </a:solidFill>
              <a:latin typeface="+mn-ea"/>
              <a:ea typeface="+mn-ea"/>
            </a:endParaRPr>
          </a:p>
        </p:txBody>
      </p:sp>
      <p:sp>
        <p:nvSpPr>
          <p:cNvPr id="16" name="TextBox 15"/>
          <p:cNvSpPr txBox="1"/>
          <p:nvPr/>
        </p:nvSpPr>
        <p:spPr>
          <a:xfrm>
            <a:off x="1940621" y="5533532"/>
            <a:ext cx="1565472" cy="430887"/>
          </a:xfrm>
          <a:prstGeom prst="rect">
            <a:avLst/>
          </a:prstGeom>
          <a:noFill/>
        </p:spPr>
        <p:txBody>
          <a:bodyPr wrap="square" rtlCol="0">
            <a:spAutoFit/>
          </a:bodyPr>
          <a:lstStyle/>
          <a:p>
            <a:pPr algn="ctr"/>
            <a:r>
              <a:rPr lang="zh-CN" altLang="en-US" sz="2200" dirty="0" smtClean="0">
                <a:solidFill>
                  <a:schemeClr val="accent2"/>
                </a:solidFill>
                <a:latin typeface="+mn-ea"/>
                <a:ea typeface="+mn-ea"/>
              </a:rPr>
              <a:t>高端市场</a:t>
            </a:r>
            <a:endParaRPr lang="en-US" altLang="zh-CN" sz="2200" dirty="0" smtClean="0">
              <a:solidFill>
                <a:schemeClr val="accent2"/>
              </a:solidFill>
              <a:latin typeface="+mn-ea"/>
              <a:ea typeface="+mn-ea"/>
            </a:endParaRPr>
          </a:p>
        </p:txBody>
      </p:sp>
      <p:sp>
        <p:nvSpPr>
          <p:cNvPr id="17" name="TextBox 16"/>
          <p:cNvSpPr txBox="1"/>
          <p:nvPr/>
        </p:nvSpPr>
        <p:spPr>
          <a:xfrm>
            <a:off x="4082157" y="2955565"/>
            <a:ext cx="6912768" cy="646331"/>
          </a:xfrm>
          <a:prstGeom prst="rect">
            <a:avLst/>
          </a:prstGeom>
          <a:noFill/>
        </p:spPr>
        <p:txBody>
          <a:bodyPr wrap="square" rtlCol="0">
            <a:spAutoFit/>
          </a:bodyPr>
          <a:lstStyle/>
          <a:p>
            <a:r>
              <a:rPr lang="zh-CN" altLang="en-US" dirty="0" smtClean="0">
                <a:solidFill>
                  <a:schemeClr val="accent1"/>
                </a:solidFill>
                <a:latin typeface="+mn-ea"/>
                <a:ea typeface="+mn-ea"/>
              </a:rPr>
              <a:t>这里可以添加主要内容</a:t>
            </a:r>
            <a:r>
              <a:rPr lang="zh-CN" altLang="en-US" dirty="0">
                <a:solidFill>
                  <a:schemeClr val="accent1"/>
                </a:solidFill>
                <a:latin typeface="+mn-ea"/>
                <a:ea typeface="+mn-ea"/>
              </a:rPr>
              <a:t>这里可以添加主要</a:t>
            </a:r>
            <a:r>
              <a:rPr lang="zh-CN" altLang="en-US" dirty="0" smtClean="0">
                <a:solidFill>
                  <a:schemeClr val="accent1"/>
                </a:solidFill>
                <a:latin typeface="+mn-ea"/>
                <a:ea typeface="+mn-ea"/>
              </a:rPr>
              <a:t>内容</a:t>
            </a:r>
            <a:r>
              <a:rPr lang="zh-CN" altLang="en-US" dirty="0">
                <a:solidFill>
                  <a:schemeClr val="accent1"/>
                </a:solidFill>
                <a:latin typeface="+mn-ea"/>
                <a:ea typeface="+mn-ea"/>
              </a:rPr>
              <a:t>这里可以添加主要</a:t>
            </a:r>
            <a:r>
              <a:rPr lang="zh-CN" altLang="en-US" dirty="0" smtClean="0">
                <a:solidFill>
                  <a:schemeClr val="accent1"/>
                </a:solidFill>
                <a:latin typeface="+mn-ea"/>
                <a:ea typeface="+mn-ea"/>
              </a:rPr>
              <a:t>内容</a:t>
            </a:r>
            <a:r>
              <a:rPr lang="zh-CN" altLang="en-US" dirty="0">
                <a:solidFill>
                  <a:schemeClr val="accent1"/>
                </a:solidFill>
                <a:latin typeface="+mn-ea"/>
                <a:ea typeface="+mn-ea"/>
              </a:rPr>
              <a:t>这里可以添加主要</a:t>
            </a:r>
            <a:r>
              <a:rPr lang="zh-CN" altLang="en-US" dirty="0" smtClean="0">
                <a:solidFill>
                  <a:schemeClr val="accent1"/>
                </a:solidFill>
                <a:latin typeface="+mn-ea"/>
                <a:ea typeface="+mn-ea"/>
              </a:rPr>
              <a:t>内容</a:t>
            </a:r>
            <a:r>
              <a:rPr lang="zh-CN" altLang="en-US" dirty="0">
                <a:solidFill>
                  <a:schemeClr val="accent1"/>
                </a:solidFill>
                <a:latin typeface="+mn-ea"/>
                <a:ea typeface="+mn-ea"/>
              </a:rPr>
              <a:t>可以添加主要</a:t>
            </a:r>
            <a:r>
              <a:rPr lang="zh-CN" altLang="en-US" dirty="0" smtClean="0">
                <a:solidFill>
                  <a:schemeClr val="accent1"/>
                </a:solidFill>
                <a:latin typeface="+mn-ea"/>
                <a:ea typeface="+mn-ea"/>
              </a:rPr>
              <a:t>内容</a:t>
            </a:r>
            <a:endParaRPr lang="zh-CN" altLang="en-US" dirty="0">
              <a:solidFill>
                <a:schemeClr val="accent1"/>
              </a:solidFill>
              <a:latin typeface="+mn-ea"/>
              <a:ea typeface="+mn-ea"/>
            </a:endParaRPr>
          </a:p>
        </p:txBody>
      </p:sp>
      <p:sp>
        <p:nvSpPr>
          <p:cNvPr id="18" name="TextBox 17"/>
          <p:cNvSpPr txBox="1"/>
          <p:nvPr/>
        </p:nvSpPr>
        <p:spPr>
          <a:xfrm>
            <a:off x="4082157" y="4211159"/>
            <a:ext cx="6912768" cy="646331"/>
          </a:xfrm>
          <a:prstGeom prst="rect">
            <a:avLst/>
          </a:prstGeom>
          <a:noFill/>
        </p:spPr>
        <p:txBody>
          <a:bodyPr wrap="square" rtlCol="0">
            <a:spAutoFit/>
          </a:bodyPr>
          <a:lstStyle/>
          <a:p>
            <a:r>
              <a:rPr lang="zh-CN" altLang="en-US" dirty="0" smtClean="0">
                <a:solidFill>
                  <a:schemeClr val="accent1"/>
                </a:solidFill>
                <a:latin typeface="+mn-ea"/>
                <a:ea typeface="+mn-ea"/>
              </a:rPr>
              <a:t>这里可以添加主要内容</a:t>
            </a:r>
            <a:r>
              <a:rPr lang="zh-CN" altLang="en-US" dirty="0">
                <a:solidFill>
                  <a:schemeClr val="accent1"/>
                </a:solidFill>
                <a:latin typeface="+mn-ea"/>
                <a:ea typeface="+mn-ea"/>
              </a:rPr>
              <a:t>这里可以添加主要</a:t>
            </a:r>
            <a:r>
              <a:rPr lang="zh-CN" altLang="en-US" dirty="0" smtClean="0">
                <a:solidFill>
                  <a:schemeClr val="accent1"/>
                </a:solidFill>
                <a:latin typeface="+mn-ea"/>
                <a:ea typeface="+mn-ea"/>
              </a:rPr>
              <a:t>内容</a:t>
            </a:r>
            <a:r>
              <a:rPr lang="zh-CN" altLang="en-US" dirty="0">
                <a:solidFill>
                  <a:schemeClr val="accent1"/>
                </a:solidFill>
                <a:latin typeface="+mn-ea"/>
                <a:ea typeface="+mn-ea"/>
              </a:rPr>
              <a:t>这里可以添加主要</a:t>
            </a:r>
            <a:r>
              <a:rPr lang="zh-CN" altLang="en-US" dirty="0" smtClean="0">
                <a:solidFill>
                  <a:schemeClr val="accent1"/>
                </a:solidFill>
                <a:latin typeface="+mn-ea"/>
                <a:ea typeface="+mn-ea"/>
              </a:rPr>
              <a:t>内容</a:t>
            </a:r>
            <a:r>
              <a:rPr lang="zh-CN" altLang="en-US" dirty="0">
                <a:solidFill>
                  <a:schemeClr val="accent1"/>
                </a:solidFill>
                <a:latin typeface="+mn-ea"/>
                <a:ea typeface="+mn-ea"/>
              </a:rPr>
              <a:t>这里可以添加主要</a:t>
            </a:r>
            <a:r>
              <a:rPr lang="zh-CN" altLang="en-US" dirty="0" smtClean="0">
                <a:solidFill>
                  <a:schemeClr val="accent1"/>
                </a:solidFill>
                <a:latin typeface="+mn-ea"/>
                <a:ea typeface="+mn-ea"/>
              </a:rPr>
              <a:t>内容</a:t>
            </a:r>
            <a:r>
              <a:rPr lang="zh-CN" altLang="en-US" dirty="0">
                <a:solidFill>
                  <a:schemeClr val="accent1"/>
                </a:solidFill>
                <a:latin typeface="+mn-ea"/>
                <a:ea typeface="+mn-ea"/>
              </a:rPr>
              <a:t>可以添加主要</a:t>
            </a:r>
            <a:r>
              <a:rPr lang="zh-CN" altLang="en-US" dirty="0" smtClean="0">
                <a:solidFill>
                  <a:schemeClr val="accent1"/>
                </a:solidFill>
                <a:latin typeface="+mn-ea"/>
                <a:ea typeface="+mn-ea"/>
              </a:rPr>
              <a:t>内容</a:t>
            </a:r>
            <a:endParaRPr lang="zh-CN" altLang="en-US" dirty="0">
              <a:solidFill>
                <a:schemeClr val="accent1"/>
              </a:solidFill>
              <a:latin typeface="+mn-ea"/>
              <a:ea typeface="+mn-ea"/>
            </a:endParaRPr>
          </a:p>
        </p:txBody>
      </p:sp>
      <p:sp>
        <p:nvSpPr>
          <p:cNvPr id="19" name="TextBox 18"/>
          <p:cNvSpPr txBox="1"/>
          <p:nvPr/>
        </p:nvSpPr>
        <p:spPr>
          <a:xfrm>
            <a:off x="4082157" y="5412162"/>
            <a:ext cx="6912768" cy="646331"/>
          </a:xfrm>
          <a:prstGeom prst="rect">
            <a:avLst/>
          </a:prstGeom>
          <a:noFill/>
        </p:spPr>
        <p:txBody>
          <a:bodyPr wrap="square" rtlCol="0">
            <a:spAutoFit/>
          </a:bodyPr>
          <a:lstStyle/>
          <a:p>
            <a:r>
              <a:rPr lang="zh-CN" altLang="en-US" dirty="0" smtClean="0">
                <a:solidFill>
                  <a:schemeClr val="accent1"/>
                </a:solidFill>
                <a:latin typeface="+mn-ea"/>
                <a:ea typeface="+mn-ea"/>
              </a:rPr>
              <a:t>这里可以添加主要内容</a:t>
            </a:r>
            <a:r>
              <a:rPr lang="zh-CN" altLang="en-US" dirty="0">
                <a:solidFill>
                  <a:schemeClr val="accent1"/>
                </a:solidFill>
                <a:latin typeface="+mn-ea"/>
                <a:ea typeface="+mn-ea"/>
              </a:rPr>
              <a:t>这里可以添加主要</a:t>
            </a:r>
            <a:r>
              <a:rPr lang="zh-CN" altLang="en-US" dirty="0" smtClean="0">
                <a:solidFill>
                  <a:schemeClr val="accent1"/>
                </a:solidFill>
                <a:latin typeface="+mn-ea"/>
                <a:ea typeface="+mn-ea"/>
              </a:rPr>
              <a:t>内容</a:t>
            </a:r>
            <a:r>
              <a:rPr lang="zh-CN" altLang="en-US" dirty="0">
                <a:solidFill>
                  <a:schemeClr val="accent1"/>
                </a:solidFill>
                <a:latin typeface="+mn-ea"/>
                <a:ea typeface="+mn-ea"/>
              </a:rPr>
              <a:t>这里可以添加主要</a:t>
            </a:r>
            <a:r>
              <a:rPr lang="zh-CN" altLang="en-US" dirty="0" smtClean="0">
                <a:solidFill>
                  <a:schemeClr val="accent1"/>
                </a:solidFill>
                <a:latin typeface="+mn-ea"/>
                <a:ea typeface="+mn-ea"/>
              </a:rPr>
              <a:t>内容</a:t>
            </a:r>
            <a:r>
              <a:rPr lang="zh-CN" altLang="en-US" dirty="0">
                <a:solidFill>
                  <a:schemeClr val="accent1"/>
                </a:solidFill>
                <a:latin typeface="+mn-ea"/>
                <a:ea typeface="+mn-ea"/>
              </a:rPr>
              <a:t>这里可以添加主要</a:t>
            </a:r>
            <a:r>
              <a:rPr lang="zh-CN" altLang="en-US" dirty="0" smtClean="0">
                <a:solidFill>
                  <a:schemeClr val="accent1"/>
                </a:solidFill>
                <a:latin typeface="+mn-ea"/>
                <a:ea typeface="+mn-ea"/>
              </a:rPr>
              <a:t>内容</a:t>
            </a:r>
            <a:r>
              <a:rPr lang="zh-CN" altLang="en-US" dirty="0">
                <a:solidFill>
                  <a:schemeClr val="accent1"/>
                </a:solidFill>
                <a:latin typeface="+mn-ea"/>
                <a:ea typeface="+mn-ea"/>
              </a:rPr>
              <a:t>可以添加主要</a:t>
            </a:r>
            <a:r>
              <a:rPr lang="zh-CN" altLang="en-US" dirty="0" smtClean="0">
                <a:solidFill>
                  <a:schemeClr val="accent1"/>
                </a:solidFill>
                <a:latin typeface="+mn-ea"/>
                <a:ea typeface="+mn-ea"/>
              </a:rPr>
              <a:t>内容</a:t>
            </a:r>
            <a:endParaRPr lang="zh-CN" altLang="en-US" dirty="0">
              <a:solidFill>
                <a:schemeClr val="accent1"/>
              </a:solidFill>
              <a:latin typeface="+mn-ea"/>
              <a:ea typeface="+mn-ea"/>
            </a:endParaRPr>
          </a:p>
        </p:txBody>
      </p:sp>
      <p:sp>
        <p:nvSpPr>
          <p:cNvPr id="20" name="TextBox 19"/>
          <p:cNvSpPr txBox="1"/>
          <p:nvPr/>
        </p:nvSpPr>
        <p:spPr>
          <a:xfrm>
            <a:off x="1129829" y="1616091"/>
            <a:ext cx="605425" cy="707886"/>
          </a:xfrm>
          <a:prstGeom prst="rect">
            <a:avLst/>
          </a:prstGeom>
          <a:noFill/>
        </p:spPr>
        <p:txBody>
          <a:bodyPr wrap="square" rtlCol="0">
            <a:spAutoFit/>
          </a:bodyPr>
          <a:lstStyle/>
          <a:p>
            <a:pPr algn="ctr"/>
            <a:r>
              <a:rPr lang="en-US" altLang="zh-CN" sz="4000" dirty="0" smtClean="0">
                <a:solidFill>
                  <a:schemeClr val="accent1"/>
                </a:solidFill>
                <a:latin typeface="+mn-ea"/>
                <a:ea typeface="+mn-ea"/>
              </a:rPr>
              <a:t>1</a:t>
            </a:r>
          </a:p>
        </p:txBody>
      </p:sp>
      <p:sp>
        <p:nvSpPr>
          <p:cNvPr id="21" name="TextBox 20"/>
          <p:cNvSpPr txBox="1"/>
          <p:nvPr/>
        </p:nvSpPr>
        <p:spPr>
          <a:xfrm>
            <a:off x="1129829" y="2939924"/>
            <a:ext cx="605425" cy="707886"/>
          </a:xfrm>
          <a:prstGeom prst="rect">
            <a:avLst/>
          </a:prstGeom>
          <a:noFill/>
        </p:spPr>
        <p:txBody>
          <a:bodyPr wrap="square" rtlCol="0">
            <a:spAutoFit/>
          </a:bodyPr>
          <a:lstStyle/>
          <a:p>
            <a:pPr algn="ctr"/>
            <a:r>
              <a:rPr lang="en-US" altLang="zh-CN" sz="4000" dirty="0" smtClean="0">
                <a:solidFill>
                  <a:schemeClr val="accent1"/>
                </a:solidFill>
                <a:latin typeface="+mn-ea"/>
                <a:ea typeface="+mn-ea"/>
              </a:rPr>
              <a:t>2</a:t>
            </a:r>
          </a:p>
        </p:txBody>
      </p:sp>
      <p:sp>
        <p:nvSpPr>
          <p:cNvPr id="22" name="TextBox 21"/>
          <p:cNvSpPr txBox="1"/>
          <p:nvPr/>
        </p:nvSpPr>
        <p:spPr>
          <a:xfrm>
            <a:off x="1129829" y="4195518"/>
            <a:ext cx="605425" cy="707886"/>
          </a:xfrm>
          <a:prstGeom prst="rect">
            <a:avLst/>
          </a:prstGeom>
          <a:noFill/>
        </p:spPr>
        <p:txBody>
          <a:bodyPr wrap="square" rtlCol="0">
            <a:spAutoFit/>
          </a:bodyPr>
          <a:lstStyle/>
          <a:p>
            <a:pPr algn="ctr"/>
            <a:r>
              <a:rPr lang="en-US" altLang="zh-CN" sz="4000" dirty="0" smtClean="0">
                <a:solidFill>
                  <a:schemeClr val="accent1"/>
                </a:solidFill>
                <a:latin typeface="+mn-ea"/>
                <a:ea typeface="+mn-ea"/>
              </a:rPr>
              <a:t>3</a:t>
            </a:r>
          </a:p>
        </p:txBody>
      </p:sp>
      <p:sp>
        <p:nvSpPr>
          <p:cNvPr id="23" name="TextBox 22"/>
          <p:cNvSpPr txBox="1"/>
          <p:nvPr/>
        </p:nvSpPr>
        <p:spPr>
          <a:xfrm>
            <a:off x="1129829" y="5382873"/>
            <a:ext cx="605425" cy="707886"/>
          </a:xfrm>
          <a:prstGeom prst="rect">
            <a:avLst/>
          </a:prstGeom>
          <a:noFill/>
        </p:spPr>
        <p:txBody>
          <a:bodyPr wrap="square" rtlCol="0">
            <a:spAutoFit/>
          </a:bodyPr>
          <a:lstStyle/>
          <a:p>
            <a:pPr algn="ctr"/>
            <a:r>
              <a:rPr lang="en-US" altLang="zh-CN" sz="4000" dirty="0" smtClean="0">
                <a:solidFill>
                  <a:schemeClr val="accent1"/>
                </a:solidFill>
                <a:latin typeface="+mn-ea"/>
                <a:ea typeface="+mn-ea"/>
              </a:rPr>
              <a:t>4</a:t>
            </a:r>
          </a:p>
        </p:txBody>
      </p:sp>
    </p:spTree>
    <p:extLst>
      <p:ext uri="{BB962C8B-B14F-4D97-AF65-F5344CB8AC3E}">
        <p14:creationId xmlns:p14="http://schemas.microsoft.com/office/powerpoint/2010/main" val="746160072"/>
      </p:ext>
    </p:extLst>
  </p:cSld>
  <p:clrMapOvr>
    <a:masterClrMapping/>
  </p:clrMapOvr>
  <mc:AlternateContent xmlns:mc="http://schemas.openxmlformats.org/markup-compatibility/2006">
    <mc:Choice xmlns:p14="http://schemas.microsoft.com/office/powerpoint/2010/main" Requires="p14">
      <p:transition spd="slow" p14:dur="800" advTm="8191">
        <p14:prism dir="d" isInverted="1"/>
      </p:transition>
    </mc:Choice>
    <mc:Fallback>
      <p:transition spd="slow" advTm="8191">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5"/>
                                        </p:tgtEl>
                                        <p:attrNameLst>
                                          <p:attrName>style.visibility</p:attrName>
                                        </p:attrNameLst>
                                      </p:cBhvr>
                                      <p:to>
                                        <p:strVal val="visible"/>
                                      </p:to>
                                    </p:set>
                                    <p:anim calcmode="lin" valueType="num">
                                      <p:cBhvr>
                                        <p:cTn id="7" dur="40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55"/>
                                        </p:tgtEl>
                                        <p:attrNameLst>
                                          <p:attrName>ppt_y</p:attrName>
                                        </p:attrNameLst>
                                      </p:cBhvr>
                                      <p:tavLst>
                                        <p:tav tm="0">
                                          <p:val>
                                            <p:strVal val="#ppt_y"/>
                                          </p:val>
                                        </p:tav>
                                        <p:tav tm="100000">
                                          <p:val>
                                            <p:strVal val="#ppt_y"/>
                                          </p:val>
                                        </p:tav>
                                      </p:tavLst>
                                    </p:anim>
                                    <p:anim calcmode="lin" valueType="num">
                                      <p:cBhvr>
                                        <p:cTn id="9" dur="40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5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55"/>
                                        </p:tgtEl>
                                      </p:cBhvr>
                                    </p:animEffect>
                                  </p:childTnLst>
                                </p:cTn>
                              </p:par>
                            </p:childTnLst>
                          </p:cTn>
                        </p:par>
                        <p:par>
                          <p:cTn id="12" fill="hold">
                            <p:stCondLst>
                              <p:cond delay="720"/>
                            </p:stCondLst>
                            <p:childTnLst>
                              <p:par>
                                <p:cTn id="13" presetID="22" presetClass="entr" presetSubtype="8"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left)">
                                      <p:cBhvr>
                                        <p:cTn id="15" dur="500"/>
                                        <p:tgtEl>
                                          <p:spTgt spid="4"/>
                                        </p:tgtEl>
                                      </p:cBhvr>
                                    </p:animEffect>
                                  </p:childTnLst>
                                </p:cTn>
                              </p:par>
                              <p:par>
                                <p:cTn id="16" presetID="22" presetClass="entr" presetSubtype="8" fill="hold" grpId="0" nodeType="withEffect">
                                  <p:stCondLst>
                                    <p:cond delay="100"/>
                                  </p:stCondLst>
                                  <p:childTnLst>
                                    <p:set>
                                      <p:cBhvr>
                                        <p:cTn id="17" dur="1" fill="hold">
                                          <p:stCondLst>
                                            <p:cond delay="0"/>
                                          </p:stCondLst>
                                        </p:cTn>
                                        <p:tgtEl>
                                          <p:spTgt spid="5"/>
                                        </p:tgtEl>
                                        <p:attrNameLst>
                                          <p:attrName>style.visibility</p:attrName>
                                        </p:attrNameLst>
                                      </p:cBhvr>
                                      <p:to>
                                        <p:strVal val="visible"/>
                                      </p:to>
                                    </p:set>
                                    <p:animEffect transition="in" filter="wipe(left)">
                                      <p:cBhvr>
                                        <p:cTn id="18" dur="500"/>
                                        <p:tgtEl>
                                          <p:spTgt spid="5"/>
                                        </p:tgtEl>
                                      </p:cBhvr>
                                    </p:animEffect>
                                  </p:childTnLst>
                                </p:cTn>
                              </p:par>
                              <p:par>
                                <p:cTn id="19" presetID="22" presetClass="entr" presetSubtype="8" fill="hold" grpId="0" nodeType="withEffect">
                                  <p:stCondLst>
                                    <p:cond delay="200"/>
                                  </p:stCondLst>
                                  <p:childTnLst>
                                    <p:set>
                                      <p:cBhvr>
                                        <p:cTn id="20" dur="1" fill="hold">
                                          <p:stCondLst>
                                            <p:cond delay="0"/>
                                          </p:stCondLst>
                                        </p:cTn>
                                        <p:tgtEl>
                                          <p:spTgt spid="6"/>
                                        </p:tgtEl>
                                        <p:attrNameLst>
                                          <p:attrName>style.visibility</p:attrName>
                                        </p:attrNameLst>
                                      </p:cBhvr>
                                      <p:to>
                                        <p:strVal val="visible"/>
                                      </p:to>
                                    </p:set>
                                    <p:animEffect transition="in" filter="wipe(left)">
                                      <p:cBhvr>
                                        <p:cTn id="21" dur="500"/>
                                        <p:tgtEl>
                                          <p:spTgt spid="6"/>
                                        </p:tgtEl>
                                      </p:cBhvr>
                                    </p:animEffect>
                                  </p:childTnLst>
                                </p:cTn>
                              </p:par>
                              <p:par>
                                <p:cTn id="22" presetID="22" presetClass="entr" presetSubtype="8" fill="hold" grpId="0" nodeType="withEffect">
                                  <p:stCondLst>
                                    <p:cond delay="300"/>
                                  </p:stCondLst>
                                  <p:childTnLst>
                                    <p:set>
                                      <p:cBhvr>
                                        <p:cTn id="23" dur="1" fill="hold">
                                          <p:stCondLst>
                                            <p:cond delay="0"/>
                                          </p:stCondLst>
                                        </p:cTn>
                                        <p:tgtEl>
                                          <p:spTgt spid="7"/>
                                        </p:tgtEl>
                                        <p:attrNameLst>
                                          <p:attrName>style.visibility</p:attrName>
                                        </p:attrNameLst>
                                      </p:cBhvr>
                                      <p:to>
                                        <p:strVal val="visible"/>
                                      </p:to>
                                    </p:set>
                                    <p:animEffect transition="in" filter="wipe(left)">
                                      <p:cBhvr>
                                        <p:cTn id="24" dur="500"/>
                                        <p:tgtEl>
                                          <p:spTgt spid="7"/>
                                        </p:tgtEl>
                                      </p:cBhvr>
                                    </p:animEffect>
                                  </p:childTnLst>
                                </p:cTn>
                              </p:par>
                            </p:childTnLst>
                          </p:cTn>
                        </p:par>
                        <p:par>
                          <p:cTn id="25" fill="hold">
                            <p:stCondLst>
                              <p:cond delay="1520"/>
                            </p:stCondLst>
                            <p:childTnLst>
                              <p:par>
                                <p:cTn id="26" presetID="47" presetClass="entr" presetSubtype="0"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1000"/>
                                        <p:tgtEl>
                                          <p:spTgt spid="8"/>
                                        </p:tgtEl>
                                      </p:cBhvr>
                                    </p:animEffect>
                                    <p:anim calcmode="lin" valueType="num">
                                      <p:cBhvr>
                                        <p:cTn id="29" dur="1000" fill="hold"/>
                                        <p:tgtEl>
                                          <p:spTgt spid="8"/>
                                        </p:tgtEl>
                                        <p:attrNameLst>
                                          <p:attrName>ppt_x</p:attrName>
                                        </p:attrNameLst>
                                      </p:cBhvr>
                                      <p:tavLst>
                                        <p:tav tm="0">
                                          <p:val>
                                            <p:strVal val="#ppt_x"/>
                                          </p:val>
                                        </p:tav>
                                        <p:tav tm="100000">
                                          <p:val>
                                            <p:strVal val="#ppt_x"/>
                                          </p:val>
                                        </p:tav>
                                      </p:tavLst>
                                    </p:anim>
                                    <p:anim calcmode="lin" valueType="num">
                                      <p:cBhvr>
                                        <p:cTn id="30" dur="1000" fill="hold"/>
                                        <p:tgtEl>
                                          <p:spTgt spid="8"/>
                                        </p:tgtEl>
                                        <p:attrNameLst>
                                          <p:attrName>ppt_y</p:attrName>
                                        </p:attrNameLst>
                                      </p:cBhvr>
                                      <p:tavLst>
                                        <p:tav tm="0">
                                          <p:val>
                                            <p:strVal val="#ppt_y-.1"/>
                                          </p:val>
                                        </p:tav>
                                        <p:tav tm="100000">
                                          <p:val>
                                            <p:strVal val="#ppt_y"/>
                                          </p:val>
                                        </p:tav>
                                      </p:tavLst>
                                    </p:anim>
                                  </p:childTnLst>
                                </p:cTn>
                              </p:par>
                              <p:par>
                                <p:cTn id="31" presetID="47" presetClass="entr" presetSubtype="0" fill="hold" grpId="0" nodeType="with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fade">
                                      <p:cBhvr>
                                        <p:cTn id="33" dur="1000"/>
                                        <p:tgtEl>
                                          <p:spTgt spid="13"/>
                                        </p:tgtEl>
                                      </p:cBhvr>
                                    </p:animEffect>
                                    <p:anim calcmode="lin" valueType="num">
                                      <p:cBhvr>
                                        <p:cTn id="34" dur="1000" fill="hold"/>
                                        <p:tgtEl>
                                          <p:spTgt spid="13"/>
                                        </p:tgtEl>
                                        <p:attrNameLst>
                                          <p:attrName>ppt_x</p:attrName>
                                        </p:attrNameLst>
                                      </p:cBhvr>
                                      <p:tavLst>
                                        <p:tav tm="0">
                                          <p:val>
                                            <p:strVal val="#ppt_x"/>
                                          </p:val>
                                        </p:tav>
                                        <p:tav tm="100000">
                                          <p:val>
                                            <p:strVal val="#ppt_x"/>
                                          </p:val>
                                        </p:tav>
                                      </p:tavLst>
                                    </p:anim>
                                    <p:anim calcmode="lin" valueType="num">
                                      <p:cBhvr>
                                        <p:cTn id="35" dur="1000" fill="hold"/>
                                        <p:tgtEl>
                                          <p:spTgt spid="13"/>
                                        </p:tgtEl>
                                        <p:attrNameLst>
                                          <p:attrName>ppt_y</p:attrName>
                                        </p:attrNameLst>
                                      </p:cBhvr>
                                      <p:tavLst>
                                        <p:tav tm="0">
                                          <p:val>
                                            <p:strVal val="#ppt_y-.1"/>
                                          </p:val>
                                        </p:tav>
                                        <p:tav tm="100000">
                                          <p:val>
                                            <p:strVal val="#ppt_y"/>
                                          </p:val>
                                        </p:tav>
                                      </p:tavLst>
                                    </p:anim>
                                  </p:childTnLst>
                                </p:cTn>
                              </p:par>
                              <p:par>
                                <p:cTn id="36" presetID="47" presetClass="entr" presetSubtype="0" fill="hold" grpId="0" nodeType="withEffect">
                                  <p:stCondLst>
                                    <p:cond delay="600"/>
                                  </p:stCondLst>
                                  <p:childTnLst>
                                    <p:set>
                                      <p:cBhvr>
                                        <p:cTn id="37" dur="1" fill="hold">
                                          <p:stCondLst>
                                            <p:cond delay="0"/>
                                          </p:stCondLst>
                                        </p:cTn>
                                        <p:tgtEl>
                                          <p:spTgt spid="14"/>
                                        </p:tgtEl>
                                        <p:attrNameLst>
                                          <p:attrName>style.visibility</p:attrName>
                                        </p:attrNameLst>
                                      </p:cBhvr>
                                      <p:to>
                                        <p:strVal val="visible"/>
                                      </p:to>
                                    </p:set>
                                    <p:animEffect transition="in" filter="fade">
                                      <p:cBhvr>
                                        <p:cTn id="38" dur="1000"/>
                                        <p:tgtEl>
                                          <p:spTgt spid="14"/>
                                        </p:tgtEl>
                                      </p:cBhvr>
                                    </p:animEffect>
                                    <p:anim calcmode="lin" valueType="num">
                                      <p:cBhvr>
                                        <p:cTn id="39" dur="1000" fill="hold"/>
                                        <p:tgtEl>
                                          <p:spTgt spid="14"/>
                                        </p:tgtEl>
                                        <p:attrNameLst>
                                          <p:attrName>ppt_x</p:attrName>
                                        </p:attrNameLst>
                                      </p:cBhvr>
                                      <p:tavLst>
                                        <p:tav tm="0">
                                          <p:val>
                                            <p:strVal val="#ppt_x"/>
                                          </p:val>
                                        </p:tav>
                                        <p:tav tm="100000">
                                          <p:val>
                                            <p:strVal val="#ppt_x"/>
                                          </p:val>
                                        </p:tav>
                                      </p:tavLst>
                                    </p:anim>
                                    <p:anim calcmode="lin" valueType="num">
                                      <p:cBhvr>
                                        <p:cTn id="40" dur="1000" fill="hold"/>
                                        <p:tgtEl>
                                          <p:spTgt spid="14"/>
                                        </p:tgtEl>
                                        <p:attrNameLst>
                                          <p:attrName>ppt_y</p:attrName>
                                        </p:attrNameLst>
                                      </p:cBhvr>
                                      <p:tavLst>
                                        <p:tav tm="0">
                                          <p:val>
                                            <p:strVal val="#ppt_y-.1"/>
                                          </p:val>
                                        </p:tav>
                                        <p:tav tm="100000">
                                          <p:val>
                                            <p:strVal val="#ppt_y"/>
                                          </p:val>
                                        </p:tav>
                                      </p:tavLst>
                                    </p:anim>
                                  </p:childTnLst>
                                </p:cTn>
                              </p:par>
                              <p:par>
                                <p:cTn id="41" presetID="47" presetClass="entr" presetSubtype="0" fill="hold" grpId="0" nodeType="withEffect">
                                  <p:stCondLst>
                                    <p:cond delay="600"/>
                                  </p:stCondLst>
                                  <p:childTnLst>
                                    <p:set>
                                      <p:cBhvr>
                                        <p:cTn id="42" dur="1" fill="hold">
                                          <p:stCondLst>
                                            <p:cond delay="0"/>
                                          </p:stCondLst>
                                        </p:cTn>
                                        <p:tgtEl>
                                          <p:spTgt spid="9"/>
                                        </p:tgtEl>
                                        <p:attrNameLst>
                                          <p:attrName>style.visibility</p:attrName>
                                        </p:attrNameLst>
                                      </p:cBhvr>
                                      <p:to>
                                        <p:strVal val="visible"/>
                                      </p:to>
                                    </p:set>
                                    <p:animEffect transition="in" filter="fade">
                                      <p:cBhvr>
                                        <p:cTn id="43" dur="1000"/>
                                        <p:tgtEl>
                                          <p:spTgt spid="9"/>
                                        </p:tgtEl>
                                      </p:cBhvr>
                                    </p:animEffect>
                                    <p:anim calcmode="lin" valueType="num">
                                      <p:cBhvr>
                                        <p:cTn id="44" dur="1000" fill="hold"/>
                                        <p:tgtEl>
                                          <p:spTgt spid="9"/>
                                        </p:tgtEl>
                                        <p:attrNameLst>
                                          <p:attrName>ppt_x</p:attrName>
                                        </p:attrNameLst>
                                      </p:cBhvr>
                                      <p:tavLst>
                                        <p:tav tm="0">
                                          <p:val>
                                            <p:strVal val="#ppt_x"/>
                                          </p:val>
                                        </p:tav>
                                        <p:tav tm="100000">
                                          <p:val>
                                            <p:strVal val="#ppt_x"/>
                                          </p:val>
                                        </p:tav>
                                      </p:tavLst>
                                    </p:anim>
                                    <p:anim calcmode="lin" valueType="num">
                                      <p:cBhvr>
                                        <p:cTn id="45" dur="1000" fill="hold"/>
                                        <p:tgtEl>
                                          <p:spTgt spid="9"/>
                                        </p:tgtEl>
                                        <p:attrNameLst>
                                          <p:attrName>ppt_y</p:attrName>
                                        </p:attrNameLst>
                                      </p:cBhvr>
                                      <p:tavLst>
                                        <p:tav tm="0">
                                          <p:val>
                                            <p:strVal val="#ppt_y-.1"/>
                                          </p:val>
                                        </p:tav>
                                        <p:tav tm="100000">
                                          <p:val>
                                            <p:strVal val="#ppt_y"/>
                                          </p:val>
                                        </p:tav>
                                      </p:tavLst>
                                    </p:anim>
                                  </p:childTnLst>
                                </p:cTn>
                              </p:par>
                              <p:par>
                                <p:cTn id="46" presetID="47" presetClass="entr" presetSubtype="0" fill="hold" grpId="0" nodeType="withEffect">
                                  <p:stCondLst>
                                    <p:cond delay="400"/>
                                  </p:stCondLst>
                                  <p:childTnLst>
                                    <p:set>
                                      <p:cBhvr>
                                        <p:cTn id="47" dur="1" fill="hold">
                                          <p:stCondLst>
                                            <p:cond delay="0"/>
                                          </p:stCondLst>
                                        </p:cTn>
                                        <p:tgtEl>
                                          <p:spTgt spid="15"/>
                                        </p:tgtEl>
                                        <p:attrNameLst>
                                          <p:attrName>style.visibility</p:attrName>
                                        </p:attrNameLst>
                                      </p:cBhvr>
                                      <p:to>
                                        <p:strVal val="visible"/>
                                      </p:to>
                                    </p:set>
                                    <p:animEffect transition="in" filter="fade">
                                      <p:cBhvr>
                                        <p:cTn id="48" dur="1000"/>
                                        <p:tgtEl>
                                          <p:spTgt spid="15"/>
                                        </p:tgtEl>
                                      </p:cBhvr>
                                    </p:animEffect>
                                    <p:anim calcmode="lin" valueType="num">
                                      <p:cBhvr>
                                        <p:cTn id="49" dur="1000" fill="hold"/>
                                        <p:tgtEl>
                                          <p:spTgt spid="15"/>
                                        </p:tgtEl>
                                        <p:attrNameLst>
                                          <p:attrName>ppt_x</p:attrName>
                                        </p:attrNameLst>
                                      </p:cBhvr>
                                      <p:tavLst>
                                        <p:tav tm="0">
                                          <p:val>
                                            <p:strVal val="#ppt_x"/>
                                          </p:val>
                                        </p:tav>
                                        <p:tav tm="100000">
                                          <p:val>
                                            <p:strVal val="#ppt_x"/>
                                          </p:val>
                                        </p:tav>
                                      </p:tavLst>
                                    </p:anim>
                                    <p:anim calcmode="lin" valueType="num">
                                      <p:cBhvr>
                                        <p:cTn id="50" dur="1000" fill="hold"/>
                                        <p:tgtEl>
                                          <p:spTgt spid="15"/>
                                        </p:tgtEl>
                                        <p:attrNameLst>
                                          <p:attrName>ppt_y</p:attrName>
                                        </p:attrNameLst>
                                      </p:cBhvr>
                                      <p:tavLst>
                                        <p:tav tm="0">
                                          <p:val>
                                            <p:strVal val="#ppt_y-.1"/>
                                          </p:val>
                                        </p:tav>
                                        <p:tav tm="100000">
                                          <p:val>
                                            <p:strVal val="#ppt_y"/>
                                          </p:val>
                                        </p:tav>
                                      </p:tavLst>
                                    </p:anim>
                                  </p:childTnLst>
                                </p:cTn>
                              </p:par>
                              <p:par>
                                <p:cTn id="51" presetID="47" presetClass="entr" presetSubtype="0" fill="hold" grpId="0" nodeType="withEffect">
                                  <p:stCondLst>
                                    <p:cond delay="400"/>
                                  </p:stCondLst>
                                  <p:childTnLst>
                                    <p:set>
                                      <p:cBhvr>
                                        <p:cTn id="52" dur="1" fill="hold">
                                          <p:stCondLst>
                                            <p:cond delay="0"/>
                                          </p:stCondLst>
                                        </p:cTn>
                                        <p:tgtEl>
                                          <p:spTgt spid="10"/>
                                        </p:tgtEl>
                                        <p:attrNameLst>
                                          <p:attrName>style.visibility</p:attrName>
                                        </p:attrNameLst>
                                      </p:cBhvr>
                                      <p:to>
                                        <p:strVal val="visible"/>
                                      </p:to>
                                    </p:set>
                                    <p:animEffect transition="in" filter="fade">
                                      <p:cBhvr>
                                        <p:cTn id="53" dur="1000"/>
                                        <p:tgtEl>
                                          <p:spTgt spid="10"/>
                                        </p:tgtEl>
                                      </p:cBhvr>
                                    </p:animEffect>
                                    <p:anim calcmode="lin" valueType="num">
                                      <p:cBhvr>
                                        <p:cTn id="54" dur="1000" fill="hold"/>
                                        <p:tgtEl>
                                          <p:spTgt spid="10"/>
                                        </p:tgtEl>
                                        <p:attrNameLst>
                                          <p:attrName>ppt_x</p:attrName>
                                        </p:attrNameLst>
                                      </p:cBhvr>
                                      <p:tavLst>
                                        <p:tav tm="0">
                                          <p:val>
                                            <p:strVal val="#ppt_x"/>
                                          </p:val>
                                        </p:tav>
                                        <p:tav tm="100000">
                                          <p:val>
                                            <p:strVal val="#ppt_x"/>
                                          </p:val>
                                        </p:tav>
                                      </p:tavLst>
                                    </p:anim>
                                    <p:anim calcmode="lin" valueType="num">
                                      <p:cBhvr>
                                        <p:cTn id="55" dur="1000" fill="hold"/>
                                        <p:tgtEl>
                                          <p:spTgt spid="10"/>
                                        </p:tgtEl>
                                        <p:attrNameLst>
                                          <p:attrName>ppt_y</p:attrName>
                                        </p:attrNameLst>
                                      </p:cBhvr>
                                      <p:tavLst>
                                        <p:tav tm="0">
                                          <p:val>
                                            <p:strVal val="#ppt_y-.1"/>
                                          </p:val>
                                        </p:tav>
                                        <p:tav tm="100000">
                                          <p:val>
                                            <p:strVal val="#ppt_y"/>
                                          </p:val>
                                        </p:tav>
                                      </p:tavLst>
                                    </p:anim>
                                  </p:childTnLst>
                                </p:cTn>
                              </p:par>
                              <p:par>
                                <p:cTn id="56" presetID="47" presetClass="entr" presetSubtype="0" fill="hold" grpId="0" nodeType="withEffect">
                                  <p:stCondLst>
                                    <p:cond delay="200"/>
                                  </p:stCondLst>
                                  <p:childTnLst>
                                    <p:set>
                                      <p:cBhvr>
                                        <p:cTn id="57" dur="1" fill="hold">
                                          <p:stCondLst>
                                            <p:cond delay="0"/>
                                          </p:stCondLst>
                                        </p:cTn>
                                        <p:tgtEl>
                                          <p:spTgt spid="16"/>
                                        </p:tgtEl>
                                        <p:attrNameLst>
                                          <p:attrName>style.visibility</p:attrName>
                                        </p:attrNameLst>
                                      </p:cBhvr>
                                      <p:to>
                                        <p:strVal val="visible"/>
                                      </p:to>
                                    </p:set>
                                    <p:animEffect transition="in" filter="fade">
                                      <p:cBhvr>
                                        <p:cTn id="58" dur="1000"/>
                                        <p:tgtEl>
                                          <p:spTgt spid="16"/>
                                        </p:tgtEl>
                                      </p:cBhvr>
                                    </p:animEffect>
                                    <p:anim calcmode="lin" valueType="num">
                                      <p:cBhvr>
                                        <p:cTn id="59" dur="1000" fill="hold"/>
                                        <p:tgtEl>
                                          <p:spTgt spid="16"/>
                                        </p:tgtEl>
                                        <p:attrNameLst>
                                          <p:attrName>ppt_x</p:attrName>
                                        </p:attrNameLst>
                                      </p:cBhvr>
                                      <p:tavLst>
                                        <p:tav tm="0">
                                          <p:val>
                                            <p:strVal val="#ppt_x"/>
                                          </p:val>
                                        </p:tav>
                                        <p:tav tm="100000">
                                          <p:val>
                                            <p:strVal val="#ppt_x"/>
                                          </p:val>
                                        </p:tav>
                                      </p:tavLst>
                                    </p:anim>
                                    <p:anim calcmode="lin" valueType="num">
                                      <p:cBhvr>
                                        <p:cTn id="60" dur="1000" fill="hold"/>
                                        <p:tgtEl>
                                          <p:spTgt spid="16"/>
                                        </p:tgtEl>
                                        <p:attrNameLst>
                                          <p:attrName>ppt_y</p:attrName>
                                        </p:attrNameLst>
                                      </p:cBhvr>
                                      <p:tavLst>
                                        <p:tav tm="0">
                                          <p:val>
                                            <p:strVal val="#ppt_y-.1"/>
                                          </p:val>
                                        </p:tav>
                                        <p:tav tm="100000">
                                          <p:val>
                                            <p:strVal val="#ppt_y"/>
                                          </p:val>
                                        </p:tav>
                                      </p:tavLst>
                                    </p:anim>
                                  </p:childTnLst>
                                </p:cTn>
                              </p:par>
                              <p:par>
                                <p:cTn id="61" presetID="47" presetClass="entr" presetSubtype="0" fill="hold" grpId="0" nodeType="withEffect">
                                  <p:stCondLst>
                                    <p:cond delay="200"/>
                                  </p:stCondLst>
                                  <p:childTnLst>
                                    <p:set>
                                      <p:cBhvr>
                                        <p:cTn id="62" dur="1" fill="hold">
                                          <p:stCondLst>
                                            <p:cond delay="0"/>
                                          </p:stCondLst>
                                        </p:cTn>
                                        <p:tgtEl>
                                          <p:spTgt spid="11"/>
                                        </p:tgtEl>
                                        <p:attrNameLst>
                                          <p:attrName>style.visibility</p:attrName>
                                        </p:attrNameLst>
                                      </p:cBhvr>
                                      <p:to>
                                        <p:strVal val="visible"/>
                                      </p:to>
                                    </p:set>
                                    <p:animEffect transition="in" filter="fade">
                                      <p:cBhvr>
                                        <p:cTn id="63" dur="1000"/>
                                        <p:tgtEl>
                                          <p:spTgt spid="11"/>
                                        </p:tgtEl>
                                      </p:cBhvr>
                                    </p:animEffect>
                                    <p:anim calcmode="lin" valueType="num">
                                      <p:cBhvr>
                                        <p:cTn id="64" dur="1000" fill="hold"/>
                                        <p:tgtEl>
                                          <p:spTgt spid="11"/>
                                        </p:tgtEl>
                                        <p:attrNameLst>
                                          <p:attrName>ppt_x</p:attrName>
                                        </p:attrNameLst>
                                      </p:cBhvr>
                                      <p:tavLst>
                                        <p:tav tm="0">
                                          <p:val>
                                            <p:strVal val="#ppt_x"/>
                                          </p:val>
                                        </p:tav>
                                        <p:tav tm="100000">
                                          <p:val>
                                            <p:strVal val="#ppt_x"/>
                                          </p:val>
                                        </p:tav>
                                      </p:tavLst>
                                    </p:anim>
                                    <p:anim calcmode="lin" valueType="num">
                                      <p:cBhvr>
                                        <p:cTn id="65" dur="1000" fill="hold"/>
                                        <p:tgtEl>
                                          <p:spTgt spid="11"/>
                                        </p:tgtEl>
                                        <p:attrNameLst>
                                          <p:attrName>ppt_y</p:attrName>
                                        </p:attrNameLst>
                                      </p:cBhvr>
                                      <p:tavLst>
                                        <p:tav tm="0">
                                          <p:val>
                                            <p:strVal val="#ppt_y-.1"/>
                                          </p:val>
                                        </p:tav>
                                        <p:tav tm="100000">
                                          <p:val>
                                            <p:strVal val="#ppt_y"/>
                                          </p:val>
                                        </p:tav>
                                      </p:tavLst>
                                    </p:anim>
                                  </p:childTnLst>
                                </p:cTn>
                              </p:par>
                            </p:childTnLst>
                          </p:cTn>
                        </p:par>
                        <p:par>
                          <p:cTn id="66" fill="hold">
                            <p:stCondLst>
                              <p:cond delay="3120"/>
                            </p:stCondLst>
                            <p:childTnLst>
                              <p:par>
                                <p:cTn id="67" presetID="31" presetClass="entr" presetSubtype="0" fill="hold" grpId="0" nodeType="afterEffect">
                                  <p:stCondLst>
                                    <p:cond delay="0"/>
                                  </p:stCondLst>
                                  <p:childTnLst>
                                    <p:set>
                                      <p:cBhvr>
                                        <p:cTn id="68" dur="1" fill="hold">
                                          <p:stCondLst>
                                            <p:cond delay="0"/>
                                          </p:stCondLst>
                                        </p:cTn>
                                        <p:tgtEl>
                                          <p:spTgt spid="20"/>
                                        </p:tgtEl>
                                        <p:attrNameLst>
                                          <p:attrName>style.visibility</p:attrName>
                                        </p:attrNameLst>
                                      </p:cBhvr>
                                      <p:to>
                                        <p:strVal val="visible"/>
                                      </p:to>
                                    </p:set>
                                    <p:anim calcmode="lin" valueType="num">
                                      <p:cBhvr>
                                        <p:cTn id="69" dur="400" fill="hold"/>
                                        <p:tgtEl>
                                          <p:spTgt spid="20"/>
                                        </p:tgtEl>
                                        <p:attrNameLst>
                                          <p:attrName>ppt_w</p:attrName>
                                        </p:attrNameLst>
                                      </p:cBhvr>
                                      <p:tavLst>
                                        <p:tav tm="0">
                                          <p:val>
                                            <p:fltVal val="0"/>
                                          </p:val>
                                        </p:tav>
                                        <p:tav tm="100000">
                                          <p:val>
                                            <p:strVal val="#ppt_w"/>
                                          </p:val>
                                        </p:tav>
                                      </p:tavLst>
                                    </p:anim>
                                    <p:anim calcmode="lin" valueType="num">
                                      <p:cBhvr>
                                        <p:cTn id="70" dur="400" fill="hold"/>
                                        <p:tgtEl>
                                          <p:spTgt spid="20"/>
                                        </p:tgtEl>
                                        <p:attrNameLst>
                                          <p:attrName>ppt_h</p:attrName>
                                        </p:attrNameLst>
                                      </p:cBhvr>
                                      <p:tavLst>
                                        <p:tav tm="0">
                                          <p:val>
                                            <p:fltVal val="0"/>
                                          </p:val>
                                        </p:tav>
                                        <p:tav tm="100000">
                                          <p:val>
                                            <p:strVal val="#ppt_h"/>
                                          </p:val>
                                        </p:tav>
                                      </p:tavLst>
                                    </p:anim>
                                    <p:anim calcmode="lin" valueType="num">
                                      <p:cBhvr>
                                        <p:cTn id="71" dur="400" fill="hold"/>
                                        <p:tgtEl>
                                          <p:spTgt spid="20"/>
                                        </p:tgtEl>
                                        <p:attrNameLst>
                                          <p:attrName>style.rotation</p:attrName>
                                        </p:attrNameLst>
                                      </p:cBhvr>
                                      <p:tavLst>
                                        <p:tav tm="0">
                                          <p:val>
                                            <p:fltVal val="90"/>
                                          </p:val>
                                        </p:tav>
                                        <p:tav tm="100000">
                                          <p:val>
                                            <p:fltVal val="0"/>
                                          </p:val>
                                        </p:tav>
                                      </p:tavLst>
                                    </p:anim>
                                    <p:animEffect transition="in" filter="fade">
                                      <p:cBhvr>
                                        <p:cTn id="72" dur="400"/>
                                        <p:tgtEl>
                                          <p:spTgt spid="20"/>
                                        </p:tgtEl>
                                      </p:cBhvr>
                                    </p:animEffect>
                                  </p:childTnLst>
                                </p:cTn>
                              </p:par>
                            </p:childTnLst>
                          </p:cTn>
                        </p:par>
                        <p:par>
                          <p:cTn id="73" fill="hold">
                            <p:stCondLst>
                              <p:cond delay="3520"/>
                            </p:stCondLst>
                            <p:childTnLst>
                              <p:par>
                                <p:cTn id="74" presetID="22" presetClass="entr" presetSubtype="8" fill="hold" grpId="0" nodeType="afterEffect">
                                  <p:stCondLst>
                                    <p:cond delay="0"/>
                                  </p:stCondLst>
                                  <p:childTnLst>
                                    <p:set>
                                      <p:cBhvr>
                                        <p:cTn id="75" dur="1" fill="hold">
                                          <p:stCondLst>
                                            <p:cond delay="0"/>
                                          </p:stCondLst>
                                        </p:cTn>
                                        <p:tgtEl>
                                          <p:spTgt spid="12"/>
                                        </p:tgtEl>
                                        <p:attrNameLst>
                                          <p:attrName>style.visibility</p:attrName>
                                        </p:attrNameLst>
                                      </p:cBhvr>
                                      <p:to>
                                        <p:strVal val="visible"/>
                                      </p:to>
                                    </p:set>
                                    <p:animEffect transition="in" filter="wipe(left)">
                                      <p:cBhvr>
                                        <p:cTn id="76" dur="500"/>
                                        <p:tgtEl>
                                          <p:spTgt spid="12"/>
                                        </p:tgtEl>
                                      </p:cBhvr>
                                    </p:animEffect>
                                  </p:childTnLst>
                                </p:cTn>
                              </p:par>
                            </p:childTnLst>
                          </p:cTn>
                        </p:par>
                        <p:par>
                          <p:cTn id="77" fill="hold">
                            <p:stCondLst>
                              <p:cond delay="4020"/>
                            </p:stCondLst>
                            <p:childTnLst>
                              <p:par>
                                <p:cTn id="78" presetID="31" presetClass="entr" presetSubtype="0" fill="hold" grpId="0" nodeType="afterEffect">
                                  <p:stCondLst>
                                    <p:cond delay="0"/>
                                  </p:stCondLst>
                                  <p:childTnLst>
                                    <p:set>
                                      <p:cBhvr>
                                        <p:cTn id="79" dur="1" fill="hold">
                                          <p:stCondLst>
                                            <p:cond delay="0"/>
                                          </p:stCondLst>
                                        </p:cTn>
                                        <p:tgtEl>
                                          <p:spTgt spid="21"/>
                                        </p:tgtEl>
                                        <p:attrNameLst>
                                          <p:attrName>style.visibility</p:attrName>
                                        </p:attrNameLst>
                                      </p:cBhvr>
                                      <p:to>
                                        <p:strVal val="visible"/>
                                      </p:to>
                                    </p:set>
                                    <p:anim calcmode="lin" valueType="num">
                                      <p:cBhvr>
                                        <p:cTn id="80" dur="400" fill="hold"/>
                                        <p:tgtEl>
                                          <p:spTgt spid="21"/>
                                        </p:tgtEl>
                                        <p:attrNameLst>
                                          <p:attrName>ppt_w</p:attrName>
                                        </p:attrNameLst>
                                      </p:cBhvr>
                                      <p:tavLst>
                                        <p:tav tm="0">
                                          <p:val>
                                            <p:fltVal val="0"/>
                                          </p:val>
                                        </p:tav>
                                        <p:tav tm="100000">
                                          <p:val>
                                            <p:strVal val="#ppt_w"/>
                                          </p:val>
                                        </p:tav>
                                      </p:tavLst>
                                    </p:anim>
                                    <p:anim calcmode="lin" valueType="num">
                                      <p:cBhvr>
                                        <p:cTn id="81" dur="400" fill="hold"/>
                                        <p:tgtEl>
                                          <p:spTgt spid="21"/>
                                        </p:tgtEl>
                                        <p:attrNameLst>
                                          <p:attrName>ppt_h</p:attrName>
                                        </p:attrNameLst>
                                      </p:cBhvr>
                                      <p:tavLst>
                                        <p:tav tm="0">
                                          <p:val>
                                            <p:fltVal val="0"/>
                                          </p:val>
                                        </p:tav>
                                        <p:tav tm="100000">
                                          <p:val>
                                            <p:strVal val="#ppt_h"/>
                                          </p:val>
                                        </p:tav>
                                      </p:tavLst>
                                    </p:anim>
                                    <p:anim calcmode="lin" valueType="num">
                                      <p:cBhvr>
                                        <p:cTn id="82" dur="400" fill="hold"/>
                                        <p:tgtEl>
                                          <p:spTgt spid="21"/>
                                        </p:tgtEl>
                                        <p:attrNameLst>
                                          <p:attrName>style.rotation</p:attrName>
                                        </p:attrNameLst>
                                      </p:cBhvr>
                                      <p:tavLst>
                                        <p:tav tm="0">
                                          <p:val>
                                            <p:fltVal val="90"/>
                                          </p:val>
                                        </p:tav>
                                        <p:tav tm="100000">
                                          <p:val>
                                            <p:fltVal val="0"/>
                                          </p:val>
                                        </p:tav>
                                      </p:tavLst>
                                    </p:anim>
                                    <p:animEffect transition="in" filter="fade">
                                      <p:cBhvr>
                                        <p:cTn id="83" dur="400"/>
                                        <p:tgtEl>
                                          <p:spTgt spid="21"/>
                                        </p:tgtEl>
                                      </p:cBhvr>
                                    </p:animEffect>
                                  </p:childTnLst>
                                </p:cTn>
                              </p:par>
                            </p:childTnLst>
                          </p:cTn>
                        </p:par>
                        <p:par>
                          <p:cTn id="84" fill="hold">
                            <p:stCondLst>
                              <p:cond delay="4420"/>
                            </p:stCondLst>
                            <p:childTnLst>
                              <p:par>
                                <p:cTn id="85" presetID="22" presetClass="entr" presetSubtype="8" fill="hold" grpId="0" nodeType="afterEffect">
                                  <p:stCondLst>
                                    <p:cond delay="0"/>
                                  </p:stCondLst>
                                  <p:childTnLst>
                                    <p:set>
                                      <p:cBhvr>
                                        <p:cTn id="86" dur="1" fill="hold">
                                          <p:stCondLst>
                                            <p:cond delay="0"/>
                                          </p:stCondLst>
                                        </p:cTn>
                                        <p:tgtEl>
                                          <p:spTgt spid="17"/>
                                        </p:tgtEl>
                                        <p:attrNameLst>
                                          <p:attrName>style.visibility</p:attrName>
                                        </p:attrNameLst>
                                      </p:cBhvr>
                                      <p:to>
                                        <p:strVal val="visible"/>
                                      </p:to>
                                    </p:set>
                                    <p:animEffect transition="in" filter="wipe(left)">
                                      <p:cBhvr>
                                        <p:cTn id="87" dur="500"/>
                                        <p:tgtEl>
                                          <p:spTgt spid="17"/>
                                        </p:tgtEl>
                                      </p:cBhvr>
                                    </p:animEffect>
                                  </p:childTnLst>
                                </p:cTn>
                              </p:par>
                            </p:childTnLst>
                          </p:cTn>
                        </p:par>
                        <p:par>
                          <p:cTn id="88" fill="hold">
                            <p:stCondLst>
                              <p:cond delay="4920"/>
                            </p:stCondLst>
                            <p:childTnLst>
                              <p:par>
                                <p:cTn id="89" presetID="31" presetClass="entr" presetSubtype="0" fill="hold" grpId="0" nodeType="afterEffect">
                                  <p:stCondLst>
                                    <p:cond delay="0"/>
                                  </p:stCondLst>
                                  <p:childTnLst>
                                    <p:set>
                                      <p:cBhvr>
                                        <p:cTn id="90" dur="1" fill="hold">
                                          <p:stCondLst>
                                            <p:cond delay="0"/>
                                          </p:stCondLst>
                                        </p:cTn>
                                        <p:tgtEl>
                                          <p:spTgt spid="22"/>
                                        </p:tgtEl>
                                        <p:attrNameLst>
                                          <p:attrName>style.visibility</p:attrName>
                                        </p:attrNameLst>
                                      </p:cBhvr>
                                      <p:to>
                                        <p:strVal val="visible"/>
                                      </p:to>
                                    </p:set>
                                    <p:anim calcmode="lin" valueType="num">
                                      <p:cBhvr>
                                        <p:cTn id="91" dur="400" fill="hold"/>
                                        <p:tgtEl>
                                          <p:spTgt spid="22"/>
                                        </p:tgtEl>
                                        <p:attrNameLst>
                                          <p:attrName>ppt_w</p:attrName>
                                        </p:attrNameLst>
                                      </p:cBhvr>
                                      <p:tavLst>
                                        <p:tav tm="0">
                                          <p:val>
                                            <p:fltVal val="0"/>
                                          </p:val>
                                        </p:tav>
                                        <p:tav tm="100000">
                                          <p:val>
                                            <p:strVal val="#ppt_w"/>
                                          </p:val>
                                        </p:tav>
                                      </p:tavLst>
                                    </p:anim>
                                    <p:anim calcmode="lin" valueType="num">
                                      <p:cBhvr>
                                        <p:cTn id="92" dur="400" fill="hold"/>
                                        <p:tgtEl>
                                          <p:spTgt spid="22"/>
                                        </p:tgtEl>
                                        <p:attrNameLst>
                                          <p:attrName>ppt_h</p:attrName>
                                        </p:attrNameLst>
                                      </p:cBhvr>
                                      <p:tavLst>
                                        <p:tav tm="0">
                                          <p:val>
                                            <p:fltVal val="0"/>
                                          </p:val>
                                        </p:tav>
                                        <p:tav tm="100000">
                                          <p:val>
                                            <p:strVal val="#ppt_h"/>
                                          </p:val>
                                        </p:tav>
                                      </p:tavLst>
                                    </p:anim>
                                    <p:anim calcmode="lin" valueType="num">
                                      <p:cBhvr>
                                        <p:cTn id="93" dur="400" fill="hold"/>
                                        <p:tgtEl>
                                          <p:spTgt spid="22"/>
                                        </p:tgtEl>
                                        <p:attrNameLst>
                                          <p:attrName>style.rotation</p:attrName>
                                        </p:attrNameLst>
                                      </p:cBhvr>
                                      <p:tavLst>
                                        <p:tav tm="0">
                                          <p:val>
                                            <p:fltVal val="90"/>
                                          </p:val>
                                        </p:tav>
                                        <p:tav tm="100000">
                                          <p:val>
                                            <p:fltVal val="0"/>
                                          </p:val>
                                        </p:tav>
                                      </p:tavLst>
                                    </p:anim>
                                    <p:animEffect transition="in" filter="fade">
                                      <p:cBhvr>
                                        <p:cTn id="94" dur="400"/>
                                        <p:tgtEl>
                                          <p:spTgt spid="22"/>
                                        </p:tgtEl>
                                      </p:cBhvr>
                                    </p:animEffect>
                                  </p:childTnLst>
                                </p:cTn>
                              </p:par>
                            </p:childTnLst>
                          </p:cTn>
                        </p:par>
                        <p:par>
                          <p:cTn id="95" fill="hold">
                            <p:stCondLst>
                              <p:cond delay="5320"/>
                            </p:stCondLst>
                            <p:childTnLst>
                              <p:par>
                                <p:cTn id="96" presetID="22" presetClass="entr" presetSubtype="8" fill="hold" grpId="0" nodeType="afterEffect">
                                  <p:stCondLst>
                                    <p:cond delay="0"/>
                                  </p:stCondLst>
                                  <p:childTnLst>
                                    <p:set>
                                      <p:cBhvr>
                                        <p:cTn id="97" dur="1" fill="hold">
                                          <p:stCondLst>
                                            <p:cond delay="0"/>
                                          </p:stCondLst>
                                        </p:cTn>
                                        <p:tgtEl>
                                          <p:spTgt spid="18"/>
                                        </p:tgtEl>
                                        <p:attrNameLst>
                                          <p:attrName>style.visibility</p:attrName>
                                        </p:attrNameLst>
                                      </p:cBhvr>
                                      <p:to>
                                        <p:strVal val="visible"/>
                                      </p:to>
                                    </p:set>
                                    <p:animEffect transition="in" filter="wipe(left)">
                                      <p:cBhvr>
                                        <p:cTn id="98" dur="500"/>
                                        <p:tgtEl>
                                          <p:spTgt spid="18"/>
                                        </p:tgtEl>
                                      </p:cBhvr>
                                    </p:animEffect>
                                  </p:childTnLst>
                                </p:cTn>
                              </p:par>
                            </p:childTnLst>
                          </p:cTn>
                        </p:par>
                        <p:par>
                          <p:cTn id="99" fill="hold">
                            <p:stCondLst>
                              <p:cond delay="5820"/>
                            </p:stCondLst>
                            <p:childTnLst>
                              <p:par>
                                <p:cTn id="100" presetID="31" presetClass="entr" presetSubtype="0" fill="hold" grpId="0" nodeType="afterEffect">
                                  <p:stCondLst>
                                    <p:cond delay="0"/>
                                  </p:stCondLst>
                                  <p:childTnLst>
                                    <p:set>
                                      <p:cBhvr>
                                        <p:cTn id="101" dur="1" fill="hold">
                                          <p:stCondLst>
                                            <p:cond delay="0"/>
                                          </p:stCondLst>
                                        </p:cTn>
                                        <p:tgtEl>
                                          <p:spTgt spid="23"/>
                                        </p:tgtEl>
                                        <p:attrNameLst>
                                          <p:attrName>style.visibility</p:attrName>
                                        </p:attrNameLst>
                                      </p:cBhvr>
                                      <p:to>
                                        <p:strVal val="visible"/>
                                      </p:to>
                                    </p:set>
                                    <p:anim calcmode="lin" valueType="num">
                                      <p:cBhvr>
                                        <p:cTn id="102" dur="400" fill="hold"/>
                                        <p:tgtEl>
                                          <p:spTgt spid="23"/>
                                        </p:tgtEl>
                                        <p:attrNameLst>
                                          <p:attrName>ppt_w</p:attrName>
                                        </p:attrNameLst>
                                      </p:cBhvr>
                                      <p:tavLst>
                                        <p:tav tm="0">
                                          <p:val>
                                            <p:fltVal val="0"/>
                                          </p:val>
                                        </p:tav>
                                        <p:tav tm="100000">
                                          <p:val>
                                            <p:strVal val="#ppt_w"/>
                                          </p:val>
                                        </p:tav>
                                      </p:tavLst>
                                    </p:anim>
                                    <p:anim calcmode="lin" valueType="num">
                                      <p:cBhvr>
                                        <p:cTn id="103" dur="400" fill="hold"/>
                                        <p:tgtEl>
                                          <p:spTgt spid="23"/>
                                        </p:tgtEl>
                                        <p:attrNameLst>
                                          <p:attrName>ppt_h</p:attrName>
                                        </p:attrNameLst>
                                      </p:cBhvr>
                                      <p:tavLst>
                                        <p:tav tm="0">
                                          <p:val>
                                            <p:fltVal val="0"/>
                                          </p:val>
                                        </p:tav>
                                        <p:tav tm="100000">
                                          <p:val>
                                            <p:strVal val="#ppt_h"/>
                                          </p:val>
                                        </p:tav>
                                      </p:tavLst>
                                    </p:anim>
                                    <p:anim calcmode="lin" valueType="num">
                                      <p:cBhvr>
                                        <p:cTn id="104" dur="400" fill="hold"/>
                                        <p:tgtEl>
                                          <p:spTgt spid="23"/>
                                        </p:tgtEl>
                                        <p:attrNameLst>
                                          <p:attrName>style.rotation</p:attrName>
                                        </p:attrNameLst>
                                      </p:cBhvr>
                                      <p:tavLst>
                                        <p:tav tm="0">
                                          <p:val>
                                            <p:fltVal val="90"/>
                                          </p:val>
                                        </p:tav>
                                        <p:tav tm="100000">
                                          <p:val>
                                            <p:fltVal val="0"/>
                                          </p:val>
                                        </p:tav>
                                      </p:tavLst>
                                    </p:anim>
                                    <p:animEffect transition="in" filter="fade">
                                      <p:cBhvr>
                                        <p:cTn id="105" dur="400"/>
                                        <p:tgtEl>
                                          <p:spTgt spid="23"/>
                                        </p:tgtEl>
                                      </p:cBhvr>
                                    </p:animEffect>
                                  </p:childTnLst>
                                </p:cTn>
                              </p:par>
                            </p:childTnLst>
                          </p:cTn>
                        </p:par>
                        <p:par>
                          <p:cTn id="106" fill="hold">
                            <p:stCondLst>
                              <p:cond delay="6220"/>
                            </p:stCondLst>
                            <p:childTnLst>
                              <p:par>
                                <p:cTn id="107" presetID="22" presetClass="entr" presetSubtype="8" fill="hold" grpId="0" nodeType="afterEffect">
                                  <p:stCondLst>
                                    <p:cond delay="0"/>
                                  </p:stCondLst>
                                  <p:childTnLst>
                                    <p:set>
                                      <p:cBhvr>
                                        <p:cTn id="108" dur="1" fill="hold">
                                          <p:stCondLst>
                                            <p:cond delay="0"/>
                                          </p:stCondLst>
                                        </p:cTn>
                                        <p:tgtEl>
                                          <p:spTgt spid="19"/>
                                        </p:tgtEl>
                                        <p:attrNameLst>
                                          <p:attrName>style.visibility</p:attrName>
                                        </p:attrNameLst>
                                      </p:cBhvr>
                                      <p:to>
                                        <p:strVal val="visible"/>
                                      </p:to>
                                    </p:set>
                                    <p:animEffect transition="in" filter="wipe(left)">
                                      <p:cBhvr>
                                        <p:cTn id="10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4" grpId="0" animBg="1"/>
      <p:bldP spid="5" grpId="0" animBg="1"/>
      <p:bldP spid="6" grpId="0" animBg="1"/>
      <p:bldP spid="7" grpId="0" animBg="1"/>
      <p:bldP spid="8" grpId="0" animBg="1"/>
      <p:bldP spid="9" grpId="0" animBg="1"/>
      <p:bldP spid="10" grpId="0" animBg="1"/>
      <p:bldP spid="11" grpId="0" animBg="1"/>
      <p:bldP spid="12" grpId="0"/>
      <p:bldP spid="13" grpId="0"/>
      <p:bldP spid="14" grpId="0"/>
      <p:bldP spid="15" grpId="0"/>
      <p:bldP spid="16" grpId="0"/>
      <p:bldP spid="17" grpId="0"/>
      <p:bldP spid="18" grpId="0"/>
      <p:bldP spid="19" grpId="0"/>
      <p:bldP spid="20" grpId="0"/>
      <p:bldP spid="21" grpId="0"/>
      <p:bldP spid="22" grpId="0"/>
      <p:bldP spid="2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2454497"/>
            <a:ext cx="12196800" cy="4403503"/>
          </a:xfrm>
          <a:prstGeom prst="rect">
            <a:avLst/>
          </a:prstGeom>
        </p:spPr>
      </p:pic>
      <p:grpSp>
        <p:nvGrpSpPr>
          <p:cNvPr id="8" name="组合 7"/>
          <p:cNvGrpSpPr/>
          <p:nvPr/>
        </p:nvGrpSpPr>
        <p:grpSpPr>
          <a:xfrm>
            <a:off x="4947444" y="1328709"/>
            <a:ext cx="2301875" cy="2308226"/>
            <a:chOff x="6609209" y="790981"/>
            <a:chExt cx="2301875" cy="2308226"/>
          </a:xfrm>
        </p:grpSpPr>
        <p:sp>
          <p:nvSpPr>
            <p:cNvPr id="9" name="Oval 5"/>
            <p:cNvSpPr>
              <a:spLocks noChangeArrowheads="1"/>
            </p:cNvSpPr>
            <p:nvPr/>
          </p:nvSpPr>
          <p:spPr bwMode="auto">
            <a:xfrm>
              <a:off x="6609209" y="790981"/>
              <a:ext cx="2301875" cy="230822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6"/>
            <p:cNvSpPr>
              <a:spLocks noEditPoints="1"/>
            </p:cNvSpPr>
            <p:nvPr/>
          </p:nvSpPr>
          <p:spPr bwMode="auto">
            <a:xfrm>
              <a:off x="6733034" y="914806"/>
              <a:ext cx="2054225" cy="2058988"/>
            </a:xfrm>
            <a:custGeom>
              <a:avLst/>
              <a:gdLst>
                <a:gd name="T0" fmla="*/ 1653 w 3306"/>
                <a:gd name="T1" fmla="*/ 0 h 3306"/>
                <a:gd name="T2" fmla="*/ 3306 w 3306"/>
                <a:gd name="T3" fmla="*/ 1653 h 3306"/>
                <a:gd name="T4" fmla="*/ 1653 w 3306"/>
                <a:gd name="T5" fmla="*/ 3306 h 3306"/>
                <a:gd name="T6" fmla="*/ 0 w 3306"/>
                <a:gd name="T7" fmla="*/ 1653 h 3306"/>
                <a:gd name="T8" fmla="*/ 1653 w 3306"/>
                <a:gd name="T9" fmla="*/ 0 h 3306"/>
                <a:gd name="T10" fmla="*/ 1653 w 3306"/>
                <a:gd name="T11" fmla="*/ 112 h 3306"/>
                <a:gd name="T12" fmla="*/ 3193 w 3306"/>
                <a:gd name="T13" fmla="*/ 1653 h 3306"/>
                <a:gd name="T14" fmla="*/ 1653 w 3306"/>
                <a:gd name="T15" fmla="*/ 3193 h 3306"/>
                <a:gd name="T16" fmla="*/ 112 w 3306"/>
                <a:gd name="T17" fmla="*/ 1653 h 3306"/>
                <a:gd name="T18" fmla="*/ 1653 w 3306"/>
                <a:gd name="T19" fmla="*/ 112 h 3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06" h="3306">
                  <a:moveTo>
                    <a:pt x="1653" y="0"/>
                  </a:moveTo>
                  <a:cubicBezTo>
                    <a:pt x="2565" y="0"/>
                    <a:pt x="3306" y="740"/>
                    <a:pt x="3306" y="1653"/>
                  </a:cubicBezTo>
                  <a:cubicBezTo>
                    <a:pt x="3306" y="2565"/>
                    <a:pt x="2565" y="3306"/>
                    <a:pt x="1653" y="3306"/>
                  </a:cubicBezTo>
                  <a:cubicBezTo>
                    <a:pt x="740" y="3306"/>
                    <a:pt x="0" y="2565"/>
                    <a:pt x="0" y="1653"/>
                  </a:cubicBezTo>
                  <a:cubicBezTo>
                    <a:pt x="0" y="740"/>
                    <a:pt x="740" y="0"/>
                    <a:pt x="1653" y="0"/>
                  </a:cubicBezTo>
                  <a:close/>
                  <a:moveTo>
                    <a:pt x="1653" y="112"/>
                  </a:moveTo>
                  <a:cubicBezTo>
                    <a:pt x="2503" y="112"/>
                    <a:pt x="3193" y="802"/>
                    <a:pt x="3193" y="1653"/>
                  </a:cubicBezTo>
                  <a:cubicBezTo>
                    <a:pt x="3193" y="2503"/>
                    <a:pt x="2503" y="3193"/>
                    <a:pt x="1653" y="3193"/>
                  </a:cubicBezTo>
                  <a:cubicBezTo>
                    <a:pt x="802" y="3193"/>
                    <a:pt x="112" y="2503"/>
                    <a:pt x="112" y="1653"/>
                  </a:cubicBezTo>
                  <a:cubicBezTo>
                    <a:pt x="112" y="802"/>
                    <a:pt x="802" y="112"/>
                    <a:pt x="1653" y="112"/>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13" name="TextBox 12"/>
          <p:cNvSpPr txBox="1"/>
          <p:nvPr/>
        </p:nvSpPr>
        <p:spPr>
          <a:xfrm>
            <a:off x="2969396" y="3754914"/>
            <a:ext cx="6257970" cy="830997"/>
          </a:xfrm>
          <a:prstGeom prst="rect">
            <a:avLst/>
          </a:prstGeom>
          <a:noFill/>
        </p:spPr>
        <p:txBody>
          <a:bodyPr wrap="square" rtlCol="0">
            <a:spAutoFit/>
          </a:bodyPr>
          <a:lstStyle/>
          <a:p>
            <a:pPr algn="ctr"/>
            <a:r>
              <a:rPr lang="zh-CN" altLang="en-US" sz="4800" b="1" dirty="0" smtClean="0">
                <a:solidFill>
                  <a:schemeClr val="accent2"/>
                </a:solidFill>
                <a:latin typeface="微软雅黑"/>
                <a:ea typeface="微软雅黑"/>
              </a:rPr>
              <a:t>财务与融资</a:t>
            </a:r>
            <a:endParaRPr lang="zh-CN" altLang="en-US" sz="4800" b="1" dirty="0">
              <a:solidFill>
                <a:schemeClr val="accent2"/>
              </a:solidFill>
              <a:latin typeface="微软雅黑"/>
              <a:ea typeface="微软雅黑"/>
            </a:endParaRPr>
          </a:p>
        </p:txBody>
      </p:sp>
      <p:cxnSp>
        <p:nvCxnSpPr>
          <p:cNvPr id="14" name="直接连接符 13"/>
          <p:cNvCxnSpPr/>
          <p:nvPr/>
        </p:nvCxnSpPr>
        <p:spPr bwMode="auto">
          <a:xfrm>
            <a:off x="2641997" y="4570914"/>
            <a:ext cx="6912768" cy="0"/>
          </a:xfrm>
          <a:prstGeom prst="line">
            <a:avLst/>
          </a:prstGeom>
          <a:solidFill>
            <a:schemeClr val="accent1"/>
          </a:solidFill>
          <a:ln w="9525" cap="flat" cmpd="sng" algn="ctr">
            <a:solidFill>
              <a:schemeClr val="accent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 name="Freeform 14"/>
          <p:cNvSpPr>
            <a:spLocks noEditPoints="1"/>
          </p:cNvSpPr>
          <p:nvPr/>
        </p:nvSpPr>
        <p:spPr bwMode="auto">
          <a:xfrm>
            <a:off x="5418991" y="1828800"/>
            <a:ext cx="1386420" cy="1308044"/>
          </a:xfrm>
          <a:custGeom>
            <a:avLst/>
            <a:gdLst>
              <a:gd name="T0" fmla="*/ 35 w 1031"/>
              <a:gd name="T1" fmla="*/ 765 h 966"/>
              <a:gd name="T2" fmla="*/ 736 w 1031"/>
              <a:gd name="T3" fmla="*/ 574 h 966"/>
              <a:gd name="T4" fmla="*/ 674 w 1031"/>
              <a:gd name="T5" fmla="*/ 791 h 966"/>
              <a:gd name="T6" fmla="*/ 652 w 1031"/>
              <a:gd name="T7" fmla="*/ 603 h 966"/>
              <a:gd name="T8" fmla="*/ 654 w 1031"/>
              <a:gd name="T9" fmla="*/ 435 h 966"/>
              <a:gd name="T10" fmla="*/ 636 w 1031"/>
              <a:gd name="T11" fmla="*/ 442 h 966"/>
              <a:gd name="T12" fmla="*/ 650 w 1031"/>
              <a:gd name="T13" fmla="*/ 467 h 966"/>
              <a:gd name="T14" fmla="*/ 666 w 1031"/>
              <a:gd name="T15" fmla="*/ 461 h 966"/>
              <a:gd name="T16" fmla="*/ 570 w 1031"/>
              <a:gd name="T17" fmla="*/ 484 h 966"/>
              <a:gd name="T18" fmla="*/ 578 w 1031"/>
              <a:gd name="T19" fmla="*/ 516 h 966"/>
              <a:gd name="T20" fmla="*/ 590 w 1031"/>
              <a:gd name="T21" fmla="*/ 504 h 966"/>
              <a:gd name="T22" fmla="*/ 520 w 1031"/>
              <a:gd name="T23" fmla="*/ 545 h 966"/>
              <a:gd name="T24" fmla="*/ 511 w 1031"/>
              <a:gd name="T25" fmla="*/ 563 h 966"/>
              <a:gd name="T26" fmla="*/ 537 w 1031"/>
              <a:gd name="T27" fmla="*/ 575 h 966"/>
              <a:gd name="T28" fmla="*/ 545 w 1031"/>
              <a:gd name="T29" fmla="*/ 559 h 966"/>
              <a:gd name="T30" fmla="*/ 489 w 1031"/>
              <a:gd name="T31" fmla="*/ 639 h 966"/>
              <a:gd name="T32" fmla="*/ 516 w 1031"/>
              <a:gd name="T33" fmla="*/ 658 h 966"/>
              <a:gd name="T34" fmla="*/ 517 w 1031"/>
              <a:gd name="T35" fmla="*/ 641 h 966"/>
              <a:gd name="T36" fmla="*/ 493 w 1031"/>
              <a:gd name="T37" fmla="*/ 720 h 966"/>
              <a:gd name="T38" fmla="*/ 498 w 1031"/>
              <a:gd name="T39" fmla="*/ 739 h 966"/>
              <a:gd name="T40" fmla="*/ 524 w 1031"/>
              <a:gd name="T41" fmla="*/ 728 h 966"/>
              <a:gd name="T42" fmla="*/ 520 w 1031"/>
              <a:gd name="T43" fmla="*/ 711 h 966"/>
              <a:gd name="T44" fmla="*/ 533 w 1031"/>
              <a:gd name="T45" fmla="*/ 810 h 966"/>
              <a:gd name="T46" fmla="*/ 565 w 1031"/>
              <a:gd name="T47" fmla="*/ 806 h 966"/>
              <a:gd name="T48" fmla="*/ 555 w 1031"/>
              <a:gd name="T49" fmla="*/ 792 h 966"/>
              <a:gd name="T50" fmla="*/ 589 w 1031"/>
              <a:gd name="T51" fmla="*/ 866 h 966"/>
              <a:gd name="T52" fmla="*/ 605 w 1031"/>
              <a:gd name="T53" fmla="*/ 877 h 966"/>
              <a:gd name="T54" fmla="*/ 619 w 1031"/>
              <a:gd name="T55" fmla="*/ 853 h 966"/>
              <a:gd name="T56" fmla="*/ 605 w 1031"/>
              <a:gd name="T57" fmla="*/ 843 h 966"/>
              <a:gd name="T58" fmla="*/ 678 w 1031"/>
              <a:gd name="T59" fmla="*/ 907 h 966"/>
              <a:gd name="T60" fmla="*/ 696 w 1031"/>
              <a:gd name="T61" fmla="*/ 910 h 966"/>
              <a:gd name="T62" fmla="*/ 685 w 1031"/>
              <a:gd name="T63" fmla="*/ 879 h 966"/>
              <a:gd name="T64" fmla="*/ 757 w 1031"/>
              <a:gd name="T65" fmla="*/ 912 h 966"/>
              <a:gd name="T66" fmla="*/ 777 w 1031"/>
              <a:gd name="T67" fmla="*/ 909 h 966"/>
              <a:gd name="T68" fmla="*/ 774 w 1031"/>
              <a:gd name="T69" fmla="*/ 881 h 966"/>
              <a:gd name="T70" fmla="*/ 757 w 1031"/>
              <a:gd name="T71" fmla="*/ 884 h 966"/>
              <a:gd name="T72" fmla="*/ 850 w 1031"/>
              <a:gd name="T73" fmla="*/ 883 h 966"/>
              <a:gd name="T74" fmla="*/ 867 w 1031"/>
              <a:gd name="T75" fmla="*/ 874 h 966"/>
              <a:gd name="T76" fmla="*/ 840 w 1031"/>
              <a:gd name="T77" fmla="*/ 857 h 966"/>
              <a:gd name="T78" fmla="*/ 913 w 1031"/>
              <a:gd name="T79" fmla="*/ 834 h 966"/>
              <a:gd name="T80" fmla="*/ 925 w 1031"/>
              <a:gd name="T81" fmla="*/ 820 h 966"/>
              <a:gd name="T82" fmla="*/ 906 w 1031"/>
              <a:gd name="T83" fmla="*/ 799 h 966"/>
              <a:gd name="T84" fmla="*/ 896 w 1031"/>
              <a:gd name="T85" fmla="*/ 812 h 966"/>
              <a:gd name="T86" fmla="*/ 964 w 1031"/>
              <a:gd name="T87" fmla="*/ 751 h 966"/>
              <a:gd name="T88" fmla="*/ 970 w 1031"/>
              <a:gd name="T89" fmla="*/ 732 h 966"/>
              <a:gd name="T90" fmla="*/ 940 w 1031"/>
              <a:gd name="T91" fmla="*/ 735 h 966"/>
              <a:gd name="T92" fmla="*/ 978 w 1031"/>
              <a:gd name="T93" fmla="*/ 671 h 966"/>
              <a:gd name="T94" fmla="*/ 978 w 1031"/>
              <a:gd name="T95" fmla="*/ 653 h 966"/>
              <a:gd name="T96" fmla="*/ 950 w 1031"/>
              <a:gd name="T97" fmla="*/ 649 h 966"/>
              <a:gd name="T98" fmla="*/ 950 w 1031"/>
              <a:gd name="T99" fmla="*/ 668 h 966"/>
              <a:gd name="T100" fmla="*/ 960 w 1031"/>
              <a:gd name="T101" fmla="*/ 573 h 966"/>
              <a:gd name="T102" fmla="*/ 952 w 1031"/>
              <a:gd name="T103" fmla="*/ 556 h 966"/>
              <a:gd name="T104" fmla="*/ 932 w 1031"/>
              <a:gd name="T105" fmla="*/ 581 h 966"/>
              <a:gd name="T106" fmla="*/ 918 w 1031"/>
              <a:gd name="T107" fmla="*/ 506 h 966"/>
              <a:gd name="T108" fmla="*/ 906 w 1031"/>
              <a:gd name="T109" fmla="*/ 493 h 966"/>
              <a:gd name="T110" fmla="*/ 882 w 1031"/>
              <a:gd name="T111" fmla="*/ 509 h 966"/>
              <a:gd name="T112" fmla="*/ 894 w 1031"/>
              <a:gd name="T113" fmla="*/ 522 h 966"/>
              <a:gd name="T114" fmla="*/ 841 w 1031"/>
              <a:gd name="T115" fmla="*/ 447 h 966"/>
              <a:gd name="T116" fmla="*/ 823 w 1031"/>
              <a:gd name="T117" fmla="*/ 439 h 966"/>
              <a:gd name="T118" fmla="*/ 823 w 1031"/>
              <a:gd name="T119" fmla="*/ 470 h 966"/>
              <a:gd name="T120" fmla="*/ 733 w 1031"/>
              <a:gd name="T121" fmla="*/ 369 h 966"/>
              <a:gd name="T122" fmla="*/ 574 w 1031"/>
              <a:gd name="T123" fmla="*/ 15 h 966"/>
              <a:gd name="T124" fmla="*/ 48 w 1031"/>
              <a:gd name="T125" fmla="*/ 245 h 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31" h="966">
                <a:moveTo>
                  <a:pt x="83" y="717"/>
                </a:moveTo>
                <a:cubicBezTo>
                  <a:pt x="134" y="712"/>
                  <a:pt x="185" y="709"/>
                  <a:pt x="236" y="707"/>
                </a:cubicBezTo>
                <a:cubicBezTo>
                  <a:pt x="205" y="705"/>
                  <a:pt x="173" y="702"/>
                  <a:pt x="142" y="699"/>
                </a:cubicBezTo>
                <a:cubicBezTo>
                  <a:pt x="116" y="696"/>
                  <a:pt x="94" y="678"/>
                  <a:pt x="94" y="651"/>
                </a:cubicBezTo>
                <a:cubicBezTo>
                  <a:pt x="94" y="613"/>
                  <a:pt x="94" y="574"/>
                  <a:pt x="94" y="536"/>
                </a:cubicBezTo>
                <a:cubicBezTo>
                  <a:pt x="94" y="510"/>
                  <a:pt x="116" y="491"/>
                  <a:pt x="142" y="488"/>
                </a:cubicBezTo>
                <a:cubicBezTo>
                  <a:pt x="237" y="479"/>
                  <a:pt x="333" y="476"/>
                  <a:pt x="428" y="478"/>
                </a:cubicBezTo>
                <a:cubicBezTo>
                  <a:pt x="393" y="533"/>
                  <a:pt x="374" y="598"/>
                  <a:pt x="374" y="668"/>
                </a:cubicBezTo>
                <a:cubicBezTo>
                  <a:pt x="374" y="767"/>
                  <a:pt x="414" y="857"/>
                  <a:pt x="479" y="922"/>
                </a:cubicBezTo>
                <a:cubicBezTo>
                  <a:pt x="483" y="926"/>
                  <a:pt x="487" y="930"/>
                  <a:pt x="491" y="934"/>
                </a:cubicBezTo>
                <a:cubicBezTo>
                  <a:pt x="355" y="945"/>
                  <a:pt x="219" y="943"/>
                  <a:pt x="83" y="928"/>
                </a:cubicBezTo>
                <a:cubicBezTo>
                  <a:pt x="56" y="925"/>
                  <a:pt x="35" y="906"/>
                  <a:pt x="35" y="880"/>
                </a:cubicBezTo>
                <a:cubicBezTo>
                  <a:pt x="35" y="842"/>
                  <a:pt x="35" y="803"/>
                  <a:pt x="35" y="765"/>
                </a:cubicBezTo>
                <a:cubicBezTo>
                  <a:pt x="35" y="738"/>
                  <a:pt x="56" y="719"/>
                  <a:pt x="83" y="717"/>
                </a:cubicBezTo>
                <a:close/>
                <a:moveTo>
                  <a:pt x="709" y="424"/>
                </a:moveTo>
                <a:lnTo>
                  <a:pt x="709" y="424"/>
                </a:lnTo>
                <a:cubicBezTo>
                  <a:pt x="728" y="420"/>
                  <a:pt x="748" y="420"/>
                  <a:pt x="768" y="424"/>
                </a:cubicBezTo>
                <a:cubicBezTo>
                  <a:pt x="767" y="434"/>
                  <a:pt x="766" y="445"/>
                  <a:pt x="765" y="455"/>
                </a:cubicBezTo>
                <a:cubicBezTo>
                  <a:pt x="747" y="453"/>
                  <a:pt x="729" y="452"/>
                  <a:pt x="712" y="455"/>
                </a:cubicBezTo>
                <a:cubicBezTo>
                  <a:pt x="711" y="445"/>
                  <a:pt x="710" y="434"/>
                  <a:pt x="709" y="424"/>
                </a:cubicBezTo>
                <a:close/>
                <a:moveTo>
                  <a:pt x="818" y="615"/>
                </a:moveTo>
                <a:lnTo>
                  <a:pt x="818" y="615"/>
                </a:lnTo>
                <a:lnTo>
                  <a:pt x="749" y="615"/>
                </a:lnTo>
                <a:lnTo>
                  <a:pt x="749" y="604"/>
                </a:lnTo>
                <a:cubicBezTo>
                  <a:pt x="749" y="591"/>
                  <a:pt x="748" y="583"/>
                  <a:pt x="746" y="580"/>
                </a:cubicBezTo>
                <a:cubicBezTo>
                  <a:pt x="745" y="576"/>
                  <a:pt x="741" y="574"/>
                  <a:pt x="736" y="574"/>
                </a:cubicBezTo>
                <a:cubicBezTo>
                  <a:pt x="732" y="574"/>
                  <a:pt x="729" y="576"/>
                  <a:pt x="727" y="579"/>
                </a:cubicBezTo>
                <a:cubicBezTo>
                  <a:pt x="724" y="582"/>
                  <a:pt x="723" y="587"/>
                  <a:pt x="723" y="594"/>
                </a:cubicBezTo>
                <a:cubicBezTo>
                  <a:pt x="723" y="604"/>
                  <a:pt x="726" y="612"/>
                  <a:pt x="730" y="616"/>
                </a:cubicBezTo>
                <a:cubicBezTo>
                  <a:pt x="734" y="621"/>
                  <a:pt x="747" y="629"/>
                  <a:pt x="767" y="642"/>
                </a:cubicBezTo>
                <a:cubicBezTo>
                  <a:pt x="785" y="652"/>
                  <a:pt x="797" y="661"/>
                  <a:pt x="803" y="666"/>
                </a:cubicBezTo>
                <a:cubicBezTo>
                  <a:pt x="810" y="672"/>
                  <a:pt x="815" y="680"/>
                  <a:pt x="819" y="690"/>
                </a:cubicBezTo>
                <a:cubicBezTo>
                  <a:pt x="824" y="701"/>
                  <a:pt x="826" y="713"/>
                  <a:pt x="826" y="729"/>
                </a:cubicBezTo>
                <a:cubicBezTo>
                  <a:pt x="826" y="754"/>
                  <a:pt x="820" y="773"/>
                  <a:pt x="808" y="787"/>
                </a:cubicBezTo>
                <a:cubicBezTo>
                  <a:pt x="796" y="801"/>
                  <a:pt x="778" y="810"/>
                  <a:pt x="755" y="813"/>
                </a:cubicBezTo>
                <a:lnTo>
                  <a:pt x="755" y="839"/>
                </a:lnTo>
                <a:lnTo>
                  <a:pt x="723" y="839"/>
                </a:lnTo>
                <a:lnTo>
                  <a:pt x="723" y="813"/>
                </a:lnTo>
                <a:cubicBezTo>
                  <a:pt x="704" y="811"/>
                  <a:pt x="688" y="804"/>
                  <a:pt x="674" y="791"/>
                </a:cubicBezTo>
                <a:cubicBezTo>
                  <a:pt x="660" y="779"/>
                  <a:pt x="653" y="757"/>
                  <a:pt x="653" y="726"/>
                </a:cubicBezTo>
                <a:lnTo>
                  <a:pt x="653" y="713"/>
                </a:lnTo>
                <a:lnTo>
                  <a:pt x="723" y="713"/>
                </a:lnTo>
                <a:lnTo>
                  <a:pt x="723" y="730"/>
                </a:lnTo>
                <a:cubicBezTo>
                  <a:pt x="723" y="748"/>
                  <a:pt x="723" y="760"/>
                  <a:pt x="725" y="764"/>
                </a:cubicBezTo>
                <a:cubicBezTo>
                  <a:pt x="726" y="769"/>
                  <a:pt x="730" y="771"/>
                  <a:pt x="735" y="771"/>
                </a:cubicBezTo>
                <a:cubicBezTo>
                  <a:pt x="740" y="771"/>
                  <a:pt x="743" y="769"/>
                  <a:pt x="746" y="766"/>
                </a:cubicBezTo>
                <a:cubicBezTo>
                  <a:pt x="748" y="763"/>
                  <a:pt x="749" y="758"/>
                  <a:pt x="749" y="752"/>
                </a:cubicBezTo>
                <a:cubicBezTo>
                  <a:pt x="749" y="737"/>
                  <a:pt x="748" y="726"/>
                  <a:pt x="746" y="719"/>
                </a:cubicBezTo>
                <a:cubicBezTo>
                  <a:pt x="744" y="712"/>
                  <a:pt x="736" y="705"/>
                  <a:pt x="724" y="697"/>
                </a:cubicBezTo>
                <a:cubicBezTo>
                  <a:pt x="702" y="684"/>
                  <a:pt x="688" y="674"/>
                  <a:pt x="680" y="668"/>
                </a:cubicBezTo>
                <a:cubicBezTo>
                  <a:pt x="673" y="662"/>
                  <a:pt x="666" y="653"/>
                  <a:pt x="661" y="641"/>
                </a:cubicBezTo>
                <a:cubicBezTo>
                  <a:pt x="655" y="630"/>
                  <a:pt x="652" y="617"/>
                  <a:pt x="652" y="603"/>
                </a:cubicBezTo>
                <a:cubicBezTo>
                  <a:pt x="652" y="582"/>
                  <a:pt x="658" y="566"/>
                  <a:pt x="670" y="554"/>
                </a:cubicBezTo>
                <a:cubicBezTo>
                  <a:pt x="682" y="543"/>
                  <a:pt x="699" y="535"/>
                  <a:pt x="723" y="533"/>
                </a:cubicBezTo>
                <a:lnTo>
                  <a:pt x="723" y="510"/>
                </a:lnTo>
                <a:lnTo>
                  <a:pt x="755" y="510"/>
                </a:lnTo>
                <a:lnTo>
                  <a:pt x="755" y="533"/>
                </a:lnTo>
                <a:cubicBezTo>
                  <a:pt x="776" y="535"/>
                  <a:pt x="792" y="542"/>
                  <a:pt x="803" y="554"/>
                </a:cubicBezTo>
                <a:cubicBezTo>
                  <a:pt x="813" y="566"/>
                  <a:pt x="819" y="582"/>
                  <a:pt x="819" y="602"/>
                </a:cubicBezTo>
                <a:cubicBezTo>
                  <a:pt x="819" y="605"/>
                  <a:pt x="818" y="609"/>
                  <a:pt x="818" y="615"/>
                </a:cubicBezTo>
                <a:close/>
                <a:moveTo>
                  <a:pt x="658" y="434"/>
                </a:moveTo>
                <a:lnTo>
                  <a:pt x="658" y="434"/>
                </a:lnTo>
                <a:lnTo>
                  <a:pt x="657" y="434"/>
                </a:lnTo>
                <a:lnTo>
                  <a:pt x="656" y="435"/>
                </a:lnTo>
                <a:lnTo>
                  <a:pt x="654" y="435"/>
                </a:lnTo>
                <a:lnTo>
                  <a:pt x="653" y="436"/>
                </a:lnTo>
                <a:lnTo>
                  <a:pt x="652" y="436"/>
                </a:lnTo>
                <a:lnTo>
                  <a:pt x="650" y="437"/>
                </a:lnTo>
                <a:lnTo>
                  <a:pt x="649" y="437"/>
                </a:lnTo>
                <a:lnTo>
                  <a:pt x="647" y="438"/>
                </a:lnTo>
                <a:lnTo>
                  <a:pt x="646" y="438"/>
                </a:lnTo>
                <a:lnTo>
                  <a:pt x="645" y="439"/>
                </a:lnTo>
                <a:lnTo>
                  <a:pt x="643" y="439"/>
                </a:lnTo>
                <a:lnTo>
                  <a:pt x="642" y="440"/>
                </a:lnTo>
                <a:lnTo>
                  <a:pt x="640" y="440"/>
                </a:lnTo>
                <a:lnTo>
                  <a:pt x="639" y="441"/>
                </a:lnTo>
                <a:lnTo>
                  <a:pt x="638" y="441"/>
                </a:lnTo>
                <a:lnTo>
                  <a:pt x="636" y="442"/>
                </a:lnTo>
                <a:lnTo>
                  <a:pt x="635" y="443"/>
                </a:lnTo>
                <a:lnTo>
                  <a:pt x="633" y="443"/>
                </a:lnTo>
                <a:lnTo>
                  <a:pt x="632" y="444"/>
                </a:lnTo>
                <a:lnTo>
                  <a:pt x="631" y="445"/>
                </a:lnTo>
                <a:lnTo>
                  <a:pt x="631" y="445"/>
                </a:lnTo>
                <a:lnTo>
                  <a:pt x="643" y="470"/>
                </a:lnTo>
                <a:lnTo>
                  <a:pt x="643" y="470"/>
                </a:lnTo>
                <a:lnTo>
                  <a:pt x="644" y="470"/>
                </a:lnTo>
                <a:lnTo>
                  <a:pt x="645" y="469"/>
                </a:lnTo>
                <a:lnTo>
                  <a:pt x="646" y="468"/>
                </a:lnTo>
                <a:lnTo>
                  <a:pt x="647" y="468"/>
                </a:lnTo>
                <a:lnTo>
                  <a:pt x="649" y="467"/>
                </a:lnTo>
                <a:lnTo>
                  <a:pt x="650" y="467"/>
                </a:lnTo>
                <a:lnTo>
                  <a:pt x="651" y="466"/>
                </a:lnTo>
                <a:lnTo>
                  <a:pt x="652" y="466"/>
                </a:lnTo>
                <a:lnTo>
                  <a:pt x="654" y="465"/>
                </a:lnTo>
                <a:lnTo>
                  <a:pt x="655" y="465"/>
                </a:lnTo>
                <a:lnTo>
                  <a:pt x="656" y="464"/>
                </a:lnTo>
                <a:lnTo>
                  <a:pt x="657" y="464"/>
                </a:lnTo>
                <a:lnTo>
                  <a:pt x="658" y="464"/>
                </a:lnTo>
                <a:lnTo>
                  <a:pt x="660" y="463"/>
                </a:lnTo>
                <a:lnTo>
                  <a:pt x="661" y="463"/>
                </a:lnTo>
                <a:lnTo>
                  <a:pt x="662" y="462"/>
                </a:lnTo>
                <a:lnTo>
                  <a:pt x="663" y="462"/>
                </a:lnTo>
                <a:lnTo>
                  <a:pt x="665" y="461"/>
                </a:lnTo>
                <a:lnTo>
                  <a:pt x="666" y="461"/>
                </a:lnTo>
                <a:lnTo>
                  <a:pt x="667" y="461"/>
                </a:lnTo>
                <a:lnTo>
                  <a:pt x="658" y="434"/>
                </a:lnTo>
                <a:close/>
                <a:moveTo>
                  <a:pt x="580" y="476"/>
                </a:moveTo>
                <a:lnTo>
                  <a:pt x="580" y="476"/>
                </a:lnTo>
                <a:lnTo>
                  <a:pt x="579" y="476"/>
                </a:lnTo>
                <a:lnTo>
                  <a:pt x="578" y="477"/>
                </a:lnTo>
                <a:lnTo>
                  <a:pt x="577" y="478"/>
                </a:lnTo>
                <a:lnTo>
                  <a:pt x="576" y="479"/>
                </a:lnTo>
                <a:lnTo>
                  <a:pt x="575" y="480"/>
                </a:lnTo>
                <a:lnTo>
                  <a:pt x="574" y="481"/>
                </a:lnTo>
                <a:lnTo>
                  <a:pt x="573" y="482"/>
                </a:lnTo>
                <a:lnTo>
                  <a:pt x="571" y="483"/>
                </a:lnTo>
                <a:lnTo>
                  <a:pt x="570" y="484"/>
                </a:lnTo>
                <a:lnTo>
                  <a:pt x="569" y="485"/>
                </a:lnTo>
                <a:lnTo>
                  <a:pt x="568" y="486"/>
                </a:lnTo>
                <a:lnTo>
                  <a:pt x="567" y="487"/>
                </a:lnTo>
                <a:lnTo>
                  <a:pt x="566" y="488"/>
                </a:lnTo>
                <a:lnTo>
                  <a:pt x="565" y="489"/>
                </a:lnTo>
                <a:lnTo>
                  <a:pt x="564" y="490"/>
                </a:lnTo>
                <a:lnTo>
                  <a:pt x="563" y="491"/>
                </a:lnTo>
                <a:lnTo>
                  <a:pt x="562" y="492"/>
                </a:lnTo>
                <a:lnTo>
                  <a:pt x="561" y="493"/>
                </a:lnTo>
                <a:lnTo>
                  <a:pt x="560" y="494"/>
                </a:lnTo>
                <a:lnTo>
                  <a:pt x="559" y="495"/>
                </a:lnTo>
                <a:lnTo>
                  <a:pt x="558" y="496"/>
                </a:lnTo>
                <a:lnTo>
                  <a:pt x="578" y="516"/>
                </a:lnTo>
                <a:lnTo>
                  <a:pt x="579" y="515"/>
                </a:lnTo>
                <a:lnTo>
                  <a:pt x="580" y="514"/>
                </a:lnTo>
                <a:lnTo>
                  <a:pt x="581" y="513"/>
                </a:lnTo>
                <a:lnTo>
                  <a:pt x="581" y="512"/>
                </a:lnTo>
                <a:lnTo>
                  <a:pt x="582" y="511"/>
                </a:lnTo>
                <a:lnTo>
                  <a:pt x="583" y="510"/>
                </a:lnTo>
                <a:lnTo>
                  <a:pt x="584" y="509"/>
                </a:lnTo>
                <a:lnTo>
                  <a:pt x="585" y="509"/>
                </a:lnTo>
                <a:lnTo>
                  <a:pt x="586" y="508"/>
                </a:lnTo>
                <a:lnTo>
                  <a:pt x="587" y="507"/>
                </a:lnTo>
                <a:lnTo>
                  <a:pt x="588" y="506"/>
                </a:lnTo>
                <a:lnTo>
                  <a:pt x="589" y="505"/>
                </a:lnTo>
                <a:lnTo>
                  <a:pt x="590" y="504"/>
                </a:lnTo>
                <a:lnTo>
                  <a:pt x="591" y="503"/>
                </a:lnTo>
                <a:lnTo>
                  <a:pt x="592" y="502"/>
                </a:lnTo>
                <a:lnTo>
                  <a:pt x="593" y="502"/>
                </a:lnTo>
                <a:lnTo>
                  <a:pt x="594" y="501"/>
                </a:lnTo>
                <a:lnTo>
                  <a:pt x="595" y="500"/>
                </a:lnTo>
                <a:lnTo>
                  <a:pt x="596" y="499"/>
                </a:lnTo>
                <a:lnTo>
                  <a:pt x="597" y="498"/>
                </a:lnTo>
                <a:lnTo>
                  <a:pt x="598" y="498"/>
                </a:lnTo>
                <a:lnTo>
                  <a:pt x="580" y="476"/>
                </a:lnTo>
                <a:close/>
                <a:moveTo>
                  <a:pt x="521" y="543"/>
                </a:moveTo>
                <a:lnTo>
                  <a:pt x="521" y="543"/>
                </a:lnTo>
                <a:lnTo>
                  <a:pt x="521" y="544"/>
                </a:lnTo>
                <a:lnTo>
                  <a:pt x="520" y="545"/>
                </a:lnTo>
                <a:lnTo>
                  <a:pt x="519" y="547"/>
                </a:lnTo>
                <a:lnTo>
                  <a:pt x="519" y="548"/>
                </a:lnTo>
                <a:lnTo>
                  <a:pt x="518" y="549"/>
                </a:lnTo>
                <a:lnTo>
                  <a:pt x="517" y="551"/>
                </a:lnTo>
                <a:lnTo>
                  <a:pt x="517" y="552"/>
                </a:lnTo>
                <a:lnTo>
                  <a:pt x="516" y="553"/>
                </a:lnTo>
                <a:lnTo>
                  <a:pt x="515" y="555"/>
                </a:lnTo>
                <a:lnTo>
                  <a:pt x="515" y="556"/>
                </a:lnTo>
                <a:lnTo>
                  <a:pt x="514" y="557"/>
                </a:lnTo>
                <a:lnTo>
                  <a:pt x="513" y="559"/>
                </a:lnTo>
                <a:lnTo>
                  <a:pt x="513" y="560"/>
                </a:lnTo>
                <a:lnTo>
                  <a:pt x="512" y="561"/>
                </a:lnTo>
                <a:lnTo>
                  <a:pt x="511" y="563"/>
                </a:lnTo>
                <a:lnTo>
                  <a:pt x="511" y="564"/>
                </a:lnTo>
                <a:lnTo>
                  <a:pt x="510" y="565"/>
                </a:lnTo>
                <a:lnTo>
                  <a:pt x="509" y="567"/>
                </a:lnTo>
                <a:lnTo>
                  <a:pt x="509" y="568"/>
                </a:lnTo>
                <a:lnTo>
                  <a:pt x="508" y="569"/>
                </a:lnTo>
                <a:lnTo>
                  <a:pt x="508" y="570"/>
                </a:lnTo>
                <a:lnTo>
                  <a:pt x="534" y="581"/>
                </a:lnTo>
                <a:lnTo>
                  <a:pt x="534" y="581"/>
                </a:lnTo>
                <a:lnTo>
                  <a:pt x="535" y="579"/>
                </a:lnTo>
                <a:lnTo>
                  <a:pt x="535" y="578"/>
                </a:lnTo>
                <a:lnTo>
                  <a:pt x="536" y="577"/>
                </a:lnTo>
                <a:lnTo>
                  <a:pt x="536" y="576"/>
                </a:lnTo>
                <a:lnTo>
                  <a:pt x="537" y="575"/>
                </a:lnTo>
                <a:lnTo>
                  <a:pt x="537" y="573"/>
                </a:lnTo>
                <a:lnTo>
                  <a:pt x="538" y="572"/>
                </a:lnTo>
                <a:lnTo>
                  <a:pt x="538" y="571"/>
                </a:lnTo>
                <a:lnTo>
                  <a:pt x="539" y="570"/>
                </a:lnTo>
                <a:lnTo>
                  <a:pt x="540" y="569"/>
                </a:lnTo>
                <a:lnTo>
                  <a:pt x="540" y="568"/>
                </a:lnTo>
                <a:lnTo>
                  <a:pt x="541" y="566"/>
                </a:lnTo>
                <a:lnTo>
                  <a:pt x="542" y="565"/>
                </a:lnTo>
                <a:lnTo>
                  <a:pt x="542" y="564"/>
                </a:lnTo>
                <a:lnTo>
                  <a:pt x="543" y="563"/>
                </a:lnTo>
                <a:lnTo>
                  <a:pt x="543" y="562"/>
                </a:lnTo>
                <a:lnTo>
                  <a:pt x="544" y="561"/>
                </a:lnTo>
                <a:lnTo>
                  <a:pt x="545" y="559"/>
                </a:lnTo>
                <a:lnTo>
                  <a:pt x="545" y="558"/>
                </a:lnTo>
                <a:lnTo>
                  <a:pt x="546" y="558"/>
                </a:lnTo>
                <a:lnTo>
                  <a:pt x="521" y="543"/>
                </a:lnTo>
                <a:close/>
                <a:moveTo>
                  <a:pt x="491" y="627"/>
                </a:moveTo>
                <a:lnTo>
                  <a:pt x="491" y="627"/>
                </a:lnTo>
                <a:lnTo>
                  <a:pt x="491" y="629"/>
                </a:lnTo>
                <a:lnTo>
                  <a:pt x="491" y="630"/>
                </a:lnTo>
                <a:lnTo>
                  <a:pt x="490" y="632"/>
                </a:lnTo>
                <a:lnTo>
                  <a:pt x="490" y="633"/>
                </a:lnTo>
                <a:lnTo>
                  <a:pt x="490" y="635"/>
                </a:lnTo>
                <a:lnTo>
                  <a:pt x="490" y="636"/>
                </a:lnTo>
                <a:lnTo>
                  <a:pt x="489" y="638"/>
                </a:lnTo>
                <a:lnTo>
                  <a:pt x="489" y="639"/>
                </a:lnTo>
                <a:lnTo>
                  <a:pt x="489" y="641"/>
                </a:lnTo>
                <a:lnTo>
                  <a:pt x="489" y="643"/>
                </a:lnTo>
                <a:lnTo>
                  <a:pt x="489" y="644"/>
                </a:lnTo>
                <a:lnTo>
                  <a:pt x="489" y="646"/>
                </a:lnTo>
                <a:lnTo>
                  <a:pt x="489" y="647"/>
                </a:lnTo>
                <a:lnTo>
                  <a:pt x="488" y="649"/>
                </a:lnTo>
                <a:lnTo>
                  <a:pt x="488" y="650"/>
                </a:lnTo>
                <a:lnTo>
                  <a:pt x="488" y="652"/>
                </a:lnTo>
                <a:lnTo>
                  <a:pt x="488" y="653"/>
                </a:lnTo>
                <a:lnTo>
                  <a:pt x="488" y="655"/>
                </a:lnTo>
                <a:lnTo>
                  <a:pt x="488" y="657"/>
                </a:lnTo>
                <a:lnTo>
                  <a:pt x="488" y="657"/>
                </a:lnTo>
                <a:lnTo>
                  <a:pt x="516" y="658"/>
                </a:lnTo>
                <a:lnTo>
                  <a:pt x="516" y="658"/>
                </a:lnTo>
                <a:lnTo>
                  <a:pt x="516" y="656"/>
                </a:lnTo>
                <a:lnTo>
                  <a:pt x="516" y="655"/>
                </a:lnTo>
                <a:lnTo>
                  <a:pt x="516" y="654"/>
                </a:lnTo>
                <a:lnTo>
                  <a:pt x="516" y="652"/>
                </a:lnTo>
                <a:lnTo>
                  <a:pt x="517" y="651"/>
                </a:lnTo>
                <a:lnTo>
                  <a:pt x="517" y="649"/>
                </a:lnTo>
                <a:lnTo>
                  <a:pt x="517" y="648"/>
                </a:lnTo>
                <a:lnTo>
                  <a:pt x="517" y="647"/>
                </a:lnTo>
                <a:lnTo>
                  <a:pt x="517" y="645"/>
                </a:lnTo>
                <a:lnTo>
                  <a:pt x="517" y="644"/>
                </a:lnTo>
                <a:lnTo>
                  <a:pt x="517" y="643"/>
                </a:lnTo>
                <a:lnTo>
                  <a:pt x="517" y="641"/>
                </a:lnTo>
                <a:lnTo>
                  <a:pt x="518" y="640"/>
                </a:lnTo>
                <a:lnTo>
                  <a:pt x="518" y="639"/>
                </a:lnTo>
                <a:lnTo>
                  <a:pt x="518" y="637"/>
                </a:lnTo>
                <a:lnTo>
                  <a:pt x="518" y="636"/>
                </a:lnTo>
                <a:lnTo>
                  <a:pt x="518" y="634"/>
                </a:lnTo>
                <a:lnTo>
                  <a:pt x="519" y="633"/>
                </a:lnTo>
                <a:lnTo>
                  <a:pt x="519" y="632"/>
                </a:lnTo>
                <a:lnTo>
                  <a:pt x="491" y="627"/>
                </a:lnTo>
                <a:close/>
                <a:moveTo>
                  <a:pt x="493" y="717"/>
                </a:moveTo>
                <a:lnTo>
                  <a:pt x="493" y="717"/>
                </a:lnTo>
                <a:lnTo>
                  <a:pt x="493" y="717"/>
                </a:lnTo>
                <a:lnTo>
                  <a:pt x="493" y="718"/>
                </a:lnTo>
                <a:lnTo>
                  <a:pt x="493" y="720"/>
                </a:lnTo>
                <a:lnTo>
                  <a:pt x="494" y="721"/>
                </a:lnTo>
                <a:lnTo>
                  <a:pt x="494" y="723"/>
                </a:lnTo>
                <a:lnTo>
                  <a:pt x="494" y="724"/>
                </a:lnTo>
                <a:lnTo>
                  <a:pt x="495" y="726"/>
                </a:lnTo>
                <a:lnTo>
                  <a:pt x="495" y="727"/>
                </a:lnTo>
                <a:lnTo>
                  <a:pt x="495" y="729"/>
                </a:lnTo>
                <a:lnTo>
                  <a:pt x="496" y="730"/>
                </a:lnTo>
                <a:lnTo>
                  <a:pt x="496" y="732"/>
                </a:lnTo>
                <a:lnTo>
                  <a:pt x="497" y="733"/>
                </a:lnTo>
                <a:lnTo>
                  <a:pt x="497" y="735"/>
                </a:lnTo>
                <a:lnTo>
                  <a:pt x="497" y="736"/>
                </a:lnTo>
                <a:lnTo>
                  <a:pt x="498" y="738"/>
                </a:lnTo>
                <a:lnTo>
                  <a:pt x="498" y="739"/>
                </a:lnTo>
                <a:lnTo>
                  <a:pt x="499" y="741"/>
                </a:lnTo>
                <a:lnTo>
                  <a:pt x="499" y="742"/>
                </a:lnTo>
                <a:lnTo>
                  <a:pt x="500" y="743"/>
                </a:lnTo>
                <a:lnTo>
                  <a:pt x="500" y="745"/>
                </a:lnTo>
                <a:lnTo>
                  <a:pt x="500" y="746"/>
                </a:lnTo>
                <a:lnTo>
                  <a:pt x="527" y="736"/>
                </a:lnTo>
                <a:lnTo>
                  <a:pt x="527" y="736"/>
                </a:lnTo>
                <a:lnTo>
                  <a:pt x="526" y="735"/>
                </a:lnTo>
                <a:lnTo>
                  <a:pt x="526" y="733"/>
                </a:lnTo>
                <a:lnTo>
                  <a:pt x="526" y="732"/>
                </a:lnTo>
                <a:lnTo>
                  <a:pt x="525" y="731"/>
                </a:lnTo>
                <a:lnTo>
                  <a:pt x="525" y="730"/>
                </a:lnTo>
                <a:lnTo>
                  <a:pt x="524" y="728"/>
                </a:lnTo>
                <a:lnTo>
                  <a:pt x="524" y="727"/>
                </a:lnTo>
                <a:lnTo>
                  <a:pt x="524" y="726"/>
                </a:lnTo>
                <a:lnTo>
                  <a:pt x="523" y="724"/>
                </a:lnTo>
                <a:lnTo>
                  <a:pt x="523" y="723"/>
                </a:lnTo>
                <a:lnTo>
                  <a:pt x="523" y="722"/>
                </a:lnTo>
                <a:lnTo>
                  <a:pt x="522" y="721"/>
                </a:lnTo>
                <a:lnTo>
                  <a:pt x="522" y="719"/>
                </a:lnTo>
                <a:lnTo>
                  <a:pt x="522" y="718"/>
                </a:lnTo>
                <a:lnTo>
                  <a:pt x="521" y="717"/>
                </a:lnTo>
                <a:lnTo>
                  <a:pt x="521" y="715"/>
                </a:lnTo>
                <a:lnTo>
                  <a:pt x="521" y="714"/>
                </a:lnTo>
                <a:lnTo>
                  <a:pt x="521" y="713"/>
                </a:lnTo>
                <a:lnTo>
                  <a:pt x="520" y="711"/>
                </a:lnTo>
                <a:lnTo>
                  <a:pt x="520" y="711"/>
                </a:lnTo>
                <a:lnTo>
                  <a:pt x="493" y="717"/>
                </a:lnTo>
                <a:close/>
                <a:moveTo>
                  <a:pt x="526" y="799"/>
                </a:moveTo>
                <a:lnTo>
                  <a:pt x="526" y="799"/>
                </a:lnTo>
                <a:lnTo>
                  <a:pt x="526" y="800"/>
                </a:lnTo>
                <a:lnTo>
                  <a:pt x="527" y="801"/>
                </a:lnTo>
                <a:lnTo>
                  <a:pt x="528" y="802"/>
                </a:lnTo>
                <a:lnTo>
                  <a:pt x="529" y="804"/>
                </a:lnTo>
                <a:lnTo>
                  <a:pt x="530" y="805"/>
                </a:lnTo>
                <a:lnTo>
                  <a:pt x="530" y="806"/>
                </a:lnTo>
                <a:lnTo>
                  <a:pt x="531" y="807"/>
                </a:lnTo>
                <a:lnTo>
                  <a:pt x="532" y="808"/>
                </a:lnTo>
                <a:lnTo>
                  <a:pt x="533" y="810"/>
                </a:lnTo>
                <a:lnTo>
                  <a:pt x="534" y="811"/>
                </a:lnTo>
                <a:lnTo>
                  <a:pt x="535" y="812"/>
                </a:lnTo>
                <a:lnTo>
                  <a:pt x="536" y="813"/>
                </a:lnTo>
                <a:lnTo>
                  <a:pt x="536" y="814"/>
                </a:lnTo>
                <a:lnTo>
                  <a:pt x="537" y="816"/>
                </a:lnTo>
                <a:lnTo>
                  <a:pt x="538" y="817"/>
                </a:lnTo>
                <a:lnTo>
                  <a:pt x="539" y="818"/>
                </a:lnTo>
                <a:lnTo>
                  <a:pt x="540" y="819"/>
                </a:lnTo>
                <a:lnTo>
                  <a:pt x="541" y="820"/>
                </a:lnTo>
                <a:lnTo>
                  <a:pt x="542" y="821"/>
                </a:lnTo>
                <a:lnTo>
                  <a:pt x="543" y="823"/>
                </a:lnTo>
                <a:lnTo>
                  <a:pt x="544" y="824"/>
                </a:lnTo>
                <a:lnTo>
                  <a:pt x="565" y="806"/>
                </a:lnTo>
                <a:lnTo>
                  <a:pt x="565" y="805"/>
                </a:lnTo>
                <a:lnTo>
                  <a:pt x="564" y="804"/>
                </a:lnTo>
                <a:lnTo>
                  <a:pt x="563" y="803"/>
                </a:lnTo>
                <a:lnTo>
                  <a:pt x="562" y="802"/>
                </a:lnTo>
                <a:lnTo>
                  <a:pt x="561" y="801"/>
                </a:lnTo>
                <a:lnTo>
                  <a:pt x="561" y="800"/>
                </a:lnTo>
                <a:lnTo>
                  <a:pt x="560" y="799"/>
                </a:lnTo>
                <a:lnTo>
                  <a:pt x="559" y="797"/>
                </a:lnTo>
                <a:lnTo>
                  <a:pt x="558" y="796"/>
                </a:lnTo>
                <a:lnTo>
                  <a:pt x="558" y="795"/>
                </a:lnTo>
                <a:lnTo>
                  <a:pt x="557" y="794"/>
                </a:lnTo>
                <a:lnTo>
                  <a:pt x="556" y="793"/>
                </a:lnTo>
                <a:lnTo>
                  <a:pt x="555" y="792"/>
                </a:lnTo>
                <a:lnTo>
                  <a:pt x="554" y="791"/>
                </a:lnTo>
                <a:lnTo>
                  <a:pt x="554" y="790"/>
                </a:lnTo>
                <a:lnTo>
                  <a:pt x="553" y="789"/>
                </a:lnTo>
                <a:lnTo>
                  <a:pt x="552" y="788"/>
                </a:lnTo>
                <a:lnTo>
                  <a:pt x="552" y="787"/>
                </a:lnTo>
                <a:lnTo>
                  <a:pt x="551" y="786"/>
                </a:lnTo>
                <a:lnTo>
                  <a:pt x="550" y="785"/>
                </a:lnTo>
                <a:lnTo>
                  <a:pt x="550" y="784"/>
                </a:lnTo>
                <a:lnTo>
                  <a:pt x="526" y="799"/>
                </a:lnTo>
                <a:close/>
                <a:moveTo>
                  <a:pt x="587" y="865"/>
                </a:moveTo>
                <a:lnTo>
                  <a:pt x="587" y="865"/>
                </a:lnTo>
                <a:lnTo>
                  <a:pt x="587" y="865"/>
                </a:lnTo>
                <a:lnTo>
                  <a:pt x="589" y="866"/>
                </a:lnTo>
                <a:lnTo>
                  <a:pt x="590" y="867"/>
                </a:lnTo>
                <a:lnTo>
                  <a:pt x="591" y="868"/>
                </a:lnTo>
                <a:lnTo>
                  <a:pt x="592" y="869"/>
                </a:lnTo>
                <a:lnTo>
                  <a:pt x="593" y="869"/>
                </a:lnTo>
                <a:lnTo>
                  <a:pt x="595" y="870"/>
                </a:lnTo>
                <a:lnTo>
                  <a:pt x="596" y="871"/>
                </a:lnTo>
                <a:lnTo>
                  <a:pt x="597" y="872"/>
                </a:lnTo>
                <a:lnTo>
                  <a:pt x="598" y="873"/>
                </a:lnTo>
                <a:lnTo>
                  <a:pt x="600" y="874"/>
                </a:lnTo>
                <a:lnTo>
                  <a:pt x="601" y="874"/>
                </a:lnTo>
                <a:lnTo>
                  <a:pt x="602" y="875"/>
                </a:lnTo>
                <a:lnTo>
                  <a:pt x="603" y="876"/>
                </a:lnTo>
                <a:lnTo>
                  <a:pt x="605" y="877"/>
                </a:lnTo>
                <a:lnTo>
                  <a:pt x="606" y="877"/>
                </a:lnTo>
                <a:lnTo>
                  <a:pt x="607" y="878"/>
                </a:lnTo>
                <a:lnTo>
                  <a:pt x="608" y="879"/>
                </a:lnTo>
                <a:lnTo>
                  <a:pt x="610" y="880"/>
                </a:lnTo>
                <a:lnTo>
                  <a:pt x="611" y="880"/>
                </a:lnTo>
                <a:lnTo>
                  <a:pt x="612" y="881"/>
                </a:lnTo>
                <a:lnTo>
                  <a:pt x="626" y="856"/>
                </a:lnTo>
                <a:lnTo>
                  <a:pt x="625" y="856"/>
                </a:lnTo>
                <a:lnTo>
                  <a:pt x="624" y="855"/>
                </a:lnTo>
                <a:lnTo>
                  <a:pt x="623" y="855"/>
                </a:lnTo>
                <a:lnTo>
                  <a:pt x="622" y="854"/>
                </a:lnTo>
                <a:lnTo>
                  <a:pt x="621" y="853"/>
                </a:lnTo>
                <a:lnTo>
                  <a:pt x="619" y="853"/>
                </a:lnTo>
                <a:lnTo>
                  <a:pt x="618" y="852"/>
                </a:lnTo>
                <a:lnTo>
                  <a:pt x="617" y="851"/>
                </a:lnTo>
                <a:lnTo>
                  <a:pt x="616" y="851"/>
                </a:lnTo>
                <a:lnTo>
                  <a:pt x="615" y="850"/>
                </a:lnTo>
                <a:lnTo>
                  <a:pt x="614" y="849"/>
                </a:lnTo>
                <a:lnTo>
                  <a:pt x="613" y="848"/>
                </a:lnTo>
                <a:lnTo>
                  <a:pt x="612" y="848"/>
                </a:lnTo>
                <a:lnTo>
                  <a:pt x="611" y="847"/>
                </a:lnTo>
                <a:lnTo>
                  <a:pt x="610" y="846"/>
                </a:lnTo>
                <a:lnTo>
                  <a:pt x="608" y="845"/>
                </a:lnTo>
                <a:lnTo>
                  <a:pt x="607" y="845"/>
                </a:lnTo>
                <a:lnTo>
                  <a:pt x="606" y="844"/>
                </a:lnTo>
                <a:lnTo>
                  <a:pt x="605" y="843"/>
                </a:lnTo>
                <a:lnTo>
                  <a:pt x="604" y="842"/>
                </a:lnTo>
                <a:lnTo>
                  <a:pt x="604" y="842"/>
                </a:lnTo>
                <a:lnTo>
                  <a:pt x="587" y="865"/>
                </a:lnTo>
                <a:close/>
                <a:moveTo>
                  <a:pt x="667" y="904"/>
                </a:moveTo>
                <a:lnTo>
                  <a:pt x="667" y="904"/>
                </a:lnTo>
                <a:lnTo>
                  <a:pt x="667" y="904"/>
                </a:lnTo>
                <a:lnTo>
                  <a:pt x="669" y="904"/>
                </a:lnTo>
                <a:lnTo>
                  <a:pt x="670" y="905"/>
                </a:lnTo>
                <a:lnTo>
                  <a:pt x="672" y="905"/>
                </a:lnTo>
                <a:lnTo>
                  <a:pt x="673" y="906"/>
                </a:lnTo>
                <a:lnTo>
                  <a:pt x="675" y="906"/>
                </a:lnTo>
                <a:lnTo>
                  <a:pt x="676" y="906"/>
                </a:lnTo>
                <a:lnTo>
                  <a:pt x="678" y="907"/>
                </a:lnTo>
                <a:lnTo>
                  <a:pt x="679" y="907"/>
                </a:lnTo>
                <a:lnTo>
                  <a:pt x="681" y="907"/>
                </a:lnTo>
                <a:lnTo>
                  <a:pt x="682" y="908"/>
                </a:lnTo>
                <a:lnTo>
                  <a:pt x="684" y="908"/>
                </a:lnTo>
                <a:lnTo>
                  <a:pt x="685" y="908"/>
                </a:lnTo>
                <a:lnTo>
                  <a:pt x="687" y="909"/>
                </a:lnTo>
                <a:lnTo>
                  <a:pt x="688" y="909"/>
                </a:lnTo>
                <a:lnTo>
                  <a:pt x="690" y="909"/>
                </a:lnTo>
                <a:lnTo>
                  <a:pt x="691" y="909"/>
                </a:lnTo>
                <a:lnTo>
                  <a:pt x="693" y="910"/>
                </a:lnTo>
                <a:lnTo>
                  <a:pt x="694" y="910"/>
                </a:lnTo>
                <a:lnTo>
                  <a:pt x="696" y="910"/>
                </a:lnTo>
                <a:lnTo>
                  <a:pt x="696" y="910"/>
                </a:lnTo>
                <a:lnTo>
                  <a:pt x="700" y="882"/>
                </a:lnTo>
                <a:lnTo>
                  <a:pt x="700" y="882"/>
                </a:lnTo>
                <a:lnTo>
                  <a:pt x="699" y="882"/>
                </a:lnTo>
                <a:lnTo>
                  <a:pt x="697" y="882"/>
                </a:lnTo>
                <a:lnTo>
                  <a:pt x="696" y="882"/>
                </a:lnTo>
                <a:lnTo>
                  <a:pt x="695" y="881"/>
                </a:lnTo>
                <a:lnTo>
                  <a:pt x="693" y="881"/>
                </a:lnTo>
                <a:lnTo>
                  <a:pt x="692" y="881"/>
                </a:lnTo>
                <a:lnTo>
                  <a:pt x="691" y="881"/>
                </a:lnTo>
                <a:lnTo>
                  <a:pt x="689" y="880"/>
                </a:lnTo>
                <a:lnTo>
                  <a:pt x="688" y="880"/>
                </a:lnTo>
                <a:lnTo>
                  <a:pt x="687" y="880"/>
                </a:lnTo>
                <a:lnTo>
                  <a:pt x="685" y="879"/>
                </a:lnTo>
                <a:lnTo>
                  <a:pt x="684" y="879"/>
                </a:lnTo>
                <a:lnTo>
                  <a:pt x="683" y="879"/>
                </a:lnTo>
                <a:lnTo>
                  <a:pt x="681" y="879"/>
                </a:lnTo>
                <a:lnTo>
                  <a:pt x="680" y="878"/>
                </a:lnTo>
                <a:lnTo>
                  <a:pt x="679" y="878"/>
                </a:lnTo>
                <a:lnTo>
                  <a:pt x="678" y="878"/>
                </a:lnTo>
                <a:lnTo>
                  <a:pt x="676" y="877"/>
                </a:lnTo>
                <a:lnTo>
                  <a:pt x="675" y="877"/>
                </a:lnTo>
                <a:lnTo>
                  <a:pt x="675" y="877"/>
                </a:lnTo>
                <a:lnTo>
                  <a:pt x="667" y="904"/>
                </a:lnTo>
                <a:close/>
                <a:moveTo>
                  <a:pt x="756" y="912"/>
                </a:moveTo>
                <a:lnTo>
                  <a:pt x="756" y="912"/>
                </a:lnTo>
                <a:lnTo>
                  <a:pt x="757" y="912"/>
                </a:lnTo>
                <a:lnTo>
                  <a:pt x="758" y="912"/>
                </a:lnTo>
                <a:lnTo>
                  <a:pt x="760" y="912"/>
                </a:lnTo>
                <a:lnTo>
                  <a:pt x="761" y="911"/>
                </a:lnTo>
                <a:lnTo>
                  <a:pt x="763" y="911"/>
                </a:lnTo>
                <a:lnTo>
                  <a:pt x="764" y="911"/>
                </a:lnTo>
                <a:lnTo>
                  <a:pt x="766" y="911"/>
                </a:lnTo>
                <a:lnTo>
                  <a:pt x="767" y="911"/>
                </a:lnTo>
                <a:lnTo>
                  <a:pt x="769" y="910"/>
                </a:lnTo>
                <a:lnTo>
                  <a:pt x="770" y="910"/>
                </a:lnTo>
                <a:lnTo>
                  <a:pt x="772" y="910"/>
                </a:lnTo>
                <a:lnTo>
                  <a:pt x="773" y="910"/>
                </a:lnTo>
                <a:lnTo>
                  <a:pt x="775" y="909"/>
                </a:lnTo>
                <a:lnTo>
                  <a:pt x="777" y="909"/>
                </a:lnTo>
                <a:lnTo>
                  <a:pt x="778" y="909"/>
                </a:lnTo>
                <a:lnTo>
                  <a:pt x="780" y="909"/>
                </a:lnTo>
                <a:lnTo>
                  <a:pt x="781" y="908"/>
                </a:lnTo>
                <a:lnTo>
                  <a:pt x="783" y="908"/>
                </a:lnTo>
                <a:lnTo>
                  <a:pt x="784" y="908"/>
                </a:lnTo>
                <a:lnTo>
                  <a:pt x="786" y="907"/>
                </a:lnTo>
                <a:lnTo>
                  <a:pt x="786" y="907"/>
                </a:lnTo>
                <a:lnTo>
                  <a:pt x="780" y="880"/>
                </a:lnTo>
                <a:lnTo>
                  <a:pt x="780" y="880"/>
                </a:lnTo>
                <a:lnTo>
                  <a:pt x="778" y="880"/>
                </a:lnTo>
                <a:lnTo>
                  <a:pt x="777" y="880"/>
                </a:lnTo>
                <a:lnTo>
                  <a:pt x="776" y="881"/>
                </a:lnTo>
                <a:lnTo>
                  <a:pt x="774" y="881"/>
                </a:lnTo>
                <a:lnTo>
                  <a:pt x="773" y="881"/>
                </a:lnTo>
                <a:lnTo>
                  <a:pt x="772" y="881"/>
                </a:lnTo>
                <a:lnTo>
                  <a:pt x="770" y="882"/>
                </a:lnTo>
                <a:lnTo>
                  <a:pt x="769" y="882"/>
                </a:lnTo>
                <a:lnTo>
                  <a:pt x="768" y="882"/>
                </a:lnTo>
                <a:lnTo>
                  <a:pt x="766" y="882"/>
                </a:lnTo>
                <a:lnTo>
                  <a:pt x="765" y="883"/>
                </a:lnTo>
                <a:lnTo>
                  <a:pt x="763" y="883"/>
                </a:lnTo>
                <a:lnTo>
                  <a:pt x="762" y="883"/>
                </a:lnTo>
                <a:lnTo>
                  <a:pt x="761" y="883"/>
                </a:lnTo>
                <a:lnTo>
                  <a:pt x="759" y="883"/>
                </a:lnTo>
                <a:lnTo>
                  <a:pt x="758" y="883"/>
                </a:lnTo>
                <a:lnTo>
                  <a:pt x="757" y="884"/>
                </a:lnTo>
                <a:lnTo>
                  <a:pt x="755" y="884"/>
                </a:lnTo>
                <a:lnTo>
                  <a:pt x="754" y="884"/>
                </a:lnTo>
                <a:lnTo>
                  <a:pt x="753" y="884"/>
                </a:lnTo>
                <a:lnTo>
                  <a:pt x="756" y="912"/>
                </a:lnTo>
                <a:close/>
                <a:moveTo>
                  <a:pt x="842" y="888"/>
                </a:moveTo>
                <a:lnTo>
                  <a:pt x="842" y="888"/>
                </a:lnTo>
                <a:lnTo>
                  <a:pt x="842" y="887"/>
                </a:lnTo>
                <a:lnTo>
                  <a:pt x="844" y="887"/>
                </a:lnTo>
                <a:lnTo>
                  <a:pt x="845" y="886"/>
                </a:lnTo>
                <a:lnTo>
                  <a:pt x="846" y="885"/>
                </a:lnTo>
                <a:lnTo>
                  <a:pt x="847" y="885"/>
                </a:lnTo>
                <a:lnTo>
                  <a:pt x="849" y="884"/>
                </a:lnTo>
                <a:lnTo>
                  <a:pt x="850" y="883"/>
                </a:lnTo>
                <a:lnTo>
                  <a:pt x="851" y="883"/>
                </a:lnTo>
                <a:lnTo>
                  <a:pt x="853" y="882"/>
                </a:lnTo>
                <a:lnTo>
                  <a:pt x="854" y="881"/>
                </a:lnTo>
                <a:lnTo>
                  <a:pt x="855" y="880"/>
                </a:lnTo>
                <a:lnTo>
                  <a:pt x="857" y="880"/>
                </a:lnTo>
                <a:lnTo>
                  <a:pt x="858" y="879"/>
                </a:lnTo>
                <a:lnTo>
                  <a:pt x="859" y="878"/>
                </a:lnTo>
                <a:lnTo>
                  <a:pt x="860" y="877"/>
                </a:lnTo>
                <a:lnTo>
                  <a:pt x="862" y="877"/>
                </a:lnTo>
                <a:lnTo>
                  <a:pt x="863" y="876"/>
                </a:lnTo>
                <a:lnTo>
                  <a:pt x="864" y="875"/>
                </a:lnTo>
                <a:lnTo>
                  <a:pt x="865" y="874"/>
                </a:lnTo>
                <a:lnTo>
                  <a:pt x="867" y="874"/>
                </a:lnTo>
                <a:lnTo>
                  <a:pt x="868" y="873"/>
                </a:lnTo>
                <a:lnTo>
                  <a:pt x="852" y="849"/>
                </a:lnTo>
                <a:lnTo>
                  <a:pt x="851" y="850"/>
                </a:lnTo>
                <a:lnTo>
                  <a:pt x="850" y="851"/>
                </a:lnTo>
                <a:lnTo>
                  <a:pt x="849" y="851"/>
                </a:lnTo>
                <a:lnTo>
                  <a:pt x="848" y="852"/>
                </a:lnTo>
                <a:lnTo>
                  <a:pt x="847" y="853"/>
                </a:lnTo>
                <a:lnTo>
                  <a:pt x="846" y="853"/>
                </a:lnTo>
                <a:lnTo>
                  <a:pt x="845" y="854"/>
                </a:lnTo>
                <a:lnTo>
                  <a:pt x="844" y="855"/>
                </a:lnTo>
                <a:lnTo>
                  <a:pt x="842" y="855"/>
                </a:lnTo>
                <a:lnTo>
                  <a:pt x="841" y="856"/>
                </a:lnTo>
                <a:lnTo>
                  <a:pt x="840" y="857"/>
                </a:lnTo>
                <a:lnTo>
                  <a:pt x="839" y="857"/>
                </a:lnTo>
                <a:lnTo>
                  <a:pt x="838" y="858"/>
                </a:lnTo>
                <a:lnTo>
                  <a:pt x="837" y="859"/>
                </a:lnTo>
                <a:lnTo>
                  <a:pt x="835" y="859"/>
                </a:lnTo>
                <a:lnTo>
                  <a:pt x="834" y="860"/>
                </a:lnTo>
                <a:lnTo>
                  <a:pt x="833" y="860"/>
                </a:lnTo>
                <a:lnTo>
                  <a:pt x="832" y="861"/>
                </a:lnTo>
                <a:lnTo>
                  <a:pt x="831" y="862"/>
                </a:lnTo>
                <a:lnTo>
                  <a:pt x="830" y="862"/>
                </a:lnTo>
                <a:lnTo>
                  <a:pt x="829" y="862"/>
                </a:lnTo>
                <a:lnTo>
                  <a:pt x="842" y="888"/>
                </a:lnTo>
                <a:close/>
                <a:moveTo>
                  <a:pt x="913" y="834"/>
                </a:moveTo>
                <a:lnTo>
                  <a:pt x="913" y="834"/>
                </a:lnTo>
                <a:lnTo>
                  <a:pt x="914" y="834"/>
                </a:lnTo>
                <a:lnTo>
                  <a:pt x="915" y="833"/>
                </a:lnTo>
                <a:lnTo>
                  <a:pt x="916" y="831"/>
                </a:lnTo>
                <a:lnTo>
                  <a:pt x="917" y="830"/>
                </a:lnTo>
                <a:lnTo>
                  <a:pt x="918" y="829"/>
                </a:lnTo>
                <a:lnTo>
                  <a:pt x="919" y="828"/>
                </a:lnTo>
                <a:lnTo>
                  <a:pt x="920" y="827"/>
                </a:lnTo>
                <a:lnTo>
                  <a:pt x="921" y="826"/>
                </a:lnTo>
                <a:lnTo>
                  <a:pt x="922" y="825"/>
                </a:lnTo>
                <a:lnTo>
                  <a:pt x="923" y="824"/>
                </a:lnTo>
                <a:lnTo>
                  <a:pt x="923" y="823"/>
                </a:lnTo>
                <a:lnTo>
                  <a:pt x="924" y="821"/>
                </a:lnTo>
                <a:lnTo>
                  <a:pt x="925" y="820"/>
                </a:lnTo>
                <a:lnTo>
                  <a:pt x="926" y="819"/>
                </a:lnTo>
                <a:lnTo>
                  <a:pt x="927" y="818"/>
                </a:lnTo>
                <a:lnTo>
                  <a:pt x="928" y="817"/>
                </a:lnTo>
                <a:lnTo>
                  <a:pt x="929" y="816"/>
                </a:lnTo>
                <a:lnTo>
                  <a:pt x="930" y="814"/>
                </a:lnTo>
                <a:lnTo>
                  <a:pt x="931" y="813"/>
                </a:lnTo>
                <a:lnTo>
                  <a:pt x="932" y="812"/>
                </a:lnTo>
                <a:lnTo>
                  <a:pt x="932" y="811"/>
                </a:lnTo>
                <a:lnTo>
                  <a:pt x="909" y="794"/>
                </a:lnTo>
                <a:lnTo>
                  <a:pt x="909" y="795"/>
                </a:lnTo>
                <a:lnTo>
                  <a:pt x="908" y="796"/>
                </a:lnTo>
                <a:lnTo>
                  <a:pt x="907" y="797"/>
                </a:lnTo>
                <a:lnTo>
                  <a:pt x="906" y="799"/>
                </a:lnTo>
                <a:lnTo>
                  <a:pt x="906" y="800"/>
                </a:lnTo>
                <a:lnTo>
                  <a:pt x="905" y="801"/>
                </a:lnTo>
                <a:lnTo>
                  <a:pt x="904" y="802"/>
                </a:lnTo>
                <a:lnTo>
                  <a:pt x="903" y="803"/>
                </a:lnTo>
                <a:lnTo>
                  <a:pt x="902" y="804"/>
                </a:lnTo>
                <a:lnTo>
                  <a:pt x="902" y="805"/>
                </a:lnTo>
                <a:lnTo>
                  <a:pt x="901" y="806"/>
                </a:lnTo>
                <a:lnTo>
                  <a:pt x="900" y="807"/>
                </a:lnTo>
                <a:lnTo>
                  <a:pt x="899" y="808"/>
                </a:lnTo>
                <a:lnTo>
                  <a:pt x="898" y="809"/>
                </a:lnTo>
                <a:lnTo>
                  <a:pt x="897" y="810"/>
                </a:lnTo>
                <a:lnTo>
                  <a:pt x="897" y="811"/>
                </a:lnTo>
                <a:lnTo>
                  <a:pt x="896" y="812"/>
                </a:lnTo>
                <a:lnTo>
                  <a:pt x="895" y="813"/>
                </a:lnTo>
                <a:lnTo>
                  <a:pt x="894" y="814"/>
                </a:lnTo>
                <a:lnTo>
                  <a:pt x="893" y="815"/>
                </a:lnTo>
                <a:lnTo>
                  <a:pt x="893" y="815"/>
                </a:lnTo>
                <a:lnTo>
                  <a:pt x="913" y="834"/>
                </a:lnTo>
                <a:close/>
                <a:moveTo>
                  <a:pt x="961" y="759"/>
                </a:moveTo>
                <a:lnTo>
                  <a:pt x="961" y="759"/>
                </a:lnTo>
                <a:lnTo>
                  <a:pt x="962" y="758"/>
                </a:lnTo>
                <a:lnTo>
                  <a:pt x="962" y="756"/>
                </a:lnTo>
                <a:lnTo>
                  <a:pt x="963" y="755"/>
                </a:lnTo>
                <a:lnTo>
                  <a:pt x="963" y="753"/>
                </a:lnTo>
                <a:lnTo>
                  <a:pt x="964" y="752"/>
                </a:lnTo>
                <a:lnTo>
                  <a:pt x="964" y="751"/>
                </a:lnTo>
                <a:lnTo>
                  <a:pt x="965" y="749"/>
                </a:lnTo>
                <a:lnTo>
                  <a:pt x="965" y="748"/>
                </a:lnTo>
                <a:lnTo>
                  <a:pt x="966" y="746"/>
                </a:lnTo>
                <a:lnTo>
                  <a:pt x="966" y="745"/>
                </a:lnTo>
                <a:lnTo>
                  <a:pt x="967" y="743"/>
                </a:lnTo>
                <a:lnTo>
                  <a:pt x="967" y="742"/>
                </a:lnTo>
                <a:lnTo>
                  <a:pt x="967" y="741"/>
                </a:lnTo>
                <a:lnTo>
                  <a:pt x="968" y="739"/>
                </a:lnTo>
                <a:lnTo>
                  <a:pt x="968" y="738"/>
                </a:lnTo>
                <a:lnTo>
                  <a:pt x="969" y="736"/>
                </a:lnTo>
                <a:lnTo>
                  <a:pt x="969" y="735"/>
                </a:lnTo>
                <a:lnTo>
                  <a:pt x="970" y="733"/>
                </a:lnTo>
                <a:lnTo>
                  <a:pt x="970" y="732"/>
                </a:lnTo>
                <a:lnTo>
                  <a:pt x="970" y="730"/>
                </a:lnTo>
                <a:lnTo>
                  <a:pt x="970" y="730"/>
                </a:lnTo>
                <a:lnTo>
                  <a:pt x="943" y="723"/>
                </a:lnTo>
                <a:lnTo>
                  <a:pt x="943" y="723"/>
                </a:lnTo>
                <a:lnTo>
                  <a:pt x="943" y="724"/>
                </a:lnTo>
                <a:lnTo>
                  <a:pt x="942" y="726"/>
                </a:lnTo>
                <a:lnTo>
                  <a:pt x="942" y="727"/>
                </a:lnTo>
                <a:lnTo>
                  <a:pt x="942" y="728"/>
                </a:lnTo>
                <a:lnTo>
                  <a:pt x="941" y="730"/>
                </a:lnTo>
                <a:lnTo>
                  <a:pt x="941" y="731"/>
                </a:lnTo>
                <a:lnTo>
                  <a:pt x="941" y="732"/>
                </a:lnTo>
                <a:lnTo>
                  <a:pt x="940" y="733"/>
                </a:lnTo>
                <a:lnTo>
                  <a:pt x="940" y="735"/>
                </a:lnTo>
                <a:lnTo>
                  <a:pt x="939" y="736"/>
                </a:lnTo>
                <a:lnTo>
                  <a:pt x="939" y="737"/>
                </a:lnTo>
                <a:lnTo>
                  <a:pt x="938" y="739"/>
                </a:lnTo>
                <a:lnTo>
                  <a:pt x="938" y="740"/>
                </a:lnTo>
                <a:lnTo>
                  <a:pt x="938" y="741"/>
                </a:lnTo>
                <a:lnTo>
                  <a:pt x="937" y="742"/>
                </a:lnTo>
                <a:lnTo>
                  <a:pt x="937" y="744"/>
                </a:lnTo>
                <a:lnTo>
                  <a:pt x="936" y="745"/>
                </a:lnTo>
                <a:lnTo>
                  <a:pt x="936" y="746"/>
                </a:lnTo>
                <a:lnTo>
                  <a:pt x="935" y="747"/>
                </a:lnTo>
                <a:lnTo>
                  <a:pt x="935" y="748"/>
                </a:lnTo>
                <a:lnTo>
                  <a:pt x="961" y="759"/>
                </a:lnTo>
                <a:close/>
                <a:moveTo>
                  <a:pt x="978" y="671"/>
                </a:moveTo>
                <a:lnTo>
                  <a:pt x="978" y="671"/>
                </a:lnTo>
                <a:lnTo>
                  <a:pt x="978" y="671"/>
                </a:lnTo>
                <a:lnTo>
                  <a:pt x="979" y="669"/>
                </a:lnTo>
                <a:lnTo>
                  <a:pt x="979" y="668"/>
                </a:lnTo>
                <a:lnTo>
                  <a:pt x="979" y="666"/>
                </a:lnTo>
                <a:lnTo>
                  <a:pt x="978" y="664"/>
                </a:lnTo>
                <a:lnTo>
                  <a:pt x="978" y="663"/>
                </a:lnTo>
                <a:lnTo>
                  <a:pt x="978" y="661"/>
                </a:lnTo>
                <a:lnTo>
                  <a:pt x="978" y="660"/>
                </a:lnTo>
                <a:lnTo>
                  <a:pt x="978" y="658"/>
                </a:lnTo>
                <a:lnTo>
                  <a:pt x="978" y="657"/>
                </a:lnTo>
                <a:lnTo>
                  <a:pt x="978" y="655"/>
                </a:lnTo>
                <a:lnTo>
                  <a:pt x="978" y="653"/>
                </a:lnTo>
                <a:lnTo>
                  <a:pt x="978" y="652"/>
                </a:lnTo>
                <a:lnTo>
                  <a:pt x="978" y="650"/>
                </a:lnTo>
                <a:lnTo>
                  <a:pt x="978" y="649"/>
                </a:lnTo>
                <a:lnTo>
                  <a:pt x="978" y="647"/>
                </a:lnTo>
                <a:lnTo>
                  <a:pt x="978" y="646"/>
                </a:lnTo>
                <a:lnTo>
                  <a:pt x="977" y="644"/>
                </a:lnTo>
                <a:lnTo>
                  <a:pt x="977" y="643"/>
                </a:lnTo>
                <a:lnTo>
                  <a:pt x="977" y="641"/>
                </a:lnTo>
                <a:lnTo>
                  <a:pt x="949" y="644"/>
                </a:lnTo>
                <a:lnTo>
                  <a:pt x="949" y="645"/>
                </a:lnTo>
                <a:lnTo>
                  <a:pt x="949" y="647"/>
                </a:lnTo>
                <a:lnTo>
                  <a:pt x="950" y="648"/>
                </a:lnTo>
                <a:lnTo>
                  <a:pt x="950" y="649"/>
                </a:lnTo>
                <a:lnTo>
                  <a:pt x="950" y="651"/>
                </a:lnTo>
                <a:lnTo>
                  <a:pt x="950" y="652"/>
                </a:lnTo>
                <a:lnTo>
                  <a:pt x="950" y="654"/>
                </a:lnTo>
                <a:lnTo>
                  <a:pt x="950" y="655"/>
                </a:lnTo>
                <a:lnTo>
                  <a:pt x="950" y="656"/>
                </a:lnTo>
                <a:lnTo>
                  <a:pt x="950" y="658"/>
                </a:lnTo>
                <a:lnTo>
                  <a:pt x="950" y="659"/>
                </a:lnTo>
                <a:lnTo>
                  <a:pt x="950" y="661"/>
                </a:lnTo>
                <a:lnTo>
                  <a:pt x="950" y="662"/>
                </a:lnTo>
                <a:lnTo>
                  <a:pt x="950" y="663"/>
                </a:lnTo>
                <a:lnTo>
                  <a:pt x="950" y="665"/>
                </a:lnTo>
                <a:lnTo>
                  <a:pt x="950" y="666"/>
                </a:lnTo>
                <a:lnTo>
                  <a:pt x="950" y="668"/>
                </a:lnTo>
                <a:lnTo>
                  <a:pt x="950" y="669"/>
                </a:lnTo>
                <a:lnTo>
                  <a:pt x="950" y="670"/>
                </a:lnTo>
                <a:lnTo>
                  <a:pt x="950" y="671"/>
                </a:lnTo>
                <a:lnTo>
                  <a:pt x="978" y="671"/>
                </a:lnTo>
                <a:close/>
                <a:moveTo>
                  <a:pt x="964" y="583"/>
                </a:moveTo>
                <a:lnTo>
                  <a:pt x="964" y="583"/>
                </a:lnTo>
                <a:lnTo>
                  <a:pt x="963" y="582"/>
                </a:lnTo>
                <a:lnTo>
                  <a:pt x="963" y="580"/>
                </a:lnTo>
                <a:lnTo>
                  <a:pt x="962" y="579"/>
                </a:lnTo>
                <a:lnTo>
                  <a:pt x="962" y="578"/>
                </a:lnTo>
                <a:lnTo>
                  <a:pt x="961" y="576"/>
                </a:lnTo>
                <a:lnTo>
                  <a:pt x="960" y="575"/>
                </a:lnTo>
                <a:lnTo>
                  <a:pt x="960" y="573"/>
                </a:lnTo>
                <a:lnTo>
                  <a:pt x="959" y="572"/>
                </a:lnTo>
                <a:lnTo>
                  <a:pt x="959" y="571"/>
                </a:lnTo>
                <a:lnTo>
                  <a:pt x="958" y="569"/>
                </a:lnTo>
                <a:lnTo>
                  <a:pt x="957" y="568"/>
                </a:lnTo>
                <a:lnTo>
                  <a:pt x="957" y="567"/>
                </a:lnTo>
                <a:lnTo>
                  <a:pt x="956" y="565"/>
                </a:lnTo>
                <a:lnTo>
                  <a:pt x="956" y="564"/>
                </a:lnTo>
                <a:lnTo>
                  <a:pt x="955" y="563"/>
                </a:lnTo>
                <a:lnTo>
                  <a:pt x="954" y="561"/>
                </a:lnTo>
                <a:lnTo>
                  <a:pt x="954" y="560"/>
                </a:lnTo>
                <a:lnTo>
                  <a:pt x="953" y="559"/>
                </a:lnTo>
                <a:lnTo>
                  <a:pt x="952" y="557"/>
                </a:lnTo>
                <a:lnTo>
                  <a:pt x="952" y="556"/>
                </a:lnTo>
                <a:lnTo>
                  <a:pt x="952" y="556"/>
                </a:lnTo>
                <a:lnTo>
                  <a:pt x="927" y="569"/>
                </a:lnTo>
                <a:lnTo>
                  <a:pt x="927" y="569"/>
                </a:lnTo>
                <a:lnTo>
                  <a:pt x="927" y="570"/>
                </a:lnTo>
                <a:lnTo>
                  <a:pt x="928" y="571"/>
                </a:lnTo>
                <a:lnTo>
                  <a:pt x="928" y="572"/>
                </a:lnTo>
                <a:lnTo>
                  <a:pt x="929" y="573"/>
                </a:lnTo>
                <a:lnTo>
                  <a:pt x="930" y="575"/>
                </a:lnTo>
                <a:lnTo>
                  <a:pt x="930" y="576"/>
                </a:lnTo>
                <a:lnTo>
                  <a:pt x="931" y="577"/>
                </a:lnTo>
                <a:lnTo>
                  <a:pt x="931" y="578"/>
                </a:lnTo>
                <a:lnTo>
                  <a:pt x="932" y="579"/>
                </a:lnTo>
                <a:lnTo>
                  <a:pt x="932" y="581"/>
                </a:lnTo>
                <a:lnTo>
                  <a:pt x="933" y="582"/>
                </a:lnTo>
                <a:lnTo>
                  <a:pt x="933" y="583"/>
                </a:lnTo>
                <a:lnTo>
                  <a:pt x="934" y="584"/>
                </a:lnTo>
                <a:lnTo>
                  <a:pt x="934" y="585"/>
                </a:lnTo>
                <a:lnTo>
                  <a:pt x="935" y="587"/>
                </a:lnTo>
                <a:lnTo>
                  <a:pt x="935" y="588"/>
                </a:lnTo>
                <a:lnTo>
                  <a:pt x="936" y="589"/>
                </a:lnTo>
                <a:lnTo>
                  <a:pt x="936" y="590"/>
                </a:lnTo>
                <a:lnTo>
                  <a:pt x="937" y="592"/>
                </a:lnTo>
                <a:lnTo>
                  <a:pt x="937" y="593"/>
                </a:lnTo>
                <a:lnTo>
                  <a:pt x="964" y="583"/>
                </a:lnTo>
                <a:close/>
                <a:moveTo>
                  <a:pt x="918" y="506"/>
                </a:moveTo>
                <a:lnTo>
                  <a:pt x="918" y="506"/>
                </a:lnTo>
                <a:lnTo>
                  <a:pt x="918" y="506"/>
                </a:lnTo>
                <a:lnTo>
                  <a:pt x="917" y="505"/>
                </a:lnTo>
                <a:lnTo>
                  <a:pt x="916" y="504"/>
                </a:lnTo>
                <a:lnTo>
                  <a:pt x="915" y="503"/>
                </a:lnTo>
                <a:lnTo>
                  <a:pt x="914" y="501"/>
                </a:lnTo>
                <a:lnTo>
                  <a:pt x="913" y="500"/>
                </a:lnTo>
                <a:lnTo>
                  <a:pt x="912" y="499"/>
                </a:lnTo>
                <a:lnTo>
                  <a:pt x="911" y="498"/>
                </a:lnTo>
                <a:lnTo>
                  <a:pt x="910" y="497"/>
                </a:lnTo>
                <a:lnTo>
                  <a:pt x="909" y="496"/>
                </a:lnTo>
                <a:lnTo>
                  <a:pt x="908" y="495"/>
                </a:lnTo>
                <a:lnTo>
                  <a:pt x="907" y="494"/>
                </a:lnTo>
                <a:lnTo>
                  <a:pt x="906" y="493"/>
                </a:lnTo>
                <a:lnTo>
                  <a:pt x="905" y="492"/>
                </a:lnTo>
                <a:lnTo>
                  <a:pt x="904" y="491"/>
                </a:lnTo>
                <a:lnTo>
                  <a:pt x="902" y="490"/>
                </a:lnTo>
                <a:lnTo>
                  <a:pt x="901" y="489"/>
                </a:lnTo>
                <a:lnTo>
                  <a:pt x="900" y="488"/>
                </a:lnTo>
                <a:lnTo>
                  <a:pt x="899" y="487"/>
                </a:lnTo>
                <a:lnTo>
                  <a:pt x="898" y="486"/>
                </a:lnTo>
                <a:lnTo>
                  <a:pt x="897" y="485"/>
                </a:lnTo>
                <a:lnTo>
                  <a:pt x="878" y="506"/>
                </a:lnTo>
                <a:lnTo>
                  <a:pt x="879" y="507"/>
                </a:lnTo>
                <a:lnTo>
                  <a:pt x="880" y="508"/>
                </a:lnTo>
                <a:lnTo>
                  <a:pt x="881" y="509"/>
                </a:lnTo>
                <a:lnTo>
                  <a:pt x="882" y="509"/>
                </a:lnTo>
                <a:lnTo>
                  <a:pt x="883" y="510"/>
                </a:lnTo>
                <a:lnTo>
                  <a:pt x="884" y="511"/>
                </a:lnTo>
                <a:lnTo>
                  <a:pt x="885" y="512"/>
                </a:lnTo>
                <a:lnTo>
                  <a:pt x="886" y="513"/>
                </a:lnTo>
                <a:lnTo>
                  <a:pt x="887" y="514"/>
                </a:lnTo>
                <a:lnTo>
                  <a:pt x="888" y="515"/>
                </a:lnTo>
                <a:lnTo>
                  <a:pt x="889" y="516"/>
                </a:lnTo>
                <a:lnTo>
                  <a:pt x="889" y="517"/>
                </a:lnTo>
                <a:lnTo>
                  <a:pt x="890" y="518"/>
                </a:lnTo>
                <a:lnTo>
                  <a:pt x="891" y="519"/>
                </a:lnTo>
                <a:lnTo>
                  <a:pt x="892" y="520"/>
                </a:lnTo>
                <a:lnTo>
                  <a:pt x="893" y="521"/>
                </a:lnTo>
                <a:lnTo>
                  <a:pt x="894" y="522"/>
                </a:lnTo>
                <a:lnTo>
                  <a:pt x="895" y="523"/>
                </a:lnTo>
                <a:lnTo>
                  <a:pt x="896" y="523"/>
                </a:lnTo>
                <a:lnTo>
                  <a:pt x="897" y="524"/>
                </a:lnTo>
                <a:lnTo>
                  <a:pt x="897" y="525"/>
                </a:lnTo>
                <a:lnTo>
                  <a:pt x="918" y="506"/>
                </a:lnTo>
                <a:close/>
                <a:moveTo>
                  <a:pt x="848" y="451"/>
                </a:moveTo>
                <a:lnTo>
                  <a:pt x="848" y="451"/>
                </a:lnTo>
                <a:lnTo>
                  <a:pt x="847" y="450"/>
                </a:lnTo>
                <a:lnTo>
                  <a:pt x="846" y="450"/>
                </a:lnTo>
                <a:lnTo>
                  <a:pt x="845" y="449"/>
                </a:lnTo>
                <a:lnTo>
                  <a:pt x="844" y="448"/>
                </a:lnTo>
                <a:lnTo>
                  <a:pt x="842" y="448"/>
                </a:lnTo>
                <a:lnTo>
                  <a:pt x="841" y="447"/>
                </a:lnTo>
                <a:lnTo>
                  <a:pt x="840" y="446"/>
                </a:lnTo>
                <a:lnTo>
                  <a:pt x="838" y="446"/>
                </a:lnTo>
                <a:lnTo>
                  <a:pt x="837" y="445"/>
                </a:lnTo>
                <a:lnTo>
                  <a:pt x="835" y="445"/>
                </a:lnTo>
                <a:lnTo>
                  <a:pt x="834" y="444"/>
                </a:lnTo>
                <a:lnTo>
                  <a:pt x="833" y="443"/>
                </a:lnTo>
                <a:lnTo>
                  <a:pt x="831" y="443"/>
                </a:lnTo>
                <a:lnTo>
                  <a:pt x="830" y="442"/>
                </a:lnTo>
                <a:lnTo>
                  <a:pt x="829" y="441"/>
                </a:lnTo>
                <a:lnTo>
                  <a:pt x="827" y="441"/>
                </a:lnTo>
                <a:lnTo>
                  <a:pt x="826" y="440"/>
                </a:lnTo>
                <a:lnTo>
                  <a:pt x="825" y="440"/>
                </a:lnTo>
                <a:lnTo>
                  <a:pt x="823" y="439"/>
                </a:lnTo>
                <a:lnTo>
                  <a:pt x="822" y="439"/>
                </a:lnTo>
                <a:lnTo>
                  <a:pt x="821" y="438"/>
                </a:lnTo>
                <a:lnTo>
                  <a:pt x="811" y="465"/>
                </a:lnTo>
                <a:lnTo>
                  <a:pt x="812" y="465"/>
                </a:lnTo>
                <a:lnTo>
                  <a:pt x="813" y="465"/>
                </a:lnTo>
                <a:lnTo>
                  <a:pt x="814" y="466"/>
                </a:lnTo>
                <a:lnTo>
                  <a:pt x="815" y="466"/>
                </a:lnTo>
                <a:lnTo>
                  <a:pt x="816" y="467"/>
                </a:lnTo>
                <a:lnTo>
                  <a:pt x="818" y="467"/>
                </a:lnTo>
                <a:lnTo>
                  <a:pt x="819" y="468"/>
                </a:lnTo>
                <a:lnTo>
                  <a:pt x="820" y="468"/>
                </a:lnTo>
                <a:lnTo>
                  <a:pt x="821" y="469"/>
                </a:lnTo>
                <a:lnTo>
                  <a:pt x="823" y="470"/>
                </a:lnTo>
                <a:lnTo>
                  <a:pt x="824" y="470"/>
                </a:lnTo>
                <a:lnTo>
                  <a:pt x="825" y="471"/>
                </a:lnTo>
                <a:lnTo>
                  <a:pt x="826" y="471"/>
                </a:lnTo>
                <a:lnTo>
                  <a:pt x="827" y="472"/>
                </a:lnTo>
                <a:lnTo>
                  <a:pt x="828" y="472"/>
                </a:lnTo>
                <a:lnTo>
                  <a:pt x="830" y="473"/>
                </a:lnTo>
                <a:lnTo>
                  <a:pt x="831" y="474"/>
                </a:lnTo>
                <a:lnTo>
                  <a:pt x="832" y="474"/>
                </a:lnTo>
                <a:lnTo>
                  <a:pt x="833" y="475"/>
                </a:lnTo>
                <a:lnTo>
                  <a:pt x="834" y="475"/>
                </a:lnTo>
                <a:lnTo>
                  <a:pt x="835" y="476"/>
                </a:lnTo>
                <a:lnTo>
                  <a:pt x="848" y="451"/>
                </a:lnTo>
                <a:close/>
                <a:moveTo>
                  <a:pt x="733" y="369"/>
                </a:moveTo>
                <a:lnTo>
                  <a:pt x="733" y="369"/>
                </a:lnTo>
                <a:cubicBezTo>
                  <a:pt x="568" y="369"/>
                  <a:pt x="435" y="503"/>
                  <a:pt x="435" y="668"/>
                </a:cubicBezTo>
                <a:cubicBezTo>
                  <a:pt x="435" y="832"/>
                  <a:pt x="568" y="966"/>
                  <a:pt x="733" y="966"/>
                </a:cubicBezTo>
                <a:cubicBezTo>
                  <a:pt x="898" y="966"/>
                  <a:pt x="1031" y="832"/>
                  <a:pt x="1031" y="668"/>
                </a:cubicBezTo>
                <a:cubicBezTo>
                  <a:pt x="1031" y="503"/>
                  <a:pt x="898" y="369"/>
                  <a:pt x="733" y="369"/>
                </a:cubicBezTo>
                <a:close/>
                <a:moveTo>
                  <a:pt x="48" y="245"/>
                </a:moveTo>
                <a:lnTo>
                  <a:pt x="48" y="245"/>
                </a:lnTo>
                <a:cubicBezTo>
                  <a:pt x="106" y="240"/>
                  <a:pt x="164" y="236"/>
                  <a:pt x="222" y="235"/>
                </a:cubicBezTo>
                <a:cubicBezTo>
                  <a:pt x="183" y="233"/>
                  <a:pt x="144" y="230"/>
                  <a:pt x="105" y="225"/>
                </a:cubicBezTo>
                <a:cubicBezTo>
                  <a:pt x="78" y="223"/>
                  <a:pt x="57" y="204"/>
                  <a:pt x="57" y="178"/>
                </a:cubicBezTo>
                <a:cubicBezTo>
                  <a:pt x="57" y="139"/>
                  <a:pt x="57" y="101"/>
                  <a:pt x="57" y="62"/>
                </a:cubicBezTo>
                <a:cubicBezTo>
                  <a:pt x="57" y="36"/>
                  <a:pt x="78" y="17"/>
                  <a:pt x="105" y="15"/>
                </a:cubicBezTo>
                <a:cubicBezTo>
                  <a:pt x="261" y="0"/>
                  <a:pt x="418" y="0"/>
                  <a:pt x="574" y="15"/>
                </a:cubicBezTo>
                <a:cubicBezTo>
                  <a:pt x="600" y="17"/>
                  <a:pt x="622" y="36"/>
                  <a:pt x="622" y="62"/>
                </a:cubicBezTo>
                <a:cubicBezTo>
                  <a:pt x="622" y="101"/>
                  <a:pt x="622" y="139"/>
                  <a:pt x="622" y="178"/>
                </a:cubicBezTo>
                <a:cubicBezTo>
                  <a:pt x="622" y="204"/>
                  <a:pt x="600" y="223"/>
                  <a:pt x="574" y="225"/>
                </a:cubicBezTo>
                <a:cubicBezTo>
                  <a:pt x="518" y="232"/>
                  <a:pt x="461" y="236"/>
                  <a:pt x="404" y="237"/>
                </a:cubicBezTo>
                <a:cubicBezTo>
                  <a:pt x="442" y="239"/>
                  <a:pt x="480" y="242"/>
                  <a:pt x="518" y="245"/>
                </a:cubicBezTo>
                <a:cubicBezTo>
                  <a:pt x="544" y="248"/>
                  <a:pt x="566" y="267"/>
                  <a:pt x="566" y="293"/>
                </a:cubicBezTo>
                <a:lnTo>
                  <a:pt x="566" y="349"/>
                </a:lnTo>
                <a:cubicBezTo>
                  <a:pt x="534" y="366"/>
                  <a:pt x="504" y="388"/>
                  <a:pt x="479" y="413"/>
                </a:cubicBezTo>
                <a:cubicBezTo>
                  <a:pt x="463" y="429"/>
                  <a:pt x="449" y="446"/>
                  <a:pt x="437" y="464"/>
                </a:cubicBezTo>
                <a:cubicBezTo>
                  <a:pt x="307" y="473"/>
                  <a:pt x="178" y="470"/>
                  <a:pt x="48" y="456"/>
                </a:cubicBezTo>
                <a:cubicBezTo>
                  <a:pt x="22" y="453"/>
                  <a:pt x="0" y="435"/>
                  <a:pt x="0" y="409"/>
                </a:cubicBezTo>
                <a:cubicBezTo>
                  <a:pt x="0" y="370"/>
                  <a:pt x="0" y="332"/>
                  <a:pt x="0" y="293"/>
                </a:cubicBezTo>
                <a:cubicBezTo>
                  <a:pt x="0" y="267"/>
                  <a:pt x="22" y="248"/>
                  <a:pt x="48" y="245"/>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 name="Oval 39"/>
          <p:cNvSpPr>
            <a:spLocks noChangeAspect="1" noChangeArrowheads="1"/>
          </p:cNvSpPr>
          <p:nvPr/>
        </p:nvSpPr>
        <p:spPr bwMode="auto">
          <a:xfrm>
            <a:off x="3841073" y="4855188"/>
            <a:ext cx="216000" cy="217227"/>
          </a:xfrm>
          <a:prstGeom prst="ellipse">
            <a:avLst/>
          </a:prstGeom>
          <a:solidFill>
            <a:schemeClr val="tx1"/>
          </a:solidFill>
          <a:ln w="28575" cap="flat">
            <a:solidFill>
              <a:schemeClr val="accent2"/>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sz="2000">
              <a:solidFill>
                <a:schemeClr val="accent1"/>
              </a:solidFill>
            </a:endParaRPr>
          </a:p>
        </p:txBody>
      </p:sp>
      <p:sp>
        <p:nvSpPr>
          <p:cNvPr id="17" name="Oval 40"/>
          <p:cNvSpPr>
            <a:spLocks noChangeAspect="1" noChangeArrowheads="1"/>
          </p:cNvSpPr>
          <p:nvPr/>
        </p:nvSpPr>
        <p:spPr bwMode="auto">
          <a:xfrm>
            <a:off x="3841073" y="5352580"/>
            <a:ext cx="216000" cy="217227"/>
          </a:xfrm>
          <a:prstGeom prst="ellipse">
            <a:avLst/>
          </a:prstGeom>
          <a:solidFill>
            <a:schemeClr val="tx1"/>
          </a:solidFill>
          <a:ln w="28575" cap="flat">
            <a:solidFill>
              <a:schemeClr val="accent2"/>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sz="2000">
              <a:solidFill>
                <a:schemeClr val="accent1"/>
              </a:solidFill>
            </a:endParaRPr>
          </a:p>
        </p:txBody>
      </p:sp>
      <p:sp>
        <p:nvSpPr>
          <p:cNvPr id="19" name="Oval 42"/>
          <p:cNvSpPr>
            <a:spLocks noChangeAspect="1" noChangeArrowheads="1"/>
          </p:cNvSpPr>
          <p:nvPr/>
        </p:nvSpPr>
        <p:spPr bwMode="auto">
          <a:xfrm>
            <a:off x="6494611" y="4855188"/>
            <a:ext cx="216000" cy="217227"/>
          </a:xfrm>
          <a:prstGeom prst="ellipse">
            <a:avLst/>
          </a:prstGeom>
          <a:solidFill>
            <a:schemeClr val="tx1"/>
          </a:solidFill>
          <a:ln w="28575" cap="flat">
            <a:solidFill>
              <a:schemeClr val="accent2"/>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sz="2000">
              <a:solidFill>
                <a:schemeClr val="accent1"/>
              </a:solidFill>
            </a:endParaRPr>
          </a:p>
        </p:txBody>
      </p:sp>
      <p:sp>
        <p:nvSpPr>
          <p:cNvPr id="20" name="TextBox 19"/>
          <p:cNvSpPr txBox="1"/>
          <p:nvPr/>
        </p:nvSpPr>
        <p:spPr>
          <a:xfrm>
            <a:off x="4204290" y="4763746"/>
            <a:ext cx="2264889" cy="400110"/>
          </a:xfrm>
          <a:prstGeom prst="rect">
            <a:avLst/>
          </a:prstGeom>
          <a:noFill/>
        </p:spPr>
        <p:txBody>
          <a:bodyPr wrap="square" rtlCol="0">
            <a:spAutoFit/>
          </a:bodyPr>
          <a:lstStyle/>
          <a:p>
            <a:r>
              <a:rPr lang="zh-CN" altLang="en-US" sz="2000" dirty="0" smtClean="0">
                <a:solidFill>
                  <a:schemeClr val="accent2"/>
                </a:solidFill>
                <a:latin typeface="+mn-ea"/>
                <a:ea typeface="+mn-ea"/>
              </a:rPr>
              <a:t>各项成本预算</a:t>
            </a:r>
            <a:endParaRPr lang="zh-CN" altLang="en-US" sz="2000" dirty="0">
              <a:solidFill>
                <a:schemeClr val="accent2"/>
              </a:solidFill>
              <a:latin typeface="+mn-ea"/>
              <a:ea typeface="+mn-ea"/>
            </a:endParaRPr>
          </a:p>
        </p:txBody>
      </p:sp>
      <p:sp>
        <p:nvSpPr>
          <p:cNvPr id="21" name="TextBox 20"/>
          <p:cNvSpPr txBox="1"/>
          <p:nvPr/>
        </p:nvSpPr>
        <p:spPr>
          <a:xfrm>
            <a:off x="4204290" y="5261138"/>
            <a:ext cx="2264889" cy="400110"/>
          </a:xfrm>
          <a:prstGeom prst="rect">
            <a:avLst/>
          </a:prstGeom>
          <a:noFill/>
        </p:spPr>
        <p:txBody>
          <a:bodyPr wrap="square" rtlCol="0">
            <a:spAutoFit/>
          </a:bodyPr>
          <a:lstStyle/>
          <a:p>
            <a:r>
              <a:rPr lang="zh-CN" altLang="en-US" sz="2000" dirty="0" smtClean="0">
                <a:solidFill>
                  <a:schemeClr val="accent2"/>
                </a:solidFill>
                <a:latin typeface="+mn-ea"/>
                <a:ea typeface="+mn-ea"/>
              </a:rPr>
              <a:t>融资计划</a:t>
            </a:r>
            <a:endParaRPr lang="zh-CN" altLang="en-US" sz="2000" dirty="0">
              <a:solidFill>
                <a:schemeClr val="accent2"/>
              </a:solidFill>
              <a:latin typeface="+mn-ea"/>
              <a:ea typeface="+mn-ea"/>
            </a:endParaRPr>
          </a:p>
        </p:txBody>
      </p:sp>
      <p:sp>
        <p:nvSpPr>
          <p:cNvPr id="24" name="Oval 42"/>
          <p:cNvSpPr>
            <a:spLocks noChangeAspect="1" noChangeArrowheads="1"/>
          </p:cNvSpPr>
          <p:nvPr/>
        </p:nvSpPr>
        <p:spPr bwMode="auto">
          <a:xfrm>
            <a:off x="6494611" y="5352580"/>
            <a:ext cx="216000" cy="217227"/>
          </a:xfrm>
          <a:prstGeom prst="ellipse">
            <a:avLst/>
          </a:prstGeom>
          <a:solidFill>
            <a:schemeClr val="tx1"/>
          </a:solidFill>
          <a:ln w="28575" cap="flat">
            <a:solidFill>
              <a:schemeClr val="accent2"/>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sz="2000">
              <a:solidFill>
                <a:schemeClr val="accent1"/>
              </a:solidFill>
            </a:endParaRPr>
          </a:p>
        </p:txBody>
      </p:sp>
      <p:sp>
        <p:nvSpPr>
          <p:cNvPr id="25" name="TextBox 24"/>
          <p:cNvSpPr txBox="1"/>
          <p:nvPr/>
        </p:nvSpPr>
        <p:spPr>
          <a:xfrm>
            <a:off x="6857828" y="4763746"/>
            <a:ext cx="2264889" cy="400110"/>
          </a:xfrm>
          <a:prstGeom prst="rect">
            <a:avLst/>
          </a:prstGeom>
          <a:noFill/>
        </p:spPr>
        <p:txBody>
          <a:bodyPr wrap="square" rtlCol="0">
            <a:spAutoFit/>
          </a:bodyPr>
          <a:lstStyle/>
          <a:p>
            <a:r>
              <a:rPr lang="zh-CN" altLang="en-US" sz="2000" dirty="0" smtClean="0">
                <a:solidFill>
                  <a:schemeClr val="accent2"/>
                </a:solidFill>
                <a:latin typeface="+mn-ea"/>
                <a:ea typeface="+mn-ea"/>
              </a:rPr>
              <a:t>资金缺口</a:t>
            </a:r>
            <a:endParaRPr lang="zh-CN" altLang="en-US" sz="2000" dirty="0">
              <a:solidFill>
                <a:schemeClr val="accent2"/>
              </a:solidFill>
              <a:latin typeface="+mn-ea"/>
              <a:ea typeface="+mn-ea"/>
            </a:endParaRPr>
          </a:p>
        </p:txBody>
      </p:sp>
      <p:sp>
        <p:nvSpPr>
          <p:cNvPr id="27" name="TextBox 26"/>
          <p:cNvSpPr txBox="1"/>
          <p:nvPr/>
        </p:nvSpPr>
        <p:spPr>
          <a:xfrm>
            <a:off x="6857828" y="5261138"/>
            <a:ext cx="2264889" cy="400110"/>
          </a:xfrm>
          <a:prstGeom prst="rect">
            <a:avLst/>
          </a:prstGeom>
          <a:noFill/>
        </p:spPr>
        <p:txBody>
          <a:bodyPr wrap="square" rtlCol="0">
            <a:spAutoFit/>
          </a:bodyPr>
          <a:lstStyle/>
          <a:p>
            <a:r>
              <a:rPr lang="zh-CN" altLang="en-US" sz="2000" dirty="0" smtClean="0">
                <a:solidFill>
                  <a:schemeClr val="accent2"/>
                </a:solidFill>
                <a:latin typeface="+mn-ea"/>
                <a:ea typeface="+mn-ea"/>
              </a:rPr>
              <a:t>融资主要用途</a:t>
            </a:r>
            <a:endParaRPr lang="zh-CN" altLang="en-US" sz="2000" dirty="0">
              <a:solidFill>
                <a:schemeClr val="accent2"/>
              </a:solidFill>
              <a:latin typeface="+mn-ea"/>
              <a:ea typeface="+mn-ea"/>
            </a:endParaRPr>
          </a:p>
        </p:txBody>
      </p:sp>
    </p:spTree>
    <p:extLst>
      <p:ext uri="{BB962C8B-B14F-4D97-AF65-F5344CB8AC3E}">
        <p14:creationId xmlns:p14="http://schemas.microsoft.com/office/powerpoint/2010/main" val="2073472391"/>
      </p:ext>
    </p:extLst>
  </p:cSld>
  <p:clrMapOvr>
    <a:masterClrMapping/>
  </p:clrMapOvr>
  <p:transition spd="slow" advTm="5893">
    <p:push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down)">
                                      <p:cBhvr>
                                        <p:cTn id="7" dur="500"/>
                                        <p:tgtEl>
                                          <p:spTgt spid="18"/>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heel(1)">
                                      <p:cBhvr>
                                        <p:cTn id="11" dur="1000"/>
                                        <p:tgtEl>
                                          <p:spTgt spid="8"/>
                                        </p:tgtEl>
                                      </p:cBhvr>
                                    </p:animEffect>
                                  </p:childTnLst>
                                </p:cTn>
                              </p:par>
                            </p:childTnLst>
                          </p:cTn>
                        </p:par>
                        <p:par>
                          <p:cTn id="12" fill="hold">
                            <p:stCondLst>
                              <p:cond delay="1500"/>
                            </p:stCondLst>
                            <p:childTnLst>
                              <p:par>
                                <p:cTn id="13" presetID="31" presetClass="entr" presetSubtype="0"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p:cTn id="15" dur="500" fill="hold"/>
                                        <p:tgtEl>
                                          <p:spTgt spid="12"/>
                                        </p:tgtEl>
                                        <p:attrNameLst>
                                          <p:attrName>ppt_w</p:attrName>
                                        </p:attrNameLst>
                                      </p:cBhvr>
                                      <p:tavLst>
                                        <p:tav tm="0">
                                          <p:val>
                                            <p:fltVal val="0"/>
                                          </p:val>
                                        </p:tav>
                                        <p:tav tm="100000">
                                          <p:val>
                                            <p:strVal val="#ppt_w"/>
                                          </p:val>
                                        </p:tav>
                                      </p:tavLst>
                                    </p:anim>
                                    <p:anim calcmode="lin" valueType="num">
                                      <p:cBhvr>
                                        <p:cTn id="16" dur="500" fill="hold"/>
                                        <p:tgtEl>
                                          <p:spTgt spid="12"/>
                                        </p:tgtEl>
                                        <p:attrNameLst>
                                          <p:attrName>ppt_h</p:attrName>
                                        </p:attrNameLst>
                                      </p:cBhvr>
                                      <p:tavLst>
                                        <p:tav tm="0">
                                          <p:val>
                                            <p:fltVal val="0"/>
                                          </p:val>
                                        </p:tav>
                                        <p:tav tm="100000">
                                          <p:val>
                                            <p:strVal val="#ppt_h"/>
                                          </p:val>
                                        </p:tav>
                                      </p:tavLst>
                                    </p:anim>
                                    <p:anim calcmode="lin" valueType="num">
                                      <p:cBhvr>
                                        <p:cTn id="17" dur="500" fill="hold"/>
                                        <p:tgtEl>
                                          <p:spTgt spid="12"/>
                                        </p:tgtEl>
                                        <p:attrNameLst>
                                          <p:attrName>style.rotation</p:attrName>
                                        </p:attrNameLst>
                                      </p:cBhvr>
                                      <p:tavLst>
                                        <p:tav tm="0">
                                          <p:val>
                                            <p:fltVal val="90"/>
                                          </p:val>
                                        </p:tav>
                                        <p:tav tm="100000">
                                          <p:val>
                                            <p:fltVal val="0"/>
                                          </p:val>
                                        </p:tav>
                                      </p:tavLst>
                                    </p:anim>
                                    <p:animEffect transition="in" filter="fade">
                                      <p:cBhvr>
                                        <p:cTn id="18" dur="500"/>
                                        <p:tgtEl>
                                          <p:spTgt spid="12"/>
                                        </p:tgtEl>
                                      </p:cBhvr>
                                    </p:animEffect>
                                  </p:childTnLst>
                                </p:cTn>
                              </p:par>
                            </p:childTnLst>
                          </p:cTn>
                        </p:par>
                        <p:par>
                          <p:cTn id="19" fill="hold">
                            <p:stCondLst>
                              <p:cond delay="20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13"/>
                                        </p:tgtEl>
                                        <p:attrNameLst>
                                          <p:attrName>ppt_y</p:attrName>
                                        </p:attrNameLst>
                                      </p:cBhvr>
                                      <p:tavLst>
                                        <p:tav tm="0">
                                          <p:val>
                                            <p:strVal val="#ppt_y"/>
                                          </p:val>
                                        </p:tav>
                                        <p:tav tm="100000">
                                          <p:val>
                                            <p:strVal val="#ppt_y"/>
                                          </p:val>
                                        </p:tav>
                                      </p:tavLst>
                                    </p:anim>
                                    <p:anim calcmode="lin" valueType="num">
                                      <p:cBhvr>
                                        <p:cTn id="24"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13"/>
                                        </p:tgtEl>
                                      </p:cBhvr>
                                    </p:animEffect>
                                  </p:childTnLst>
                                </p:cTn>
                              </p:par>
                            </p:childTnLst>
                          </p:cTn>
                        </p:par>
                        <p:par>
                          <p:cTn id="27" fill="hold">
                            <p:stCondLst>
                              <p:cond delay="2700"/>
                            </p:stCondLst>
                            <p:childTnLst>
                              <p:par>
                                <p:cTn id="28" presetID="16" presetClass="entr" presetSubtype="21" fill="hold" nodeType="after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barn(inVertical)">
                                      <p:cBhvr>
                                        <p:cTn id="30" dur="500"/>
                                        <p:tgtEl>
                                          <p:spTgt spid="14"/>
                                        </p:tgtEl>
                                      </p:cBhvr>
                                    </p:animEffect>
                                  </p:childTnLst>
                                </p:cTn>
                              </p:par>
                            </p:childTnLst>
                          </p:cTn>
                        </p:par>
                        <p:par>
                          <p:cTn id="31" fill="hold">
                            <p:stCondLst>
                              <p:cond delay="3200"/>
                            </p:stCondLst>
                            <p:childTnLst>
                              <p:par>
                                <p:cTn id="32" presetID="2" presetClass="entr" presetSubtype="12" fill="hold" grpId="0" nodeType="afterEffect">
                                  <p:stCondLst>
                                    <p:cond delay="0"/>
                                  </p:stCondLst>
                                  <p:childTnLst>
                                    <p:set>
                                      <p:cBhvr>
                                        <p:cTn id="33" dur="1" fill="hold">
                                          <p:stCondLst>
                                            <p:cond delay="0"/>
                                          </p:stCondLst>
                                        </p:cTn>
                                        <p:tgtEl>
                                          <p:spTgt spid="16"/>
                                        </p:tgtEl>
                                        <p:attrNameLst>
                                          <p:attrName>style.visibility</p:attrName>
                                        </p:attrNameLst>
                                      </p:cBhvr>
                                      <p:to>
                                        <p:strVal val="visible"/>
                                      </p:to>
                                    </p:set>
                                    <p:anim calcmode="lin" valueType="num">
                                      <p:cBhvr additive="base">
                                        <p:cTn id="34" dur="500" fill="hold"/>
                                        <p:tgtEl>
                                          <p:spTgt spid="16"/>
                                        </p:tgtEl>
                                        <p:attrNameLst>
                                          <p:attrName>ppt_x</p:attrName>
                                        </p:attrNameLst>
                                      </p:cBhvr>
                                      <p:tavLst>
                                        <p:tav tm="0">
                                          <p:val>
                                            <p:strVal val="0-#ppt_w/2"/>
                                          </p:val>
                                        </p:tav>
                                        <p:tav tm="100000">
                                          <p:val>
                                            <p:strVal val="#ppt_x"/>
                                          </p:val>
                                        </p:tav>
                                      </p:tavLst>
                                    </p:anim>
                                    <p:anim calcmode="lin" valueType="num">
                                      <p:cBhvr additive="base">
                                        <p:cTn id="35" dur="500" fill="hold"/>
                                        <p:tgtEl>
                                          <p:spTgt spid="16"/>
                                        </p:tgtEl>
                                        <p:attrNameLst>
                                          <p:attrName>ppt_y</p:attrName>
                                        </p:attrNameLst>
                                      </p:cBhvr>
                                      <p:tavLst>
                                        <p:tav tm="0">
                                          <p:val>
                                            <p:strVal val="1+#ppt_h/2"/>
                                          </p:val>
                                        </p:tav>
                                        <p:tav tm="100000">
                                          <p:val>
                                            <p:strVal val="#ppt_y"/>
                                          </p:val>
                                        </p:tav>
                                      </p:tavLst>
                                    </p:anim>
                                  </p:childTnLst>
                                </p:cTn>
                              </p:par>
                              <p:par>
                                <p:cTn id="36" presetID="2" presetClass="entr" presetSubtype="12" fill="hold" grpId="0" nodeType="withEffect">
                                  <p:stCondLst>
                                    <p:cond delay="100"/>
                                  </p:stCondLst>
                                  <p:childTnLst>
                                    <p:set>
                                      <p:cBhvr>
                                        <p:cTn id="37" dur="1" fill="hold">
                                          <p:stCondLst>
                                            <p:cond delay="0"/>
                                          </p:stCondLst>
                                        </p:cTn>
                                        <p:tgtEl>
                                          <p:spTgt spid="17"/>
                                        </p:tgtEl>
                                        <p:attrNameLst>
                                          <p:attrName>style.visibility</p:attrName>
                                        </p:attrNameLst>
                                      </p:cBhvr>
                                      <p:to>
                                        <p:strVal val="visible"/>
                                      </p:to>
                                    </p:set>
                                    <p:anim calcmode="lin" valueType="num">
                                      <p:cBhvr additive="base">
                                        <p:cTn id="38" dur="500" fill="hold"/>
                                        <p:tgtEl>
                                          <p:spTgt spid="17"/>
                                        </p:tgtEl>
                                        <p:attrNameLst>
                                          <p:attrName>ppt_x</p:attrName>
                                        </p:attrNameLst>
                                      </p:cBhvr>
                                      <p:tavLst>
                                        <p:tav tm="0">
                                          <p:val>
                                            <p:strVal val="0-#ppt_w/2"/>
                                          </p:val>
                                        </p:tav>
                                        <p:tav tm="100000">
                                          <p:val>
                                            <p:strVal val="#ppt_x"/>
                                          </p:val>
                                        </p:tav>
                                      </p:tavLst>
                                    </p:anim>
                                    <p:anim calcmode="lin" valueType="num">
                                      <p:cBhvr additive="base">
                                        <p:cTn id="39" dur="500" fill="hold"/>
                                        <p:tgtEl>
                                          <p:spTgt spid="17"/>
                                        </p:tgtEl>
                                        <p:attrNameLst>
                                          <p:attrName>ppt_y</p:attrName>
                                        </p:attrNameLst>
                                      </p:cBhvr>
                                      <p:tavLst>
                                        <p:tav tm="0">
                                          <p:val>
                                            <p:strVal val="1+#ppt_h/2"/>
                                          </p:val>
                                        </p:tav>
                                        <p:tav tm="100000">
                                          <p:val>
                                            <p:strVal val="#ppt_y"/>
                                          </p:val>
                                        </p:tav>
                                      </p:tavLst>
                                    </p:anim>
                                  </p:childTnLst>
                                </p:cTn>
                              </p:par>
                              <p:par>
                                <p:cTn id="40" presetID="2" presetClass="entr" presetSubtype="12" fill="hold" grpId="0" nodeType="withEffect">
                                  <p:stCondLst>
                                    <p:cond delay="300"/>
                                  </p:stCondLst>
                                  <p:childTnLst>
                                    <p:set>
                                      <p:cBhvr>
                                        <p:cTn id="41" dur="1" fill="hold">
                                          <p:stCondLst>
                                            <p:cond delay="0"/>
                                          </p:stCondLst>
                                        </p:cTn>
                                        <p:tgtEl>
                                          <p:spTgt spid="19"/>
                                        </p:tgtEl>
                                        <p:attrNameLst>
                                          <p:attrName>style.visibility</p:attrName>
                                        </p:attrNameLst>
                                      </p:cBhvr>
                                      <p:to>
                                        <p:strVal val="visible"/>
                                      </p:to>
                                    </p:set>
                                    <p:anim calcmode="lin" valueType="num">
                                      <p:cBhvr additive="base">
                                        <p:cTn id="42" dur="500" fill="hold"/>
                                        <p:tgtEl>
                                          <p:spTgt spid="19"/>
                                        </p:tgtEl>
                                        <p:attrNameLst>
                                          <p:attrName>ppt_x</p:attrName>
                                        </p:attrNameLst>
                                      </p:cBhvr>
                                      <p:tavLst>
                                        <p:tav tm="0">
                                          <p:val>
                                            <p:strVal val="0-#ppt_w/2"/>
                                          </p:val>
                                        </p:tav>
                                        <p:tav tm="100000">
                                          <p:val>
                                            <p:strVal val="#ppt_x"/>
                                          </p:val>
                                        </p:tav>
                                      </p:tavLst>
                                    </p:anim>
                                    <p:anim calcmode="lin" valueType="num">
                                      <p:cBhvr additive="base">
                                        <p:cTn id="43" dur="500" fill="hold"/>
                                        <p:tgtEl>
                                          <p:spTgt spid="19"/>
                                        </p:tgtEl>
                                        <p:attrNameLst>
                                          <p:attrName>ppt_y</p:attrName>
                                        </p:attrNameLst>
                                      </p:cBhvr>
                                      <p:tavLst>
                                        <p:tav tm="0">
                                          <p:val>
                                            <p:strVal val="1+#ppt_h/2"/>
                                          </p:val>
                                        </p:tav>
                                        <p:tav tm="100000">
                                          <p:val>
                                            <p:strVal val="#ppt_y"/>
                                          </p:val>
                                        </p:tav>
                                      </p:tavLst>
                                    </p:anim>
                                  </p:childTnLst>
                                </p:cTn>
                              </p:par>
                              <p:par>
                                <p:cTn id="44" presetID="2" presetClass="entr" presetSubtype="12" fill="hold" grpId="0" nodeType="withEffect">
                                  <p:stCondLst>
                                    <p:cond delay="400"/>
                                  </p:stCondLst>
                                  <p:childTnLst>
                                    <p:set>
                                      <p:cBhvr>
                                        <p:cTn id="45" dur="1" fill="hold">
                                          <p:stCondLst>
                                            <p:cond delay="0"/>
                                          </p:stCondLst>
                                        </p:cTn>
                                        <p:tgtEl>
                                          <p:spTgt spid="24"/>
                                        </p:tgtEl>
                                        <p:attrNameLst>
                                          <p:attrName>style.visibility</p:attrName>
                                        </p:attrNameLst>
                                      </p:cBhvr>
                                      <p:to>
                                        <p:strVal val="visible"/>
                                      </p:to>
                                    </p:set>
                                    <p:anim calcmode="lin" valueType="num">
                                      <p:cBhvr additive="base">
                                        <p:cTn id="46" dur="500" fill="hold"/>
                                        <p:tgtEl>
                                          <p:spTgt spid="24"/>
                                        </p:tgtEl>
                                        <p:attrNameLst>
                                          <p:attrName>ppt_x</p:attrName>
                                        </p:attrNameLst>
                                      </p:cBhvr>
                                      <p:tavLst>
                                        <p:tav tm="0">
                                          <p:val>
                                            <p:strVal val="0-#ppt_w/2"/>
                                          </p:val>
                                        </p:tav>
                                        <p:tav tm="100000">
                                          <p:val>
                                            <p:strVal val="#ppt_x"/>
                                          </p:val>
                                        </p:tav>
                                      </p:tavLst>
                                    </p:anim>
                                    <p:anim calcmode="lin" valueType="num">
                                      <p:cBhvr additive="base">
                                        <p:cTn id="47" dur="500" fill="hold"/>
                                        <p:tgtEl>
                                          <p:spTgt spid="24"/>
                                        </p:tgtEl>
                                        <p:attrNameLst>
                                          <p:attrName>ppt_y</p:attrName>
                                        </p:attrNameLst>
                                      </p:cBhvr>
                                      <p:tavLst>
                                        <p:tav tm="0">
                                          <p:val>
                                            <p:strVal val="1+#ppt_h/2"/>
                                          </p:val>
                                        </p:tav>
                                        <p:tav tm="100000">
                                          <p:val>
                                            <p:strVal val="#ppt_y"/>
                                          </p:val>
                                        </p:tav>
                                      </p:tavLst>
                                    </p:anim>
                                  </p:childTnLst>
                                </p:cTn>
                              </p:par>
                            </p:childTnLst>
                          </p:cTn>
                        </p:par>
                        <p:par>
                          <p:cTn id="48" fill="hold">
                            <p:stCondLst>
                              <p:cond delay="4100"/>
                            </p:stCondLst>
                            <p:childTnLst>
                              <p:par>
                                <p:cTn id="49" presetID="22" presetClass="entr" presetSubtype="8"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ipe(left)">
                                      <p:cBhvr>
                                        <p:cTn id="51" dur="500"/>
                                        <p:tgtEl>
                                          <p:spTgt spid="20"/>
                                        </p:tgtEl>
                                      </p:cBhvr>
                                    </p:animEffect>
                                  </p:childTnLst>
                                </p:cTn>
                              </p:par>
                              <p:par>
                                <p:cTn id="52" presetID="22" presetClass="entr" presetSubtype="8" fill="hold" grpId="0" nodeType="withEffect">
                                  <p:stCondLst>
                                    <p:cond delay="100"/>
                                  </p:stCondLst>
                                  <p:childTnLst>
                                    <p:set>
                                      <p:cBhvr>
                                        <p:cTn id="53" dur="1" fill="hold">
                                          <p:stCondLst>
                                            <p:cond delay="0"/>
                                          </p:stCondLst>
                                        </p:cTn>
                                        <p:tgtEl>
                                          <p:spTgt spid="21"/>
                                        </p:tgtEl>
                                        <p:attrNameLst>
                                          <p:attrName>style.visibility</p:attrName>
                                        </p:attrNameLst>
                                      </p:cBhvr>
                                      <p:to>
                                        <p:strVal val="visible"/>
                                      </p:to>
                                    </p:set>
                                    <p:animEffect transition="in" filter="wipe(left)">
                                      <p:cBhvr>
                                        <p:cTn id="54" dur="500"/>
                                        <p:tgtEl>
                                          <p:spTgt spid="21"/>
                                        </p:tgtEl>
                                      </p:cBhvr>
                                    </p:animEffect>
                                  </p:childTnLst>
                                </p:cTn>
                              </p:par>
                              <p:par>
                                <p:cTn id="55" presetID="22" presetClass="entr" presetSubtype="8" fill="hold" grpId="0" nodeType="withEffect">
                                  <p:stCondLst>
                                    <p:cond delay="300"/>
                                  </p:stCondLst>
                                  <p:childTnLst>
                                    <p:set>
                                      <p:cBhvr>
                                        <p:cTn id="56" dur="1" fill="hold">
                                          <p:stCondLst>
                                            <p:cond delay="0"/>
                                          </p:stCondLst>
                                        </p:cTn>
                                        <p:tgtEl>
                                          <p:spTgt spid="25"/>
                                        </p:tgtEl>
                                        <p:attrNameLst>
                                          <p:attrName>style.visibility</p:attrName>
                                        </p:attrNameLst>
                                      </p:cBhvr>
                                      <p:to>
                                        <p:strVal val="visible"/>
                                      </p:to>
                                    </p:set>
                                    <p:animEffect transition="in" filter="wipe(left)">
                                      <p:cBhvr>
                                        <p:cTn id="57" dur="500"/>
                                        <p:tgtEl>
                                          <p:spTgt spid="25"/>
                                        </p:tgtEl>
                                      </p:cBhvr>
                                    </p:animEffect>
                                  </p:childTnLst>
                                </p:cTn>
                              </p:par>
                              <p:par>
                                <p:cTn id="58" presetID="22" presetClass="entr" presetSubtype="8" fill="hold" grpId="0" nodeType="withEffect">
                                  <p:stCondLst>
                                    <p:cond delay="400"/>
                                  </p:stCondLst>
                                  <p:childTnLst>
                                    <p:set>
                                      <p:cBhvr>
                                        <p:cTn id="59" dur="1" fill="hold">
                                          <p:stCondLst>
                                            <p:cond delay="0"/>
                                          </p:stCondLst>
                                        </p:cTn>
                                        <p:tgtEl>
                                          <p:spTgt spid="27"/>
                                        </p:tgtEl>
                                        <p:attrNameLst>
                                          <p:attrName>style.visibility</p:attrName>
                                        </p:attrNameLst>
                                      </p:cBhvr>
                                      <p:to>
                                        <p:strVal val="visible"/>
                                      </p:to>
                                    </p:set>
                                    <p:animEffect transition="in" filter="wipe(left)">
                                      <p:cBhvr>
                                        <p:cTn id="60"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2" grpId="0" animBg="1"/>
      <p:bldP spid="16" grpId="0" animBg="1"/>
      <p:bldP spid="17" grpId="0" animBg="1"/>
      <p:bldP spid="19" grpId="0" animBg="1"/>
      <p:bldP spid="20" grpId="0"/>
      <p:bldP spid="21" grpId="0"/>
      <p:bldP spid="24" grpId="0" animBg="1"/>
      <p:bldP spid="25" grpId="0"/>
      <p:bldP spid="2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Freeform 5"/>
          <p:cNvSpPr>
            <a:spLocks/>
          </p:cNvSpPr>
          <p:nvPr/>
        </p:nvSpPr>
        <p:spPr bwMode="auto">
          <a:xfrm>
            <a:off x="4382454" y="4659563"/>
            <a:ext cx="640972" cy="651525"/>
          </a:xfrm>
          <a:custGeom>
            <a:avLst/>
            <a:gdLst>
              <a:gd name="T0" fmla="*/ 222 w 589"/>
              <a:gd name="T1" fmla="*/ 0 h 596"/>
              <a:gd name="T2" fmla="*/ 222 w 589"/>
              <a:gd name="T3" fmla="*/ 22 h 596"/>
              <a:gd name="T4" fmla="*/ 222 w 589"/>
              <a:gd name="T5" fmla="*/ 87 h 596"/>
              <a:gd name="T6" fmla="*/ 222 w 589"/>
              <a:gd name="T7" fmla="*/ 378 h 596"/>
              <a:gd name="T8" fmla="*/ 124 w 589"/>
              <a:gd name="T9" fmla="*/ 347 h 596"/>
              <a:gd name="T10" fmla="*/ 0 w 589"/>
              <a:gd name="T11" fmla="*/ 425 h 596"/>
              <a:gd name="T12" fmla="*/ 124 w 589"/>
              <a:gd name="T13" fmla="*/ 504 h 596"/>
              <a:gd name="T14" fmla="*/ 247 w 589"/>
              <a:gd name="T15" fmla="*/ 434 h 596"/>
              <a:gd name="T16" fmla="*/ 247 w 589"/>
              <a:gd name="T17" fmla="*/ 434 h 596"/>
              <a:gd name="T18" fmla="*/ 247 w 589"/>
              <a:gd name="T19" fmla="*/ 92 h 596"/>
              <a:gd name="T20" fmla="*/ 564 w 589"/>
              <a:gd name="T21" fmla="*/ 150 h 596"/>
              <a:gd name="T22" fmla="*/ 564 w 589"/>
              <a:gd name="T23" fmla="*/ 470 h 596"/>
              <a:gd name="T24" fmla="*/ 466 w 589"/>
              <a:gd name="T25" fmla="*/ 439 h 596"/>
              <a:gd name="T26" fmla="*/ 342 w 589"/>
              <a:gd name="T27" fmla="*/ 518 h 596"/>
              <a:gd name="T28" fmla="*/ 466 w 589"/>
              <a:gd name="T29" fmla="*/ 596 h 596"/>
              <a:gd name="T30" fmla="*/ 589 w 589"/>
              <a:gd name="T31" fmla="*/ 518 h 596"/>
              <a:gd name="T32" fmla="*/ 589 w 589"/>
              <a:gd name="T33" fmla="*/ 518 h 596"/>
              <a:gd name="T34" fmla="*/ 589 w 589"/>
              <a:gd name="T35" fmla="*/ 155 h 596"/>
              <a:gd name="T36" fmla="*/ 589 w 589"/>
              <a:gd name="T37" fmla="*/ 107 h 596"/>
              <a:gd name="T38" fmla="*/ 589 w 589"/>
              <a:gd name="T39" fmla="*/ 68 h 596"/>
              <a:gd name="T40" fmla="*/ 222 w 589"/>
              <a:gd name="T41" fmla="*/ 0 h 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89" h="596">
                <a:moveTo>
                  <a:pt x="222" y="0"/>
                </a:moveTo>
                <a:lnTo>
                  <a:pt x="222" y="22"/>
                </a:lnTo>
                <a:lnTo>
                  <a:pt x="222" y="87"/>
                </a:lnTo>
                <a:lnTo>
                  <a:pt x="222" y="378"/>
                </a:lnTo>
                <a:cubicBezTo>
                  <a:pt x="199" y="359"/>
                  <a:pt x="164" y="347"/>
                  <a:pt x="124" y="347"/>
                </a:cubicBezTo>
                <a:cubicBezTo>
                  <a:pt x="55" y="347"/>
                  <a:pt x="0" y="382"/>
                  <a:pt x="0" y="425"/>
                </a:cubicBezTo>
                <a:cubicBezTo>
                  <a:pt x="0" y="469"/>
                  <a:pt x="55" y="504"/>
                  <a:pt x="124" y="504"/>
                </a:cubicBezTo>
                <a:cubicBezTo>
                  <a:pt x="188" y="504"/>
                  <a:pt x="240" y="473"/>
                  <a:pt x="247" y="434"/>
                </a:cubicBezTo>
                <a:lnTo>
                  <a:pt x="247" y="434"/>
                </a:lnTo>
                <a:lnTo>
                  <a:pt x="247" y="92"/>
                </a:lnTo>
                <a:lnTo>
                  <a:pt x="564" y="150"/>
                </a:lnTo>
                <a:lnTo>
                  <a:pt x="564" y="470"/>
                </a:lnTo>
                <a:cubicBezTo>
                  <a:pt x="541" y="451"/>
                  <a:pt x="506" y="439"/>
                  <a:pt x="466" y="439"/>
                </a:cubicBezTo>
                <a:cubicBezTo>
                  <a:pt x="397" y="439"/>
                  <a:pt x="342" y="474"/>
                  <a:pt x="342" y="518"/>
                </a:cubicBezTo>
                <a:cubicBezTo>
                  <a:pt x="342" y="561"/>
                  <a:pt x="397" y="596"/>
                  <a:pt x="466" y="596"/>
                </a:cubicBezTo>
                <a:cubicBezTo>
                  <a:pt x="534" y="596"/>
                  <a:pt x="589" y="561"/>
                  <a:pt x="589" y="518"/>
                </a:cubicBezTo>
                <a:lnTo>
                  <a:pt x="589" y="518"/>
                </a:lnTo>
                <a:lnTo>
                  <a:pt x="589" y="155"/>
                </a:lnTo>
                <a:lnTo>
                  <a:pt x="589" y="107"/>
                </a:lnTo>
                <a:lnTo>
                  <a:pt x="589" y="68"/>
                </a:lnTo>
                <a:lnTo>
                  <a:pt x="222"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6"/>
          <p:cNvSpPr>
            <a:spLocks noEditPoints="1"/>
          </p:cNvSpPr>
          <p:nvPr/>
        </p:nvSpPr>
        <p:spPr bwMode="auto">
          <a:xfrm>
            <a:off x="5750705" y="4638461"/>
            <a:ext cx="680540" cy="680540"/>
          </a:xfrm>
          <a:custGeom>
            <a:avLst/>
            <a:gdLst>
              <a:gd name="T0" fmla="*/ 554 w 624"/>
              <a:gd name="T1" fmla="*/ 326 h 625"/>
              <a:gd name="T2" fmla="*/ 554 w 624"/>
              <a:gd name="T3" fmla="*/ 71 h 625"/>
              <a:gd name="T4" fmla="*/ 298 w 624"/>
              <a:gd name="T5" fmla="*/ 71 h 625"/>
              <a:gd name="T6" fmla="*/ 265 w 624"/>
              <a:gd name="T7" fmla="*/ 281 h 625"/>
              <a:gd name="T8" fmla="*/ 260 w 624"/>
              <a:gd name="T9" fmla="*/ 284 h 625"/>
              <a:gd name="T10" fmla="*/ 9 w 624"/>
              <a:gd name="T11" fmla="*/ 535 h 625"/>
              <a:gd name="T12" fmla="*/ 14 w 624"/>
              <a:gd name="T13" fmla="*/ 575 h 625"/>
              <a:gd name="T14" fmla="*/ 49 w 624"/>
              <a:gd name="T15" fmla="*/ 610 h 625"/>
              <a:gd name="T16" fmla="*/ 89 w 624"/>
              <a:gd name="T17" fmla="*/ 615 h 625"/>
              <a:gd name="T18" fmla="*/ 340 w 624"/>
              <a:gd name="T19" fmla="*/ 364 h 625"/>
              <a:gd name="T20" fmla="*/ 343 w 624"/>
              <a:gd name="T21" fmla="*/ 359 h 625"/>
              <a:gd name="T22" fmla="*/ 554 w 624"/>
              <a:gd name="T23" fmla="*/ 326 h 625"/>
              <a:gd name="T24" fmla="*/ 96 w 624"/>
              <a:gd name="T25" fmla="*/ 566 h 625"/>
              <a:gd name="T26" fmla="*/ 96 w 624"/>
              <a:gd name="T27" fmla="*/ 566 h 625"/>
              <a:gd name="T28" fmla="*/ 77 w 624"/>
              <a:gd name="T29" fmla="*/ 564 h 625"/>
              <a:gd name="T30" fmla="*/ 60 w 624"/>
              <a:gd name="T31" fmla="*/ 547 h 625"/>
              <a:gd name="T32" fmla="*/ 58 w 624"/>
              <a:gd name="T33" fmla="*/ 528 h 625"/>
              <a:gd name="T34" fmla="*/ 179 w 624"/>
              <a:gd name="T35" fmla="*/ 407 h 625"/>
              <a:gd name="T36" fmla="*/ 198 w 624"/>
              <a:gd name="T37" fmla="*/ 410 h 625"/>
              <a:gd name="T38" fmla="*/ 214 w 624"/>
              <a:gd name="T39" fmla="*/ 427 h 625"/>
              <a:gd name="T40" fmla="*/ 217 w 624"/>
              <a:gd name="T41" fmla="*/ 446 h 625"/>
              <a:gd name="T42" fmla="*/ 96 w 624"/>
              <a:gd name="T43" fmla="*/ 566 h 625"/>
              <a:gd name="T44" fmla="*/ 321 w 624"/>
              <a:gd name="T45" fmla="*/ 303 h 625"/>
              <a:gd name="T46" fmla="*/ 321 w 624"/>
              <a:gd name="T47" fmla="*/ 303 h 625"/>
              <a:gd name="T48" fmla="*/ 321 w 624"/>
              <a:gd name="T49" fmla="*/ 94 h 625"/>
              <a:gd name="T50" fmla="*/ 530 w 624"/>
              <a:gd name="T51" fmla="*/ 94 h 625"/>
              <a:gd name="T52" fmla="*/ 530 w 624"/>
              <a:gd name="T53" fmla="*/ 303 h 625"/>
              <a:gd name="T54" fmla="*/ 321 w 624"/>
              <a:gd name="T55" fmla="*/ 303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24" h="625">
                <a:moveTo>
                  <a:pt x="554" y="326"/>
                </a:moveTo>
                <a:cubicBezTo>
                  <a:pt x="624" y="256"/>
                  <a:pt x="624" y="141"/>
                  <a:pt x="554" y="71"/>
                </a:cubicBezTo>
                <a:cubicBezTo>
                  <a:pt x="483" y="0"/>
                  <a:pt x="368" y="0"/>
                  <a:pt x="298" y="71"/>
                </a:cubicBezTo>
                <a:cubicBezTo>
                  <a:pt x="241" y="127"/>
                  <a:pt x="230" y="213"/>
                  <a:pt x="265" y="281"/>
                </a:cubicBezTo>
                <a:cubicBezTo>
                  <a:pt x="263" y="282"/>
                  <a:pt x="262" y="283"/>
                  <a:pt x="260" y="284"/>
                </a:cubicBezTo>
                <a:lnTo>
                  <a:pt x="9" y="535"/>
                </a:lnTo>
                <a:cubicBezTo>
                  <a:pt x="0" y="545"/>
                  <a:pt x="2" y="562"/>
                  <a:pt x="14" y="575"/>
                </a:cubicBezTo>
                <a:lnTo>
                  <a:pt x="49" y="610"/>
                </a:lnTo>
                <a:cubicBezTo>
                  <a:pt x="62" y="622"/>
                  <a:pt x="79" y="625"/>
                  <a:pt x="89" y="615"/>
                </a:cubicBezTo>
                <a:lnTo>
                  <a:pt x="340" y="364"/>
                </a:lnTo>
                <a:cubicBezTo>
                  <a:pt x="341" y="363"/>
                  <a:pt x="342" y="361"/>
                  <a:pt x="343" y="359"/>
                </a:cubicBezTo>
                <a:cubicBezTo>
                  <a:pt x="411" y="394"/>
                  <a:pt x="497" y="383"/>
                  <a:pt x="554" y="326"/>
                </a:cubicBezTo>
                <a:close/>
                <a:moveTo>
                  <a:pt x="96" y="566"/>
                </a:moveTo>
                <a:lnTo>
                  <a:pt x="96" y="566"/>
                </a:lnTo>
                <a:cubicBezTo>
                  <a:pt x="92" y="571"/>
                  <a:pt x="83" y="570"/>
                  <a:pt x="77" y="564"/>
                </a:cubicBezTo>
                <a:lnTo>
                  <a:pt x="60" y="547"/>
                </a:lnTo>
                <a:cubicBezTo>
                  <a:pt x="54" y="541"/>
                  <a:pt x="53" y="532"/>
                  <a:pt x="58" y="528"/>
                </a:cubicBezTo>
                <a:lnTo>
                  <a:pt x="179" y="407"/>
                </a:lnTo>
                <a:cubicBezTo>
                  <a:pt x="183" y="403"/>
                  <a:pt x="192" y="404"/>
                  <a:pt x="198" y="410"/>
                </a:cubicBezTo>
                <a:lnTo>
                  <a:pt x="214" y="427"/>
                </a:lnTo>
                <a:cubicBezTo>
                  <a:pt x="220" y="433"/>
                  <a:pt x="221" y="441"/>
                  <a:pt x="217" y="446"/>
                </a:cubicBezTo>
                <a:lnTo>
                  <a:pt x="96" y="566"/>
                </a:lnTo>
                <a:close/>
                <a:moveTo>
                  <a:pt x="321" y="303"/>
                </a:moveTo>
                <a:lnTo>
                  <a:pt x="321" y="303"/>
                </a:lnTo>
                <a:cubicBezTo>
                  <a:pt x="264" y="245"/>
                  <a:pt x="264" y="152"/>
                  <a:pt x="321" y="94"/>
                </a:cubicBezTo>
                <a:cubicBezTo>
                  <a:pt x="379" y="36"/>
                  <a:pt x="472" y="36"/>
                  <a:pt x="530" y="94"/>
                </a:cubicBezTo>
                <a:cubicBezTo>
                  <a:pt x="588" y="152"/>
                  <a:pt x="588" y="245"/>
                  <a:pt x="530" y="303"/>
                </a:cubicBezTo>
                <a:cubicBezTo>
                  <a:pt x="472" y="360"/>
                  <a:pt x="379" y="360"/>
                  <a:pt x="321" y="303"/>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7"/>
          <p:cNvSpPr>
            <a:spLocks noEditPoints="1"/>
          </p:cNvSpPr>
          <p:nvPr/>
        </p:nvSpPr>
        <p:spPr bwMode="auto">
          <a:xfrm>
            <a:off x="7163796" y="4656926"/>
            <a:ext cx="651524" cy="656800"/>
          </a:xfrm>
          <a:custGeom>
            <a:avLst/>
            <a:gdLst>
              <a:gd name="T0" fmla="*/ 298 w 596"/>
              <a:gd name="T1" fmla="*/ 0 h 601"/>
              <a:gd name="T2" fmla="*/ 0 w 596"/>
              <a:gd name="T3" fmla="*/ 300 h 601"/>
              <a:gd name="T4" fmla="*/ 298 w 596"/>
              <a:gd name="T5" fmla="*/ 601 h 601"/>
              <a:gd name="T6" fmla="*/ 596 w 596"/>
              <a:gd name="T7" fmla="*/ 300 h 601"/>
              <a:gd name="T8" fmla="*/ 298 w 596"/>
              <a:gd name="T9" fmla="*/ 0 h 601"/>
              <a:gd name="T10" fmla="*/ 298 w 596"/>
              <a:gd name="T11" fmla="*/ 579 h 601"/>
              <a:gd name="T12" fmla="*/ 298 w 596"/>
              <a:gd name="T13" fmla="*/ 579 h 601"/>
              <a:gd name="T14" fmla="*/ 21 w 596"/>
              <a:gd name="T15" fmla="*/ 300 h 601"/>
              <a:gd name="T16" fmla="*/ 298 w 596"/>
              <a:gd name="T17" fmla="*/ 21 h 601"/>
              <a:gd name="T18" fmla="*/ 575 w 596"/>
              <a:gd name="T19" fmla="*/ 300 h 601"/>
              <a:gd name="T20" fmla="*/ 298 w 596"/>
              <a:gd name="T21" fmla="*/ 579 h 601"/>
              <a:gd name="T22" fmla="*/ 298 w 596"/>
              <a:gd name="T23" fmla="*/ 40 h 601"/>
              <a:gd name="T24" fmla="*/ 298 w 596"/>
              <a:gd name="T25" fmla="*/ 40 h 601"/>
              <a:gd name="T26" fmla="*/ 40 w 596"/>
              <a:gd name="T27" fmla="*/ 300 h 601"/>
              <a:gd name="T28" fmla="*/ 298 w 596"/>
              <a:gd name="T29" fmla="*/ 561 h 601"/>
              <a:gd name="T30" fmla="*/ 556 w 596"/>
              <a:gd name="T31" fmla="*/ 300 h 601"/>
              <a:gd name="T32" fmla="*/ 298 w 596"/>
              <a:gd name="T33" fmla="*/ 40 h 601"/>
              <a:gd name="T34" fmla="*/ 304 w 596"/>
              <a:gd name="T35" fmla="*/ 458 h 601"/>
              <a:gd name="T36" fmla="*/ 304 w 596"/>
              <a:gd name="T37" fmla="*/ 458 h 601"/>
              <a:gd name="T38" fmla="*/ 331 w 596"/>
              <a:gd name="T39" fmla="*/ 436 h 601"/>
              <a:gd name="T40" fmla="*/ 352 w 596"/>
              <a:gd name="T41" fmla="*/ 412 h 601"/>
              <a:gd name="T42" fmla="*/ 346 w 596"/>
              <a:gd name="T43" fmla="*/ 437 h 601"/>
              <a:gd name="T44" fmla="*/ 286 w 596"/>
              <a:gd name="T45" fmla="*/ 495 h 601"/>
              <a:gd name="T46" fmla="*/ 218 w 596"/>
              <a:gd name="T47" fmla="*/ 466 h 601"/>
              <a:gd name="T48" fmla="*/ 230 w 596"/>
              <a:gd name="T49" fmla="*/ 409 h 601"/>
              <a:gd name="T50" fmla="*/ 264 w 596"/>
              <a:gd name="T51" fmla="*/ 306 h 601"/>
              <a:gd name="T52" fmla="*/ 244 w 596"/>
              <a:gd name="T53" fmla="*/ 238 h 601"/>
              <a:gd name="T54" fmla="*/ 267 w 596"/>
              <a:gd name="T55" fmla="*/ 222 h 601"/>
              <a:gd name="T56" fmla="*/ 369 w 596"/>
              <a:gd name="T57" fmla="*/ 209 h 601"/>
              <a:gd name="T58" fmla="*/ 312 w 596"/>
              <a:gd name="T59" fmla="*/ 388 h 601"/>
              <a:gd name="T60" fmla="*/ 304 w 596"/>
              <a:gd name="T61" fmla="*/ 458 h 601"/>
              <a:gd name="T62" fmla="*/ 326 w 596"/>
              <a:gd name="T63" fmla="*/ 189 h 601"/>
              <a:gd name="T64" fmla="*/ 326 w 596"/>
              <a:gd name="T65" fmla="*/ 189 h 601"/>
              <a:gd name="T66" fmla="*/ 330 w 596"/>
              <a:gd name="T67" fmla="*/ 102 h 601"/>
              <a:gd name="T68" fmla="*/ 326 w 596"/>
              <a:gd name="T69" fmla="*/ 189 h 6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96" h="601">
                <a:moveTo>
                  <a:pt x="298" y="0"/>
                </a:moveTo>
                <a:cubicBezTo>
                  <a:pt x="133" y="0"/>
                  <a:pt x="0" y="134"/>
                  <a:pt x="0" y="300"/>
                </a:cubicBezTo>
                <a:cubicBezTo>
                  <a:pt x="0" y="466"/>
                  <a:pt x="133" y="601"/>
                  <a:pt x="298" y="601"/>
                </a:cubicBezTo>
                <a:cubicBezTo>
                  <a:pt x="463" y="601"/>
                  <a:pt x="596" y="466"/>
                  <a:pt x="596" y="300"/>
                </a:cubicBezTo>
                <a:cubicBezTo>
                  <a:pt x="596" y="134"/>
                  <a:pt x="463" y="0"/>
                  <a:pt x="298" y="0"/>
                </a:cubicBezTo>
                <a:close/>
                <a:moveTo>
                  <a:pt x="298" y="579"/>
                </a:moveTo>
                <a:lnTo>
                  <a:pt x="298" y="579"/>
                </a:lnTo>
                <a:cubicBezTo>
                  <a:pt x="145" y="579"/>
                  <a:pt x="21" y="454"/>
                  <a:pt x="21" y="300"/>
                </a:cubicBezTo>
                <a:cubicBezTo>
                  <a:pt x="21" y="146"/>
                  <a:pt x="145" y="21"/>
                  <a:pt x="298" y="21"/>
                </a:cubicBezTo>
                <a:cubicBezTo>
                  <a:pt x="451" y="21"/>
                  <a:pt x="575" y="146"/>
                  <a:pt x="575" y="300"/>
                </a:cubicBezTo>
                <a:cubicBezTo>
                  <a:pt x="575" y="454"/>
                  <a:pt x="451" y="579"/>
                  <a:pt x="298" y="579"/>
                </a:cubicBezTo>
                <a:close/>
                <a:moveTo>
                  <a:pt x="298" y="40"/>
                </a:moveTo>
                <a:lnTo>
                  <a:pt x="298" y="40"/>
                </a:lnTo>
                <a:cubicBezTo>
                  <a:pt x="155" y="40"/>
                  <a:pt x="40" y="156"/>
                  <a:pt x="40" y="300"/>
                </a:cubicBezTo>
                <a:cubicBezTo>
                  <a:pt x="40" y="444"/>
                  <a:pt x="155" y="561"/>
                  <a:pt x="298" y="561"/>
                </a:cubicBezTo>
                <a:cubicBezTo>
                  <a:pt x="441" y="561"/>
                  <a:pt x="556" y="444"/>
                  <a:pt x="556" y="300"/>
                </a:cubicBezTo>
                <a:cubicBezTo>
                  <a:pt x="556" y="156"/>
                  <a:pt x="441" y="40"/>
                  <a:pt x="298" y="40"/>
                </a:cubicBezTo>
                <a:close/>
                <a:moveTo>
                  <a:pt x="304" y="458"/>
                </a:moveTo>
                <a:lnTo>
                  <a:pt x="304" y="458"/>
                </a:lnTo>
                <a:cubicBezTo>
                  <a:pt x="314" y="460"/>
                  <a:pt x="324" y="445"/>
                  <a:pt x="331" y="436"/>
                </a:cubicBezTo>
                <a:cubicBezTo>
                  <a:pt x="338" y="427"/>
                  <a:pt x="343" y="414"/>
                  <a:pt x="352" y="412"/>
                </a:cubicBezTo>
                <a:cubicBezTo>
                  <a:pt x="360" y="418"/>
                  <a:pt x="351" y="430"/>
                  <a:pt x="346" y="437"/>
                </a:cubicBezTo>
                <a:cubicBezTo>
                  <a:pt x="333" y="457"/>
                  <a:pt x="307" y="487"/>
                  <a:pt x="286" y="495"/>
                </a:cubicBezTo>
                <a:cubicBezTo>
                  <a:pt x="255" y="506"/>
                  <a:pt x="221" y="495"/>
                  <a:pt x="218" y="466"/>
                </a:cubicBezTo>
                <a:cubicBezTo>
                  <a:pt x="216" y="451"/>
                  <a:pt x="224" y="428"/>
                  <a:pt x="230" y="409"/>
                </a:cubicBezTo>
                <a:cubicBezTo>
                  <a:pt x="242" y="371"/>
                  <a:pt x="251" y="347"/>
                  <a:pt x="264" y="306"/>
                </a:cubicBezTo>
                <a:cubicBezTo>
                  <a:pt x="273" y="277"/>
                  <a:pt x="293" y="228"/>
                  <a:pt x="244" y="238"/>
                </a:cubicBezTo>
                <a:cubicBezTo>
                  <a:pt x="244" y="225"/>
                  <a:pt x="257" y="224"/>
                  <a:pt x="267" y="222"/>
                </a:cubicBezTo>
                <a:cubicBezTo>
                  <a:pt x="299" y="217"/>
                  <a:pt x="335" y="211"/>
                  <a:pt x="369" y="209"/>
                </a:cubicBezTo>
                <a:cubicBezTo>
                  <a:pt x="353" y="263"/>
                  <a:pt x="331" y="327"/>
                  <a:pt x="312" y="388"/>
                </a:cubicBezTo>
                <a:cubicBezTo>
                  <a:pt x="306" y="407"/>
                  <a:pt x="283" y="451"/>
                  <a:pt x="304" y="458"/>
                </a:cubicBezTo>
                <a:close/>
                <a:moveTo>
                  <a:pt x="326" y="189"/>
                </a:moveTo>
                <a:lnTo>
                  <a:pt x="326" y="189"/>
                </a:lnTo>
                <a:cubicBezTo>
                  <a:pt x="283" y="182"/>
                  <a:pt x="281" y="109"/>
                  <a:pt x="330" y="102"/>
                </a:cubicBezTo>
                <a:cubicBezTo>
                  <a:pt x="397" y="91"/>
                  <a:pt x="394" y="201"/>
                  <a:pt x="326" y="189"/>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8"/>
          <p:cNvSpPr>
            <a:spLocks noEditPoints="1"/>
          </p:cNvSpPr>
          <p:nvPr/>
        </p:nvSpPr>
        <p:spPr bwMode="auto">
          <a:xfrm>
            <a:off x="10091415" y="3565050"/>
            <a:ext cx="706917" cy="696367"/>
          </a:xfrm>
          <a:custGeom>
            <a:avLst/>
            <a:gdLst>
              <a:gd name="T0" fmla="*/ 170 w 648"/>
              <a:gd name="T1" fmla="*/ 280 h 639"/>
              <a:gd name="T2" fmla="*/ 226 w 648"/>
              <a:gd name="T3" fmla="*/ 183 h 639"/>
              <a:gd name="T4" fmla="*/ 240 w 648"/>
              <a:gd name="T5" fmla="*/ 167 h 639"/>
              <a:gd name="T6" fmla="*/ 366 w 648"/>
              <a:gd name="T7" fmla="*/ 177 h 639"/>
              <a:gd name="T8" fmla="*/ 359 w 648"/>
              <a:gd name="T9" fmla="*/ 162 h 639"/>
              <a:gd name="T10" fmla="*/ 388 w 648"/>
              <a:gd name="T11" fmla="*/ 153 h 639"/>
              <a:gd name="T12" fmla="*/ 408 w 648"/>
              <a:gd name="T13" fmla="*/ 154 h 639"/>
              <a:gd name="T14" fmla="*/ 402 w 648"/>
              <a:gd name="T15" fmla="*/ 183 h 639"/>
              <a:gd name="T16" fmla="*/ 391 w 648"/>
              <a:gd name="T17" fmla="*/ 199 h 639"/>
              <a:gd name="T18" fmla="*/ 319 w 648"/>
              <a:gd name="T19" fmla="*/ 265 h 639"/>
              <a:gd name="T20" fmla="*/ 318 w 648"/>
              <a:gd name="T21" fmla="*/ 266 h 639"/>
              <a:gd name="T22" fmla="*/ 616 w 648"/>
              <a:gd name="T23" fmla="*/ 615 h 639"/>
              <a:gd name="T24" fmla="*/ 497 w 648"/>
              <a:gd name="T25" fmla="*/ 615 h 639"/>
              <a:gd name="T26" fmla="*/ 272 w 648"/>
              <a:gd name="T27" fmla="*/ 546 h 639"/>
              <a:gd name="T28" fmla="*/ 272 w 648"/>
              <a:gd name="T29" fmla="*/ 0 h 639"/>
              <a:gd name="T30" fmla="*/ 515 w 648"/>
              <a:gd name="T31" fmla="*/ 397 h 639"/>
              <a:gd name="T32" fmla="*/ 616 w 648"/>
              <a:gd name="T33" fmla="*/ 615 h 639"/>
              <a:gd name="T34" fmla="*/ 272 w 648"/>
              <a:gd name="T35" fmla="*/ 511 h 639"/>
              <a:gd name="T36" fmla="*/ 272 w 648"/>
              <a:gd name="T37" fmla="*/ 35 h 639"/>
              <a:gd name="T38" fmla="*/ 272 w 648"/>
              <a:gd name="T39" fmla="*/ 511 h 639"/>
              <a:gd name="T40" fmla="*/ 445 w 648"/>
              <a:gd name="T41" fmla="*/ 391 h 639"/>
              <a:gd name="T42" fmla="*/ 409 w 648"/>
              <a:gd name="T43" fmla="*/ 401 h 639"/>
              <a:gd name="T44" fmla="*/ 338 w 648"/>
              <a:gd name="T45" fmla="*/ 401 h 639"/>
              <a:gd name="T46" fmla="*/ 266 w 648"/>
              <a:gd name="T47" fmla="*/ 401 h 639"/>
              <a:gd name="T48" fmla="*/ 194 w 648"/>
              <a:gd name="T49" fmla="*/ 401 h 639"/>
              <a:gd name="T50" fmla="*/ 111 w 648"/>
              <a:gd name="T51" fmla="*/ 401 h 639"/>
              <a:gd name="T52" fmla="*/ 100 w 648"/>
              <a:gd name="T53" fmla="*/ 391 h 639"/>
              <a:gd name="T54" fmla="*/ 111 w 648"/>
              <a:gd name="T55" fmla="*/ 145 h 639"/>
              <a:gd name="T56" fmla="*/ 122 w 648"/>
              <a:gd name="T57" fmla="*/ 380 h 639"/>
              <a:gd name="T58" fmla="*/ 152 w 648"/>
              <a:gd name="T59" fmla="*/ 331 h 639"/>
              <a:gd name="T60" fmla="*/ 183 w 648"/>
              <a:gd name="T61" fmla="*/ 320 h 639"/>
              <a:gd name="T62" fmla="*/ 194 w 648"/>
              <a:gd name="T63" fmla="*/ 380 h 639"/>
              <a:gd name="T64" fmla="*/ 224 w 648"/>
              <a:gd name="T65" fmla="*/ 256 h 639"/>
              <a:gd name="T66" fmla="*/ 255 w 648"/>
              <a:gd name="T67" fmla="*/ 245 h 639"/>
              <a:gd name="T68" fmla="*/ 266 w 648"/>
              <a:gd name="T69" fmla="*/ 380 h 639"/>
              <a:gd name="T70" fmla="*/ 296 w 648"/>
              <a:gd name="T71" fmla="*/ 292 h 639"/>
              <a:gd name="T72" fmla="*/ 327 w 648"/>
              <a:gd name="T73" fmla="*/ 282 h 639"/>
              <a:gd name="T74" fmla="*/ 338 w 648"/>
              <a:gd name="T75" fmla="*/ 380 h 639"/>
              <a:gd name="T76" fmla="*/ 368 w 648"/>
              <a:gd name="T77" fmla="*/ 231 h 639"/>
              <a:gd name="T78" fmla="*/ 399 w 648"/>
              <a:gd name="T79" fmla="*/ 220 h 639"/>
              <a:gd name="T80" fmla="*/ 409 w 648"/>
              <a:gd name="T81" fmla="*/ 380 h 6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48" h="639">
                <a:moveTo>
                  <a:pt x="242" y="199"/>
                </a:moveTo>
                <a:lnTo>
                  <a:pt x="170" y="280"/>
                </a:lnTo>
                <a:lnTo>
                  <a:pt x="153" y="266"/>
                </a:lnTo>
                <a:lnTo>
                  <a:pt x="226" y="183"/>
                </a:lnTo>
                <a:lnTo>
                  <a:pt x="226" y="183"/>
                </a:lnTo>
                <a:lnTo>
                  <a:pt x="240" y="167"/>
                </a:lnTo>
                <a:lnTo>
                  <a:pt x="316" y="234"/>
                </a:lnTo>
                <a:lnTo>
                  <a:pt x="366" y="177"/>
                </a:lnTo>
                <a:lnTo>
                  <a:pt x="357" y="169"/>
                </a:lnTo>
                <a:cubicBezTo>
                  <a:pt x="354" y="167"/>
                  <a:pt x="355" y="163"/>
                  <a:pt x="359" y="162"/>
                </a:cubicBezTo>
                <a:lnTo>
                  <a:pt x="373" y="158"/>
                </a:lnTo>
                <a:cubicBezTo>
                  <a:pt x="377" y="156"/>
                  <a:pt x="384" y="154"/>
                  <a:pt x="388" y="153"/>
                </a:cubicBezTo>
                <a:lnTo>
                  <a:pt x="402" y="149"/>
                </a:lnTo>
                <a:cubicBezTo>
                  <a:pt x="406" y="147"/>
                  <a:pt x="409" y="150"/>
                  <a:pt x="408" y="154"/>
                </a:cubicBezTo>
                <a:lnTo>
                  <a:pt x="405" y="167"/>
                </a:lnTo>
                <a:cubicBezTo>
                  <a:pt x="404" y="172"/>
                  <a:pt x="402" y="179"/>
                  <a:pt x="402" y="183"/>
                </a:cubicBezTo>
                <a:lnTo>
                  <a:pt x="399" y="196"/>
                </a:lnTo>
                <a:cubicBezTo>
                  <a:pt x="398" y="200"/>
                  <a:pt x="395" y="202"/>
                  <a:pt x="391" y="199"/>
                </a:cubicBezTo>
                <a:lnTo>
                  <a:pt x="383" y="192"/>
                </a:lnTo>
                <a:lnTo>
                  <a:pt x="319" y="265"/>
                </a:lnTo>
                <a:lnTo>
                  <a:pt x="319" y="265"/>
                </a:lnTo>
                <a:lnTo>
                  <a:pt x="318" y="266"/>
                </a:lnTo>
                <a:lnTo>
                  <a:pt x="242" y="199"/>
                </a:lnTo>
                <a:close/>
                <a:moveTo>
                  <a:pt x="616" y="615"/>
                </a:moveTo>
                <a:cubicBezTo>
                  <a:pt x="599" y="631"/>
                  <a:pt x="578" y="639"/>
                  <a:pt x="556" y="639"/>
                </a:cubicBezTo>
                <a:cubicBezTo>
                  <a:pt x="535" y="639"/>
                  <a:pt x="513" y="631"/>
                  <a:pt x="497" y="615"/>
                </a:cubicBezTo>
                <a:lnTo>
                  <a:pt x="396" y="516"/>
                </a:lnTo>
                <a:cubicBezTo>
                  <a:pt x="359" y="535"/>
                  <a:pt x="317" y="546"/>
                  <a:pt x="272" y="546"/>
                </a:cubicBezTo>
                <a:cubicBezTo>
                  <a:pt x="122" y="546"/>
                  <a:pt x="0" y="424"/>
                  <a:pt x="0" y="273"/>
                </a:cubicBezTo>
                <a:cubicBezTo>
                  <a:pt x="0" y="123"/>
                  <a:pt x="122" y="0"/>
                  <a:pt x="272" y="0"/>
                </a:cubicBezTo>
                <a:cubicBezTo>
                  <a:pt x="423" y="0"/>
                  <a:pt x="545" y="123"/>
                  <a:pt x="545" y="273"/>
                </a:cubicBezTo>
                <a:cubicBezTo>
                  <a:pt x="545" y="318"/>
                  <a:pt x="534" y="360"/>
                  <a:pt x="515" y="397"/>
                </a:cubicBezTo>
                <a:lnTo>
                  <a:pt x="616" y="496"/>
                </a:lnTo>
                <a:cubicBezTo>
                  <a:pt x="648" y="529"/>
                  <a:pt x="648" y="582"/>
                  <a:pt x="616" y="615"/>
                </a:cubicBezTo>
                <a:close/>
                <a:moveTo>
                  <a:pt x="272" y="511"/>
                </a:moveTo>
                <a:lnTo>
                  <a:pt x="272" y="511"/>
                </a:lnTo>
                <a:cubicBezTo>
                  <a:pt x="404" y="511"/>
                  <a:pt x="510" y="405"/>
                  <a:pt x="510" y="273"/>
                </a:cubicBezTo>
                <a:cubicBezTo>
                  <a:pt x="510" y="142"/>
                  <a:pt x="404" y="35"/>
                  <a:pt x="272" y="35"/>
                </a:cubicBezTo>
                <a:cubicBezTo>
                  <a:pt x="141" y="35"/>
                  <a:pt x="35" y="142"/>
                  <a:pt x="35" y="273"/>
                </a:cubicBezTo>
                <a:cubicBezTo>
                  <a:pt x="35" y="405"/>
                  <a:pt x="141" y="511"/>
                  <a:pt x="272" y="511"/>
                </a:cubicBezTo>
                <a:close/>
                <a:moveTo>
                  <a:pt x="434" y="380"/>
                </a:moveTo>
                <a:cubicBezTo>
                  <a:pt x="440" y="380"/>
                  <a:pt x="445" y="385"/>
                  <a:pt x="445" y="391"/>
                </a:cubicBezTo>
                <a:cubicBezTo>
                  <a:pt x="445" y="397"/>
                  <a:pt x="440" y="401"/>
                  <a:pt x="434" y="401"/>
                </a:cubicBezTo>
                <a:lnTo>
                  <a:pt x="409" y="401"/>
                </a:lnTo>
                <a:lnTo>
                  <a:pt x="368" y="401"/>
                </a:lnTo>
                <a:lnTo>
                  <a:pt x="338" y="401"/>
                </a:lnTo>
                <a:lnTo>
                  <a:pt x="296" y="401"/>
                </a:lnTo>
                <a:lnTo>
                  <a:pt x="266" y="401"/>
                </a:lnTo>
                <a:lnTo>
                  <a:pt x="224" y="401"/>
                </a:lnTo>
                <a:lnTo>
                  <a:pt x="194" y="401"/>
                </a:lnTo>
                <a:lnTo>
                  <a:pt x="152" y="401"/>
                </a:lnTo>
                <a:lnTo>
                  <a:pt x="111" y="401"/>
                </a:lnTo>
                <a:lnTo>
                  <a:pt x="111" y="401"/>
                </a:lnTo>
                <a:cubicBezTo>
                  <a:pt x="105" y="401"/>
                  <a:pt x="100" y="397"/>
                  <a:pt x="100" y="391"/>
                </a:cubicBezTo>
                <a:lnTo>
                  <a:pt x="100" y="155"/>
                </a:lnTo>
                <a:cubicBezTo>
                  <a:pt x="100" y="150"/>
                  <a:pt x="105" y="145"/>
                  <a:pt x="111" y="145"/>
                </a:cubicBezTo>
                <a:cubicBezTo>
                  <a:pt x="117" y="145"/>
                  <a:pt x="121" y="150"/>
                  <a:pt x="121" y="155"/>
                </a:cubicBezTo>
                <a:lnTo>
                  <a:pt x="122" y="380"/>
                </a:lnTo>
                <a:lnTo>
                  <a:pt x="152" y="380"/>
                </a:lnTo>
                <a:lnTo>
                  <a:pt x="152" y="331"/>
                </a:lnTo>
                <a:cubicBezTo>
                  <a:pt x="152" y="325"/>
                  <a:pt x="157" y="320"/>
                  <a:pt x="163" y="320"/>
                </a:cubicBezTo>
                <a:lnTo>
                  <a:pt x="183" y="320"/>
                </a:lnTo>
                <a:cubicBezTo>
                  <a:pt x="189" y="320"/>
                  <a:pt x="194" y="325"/>
                  <a:pt x="194" y="331"/>
                </a:cubicBezTo>
                <a:lnTo>
                  <a:pt x="194" y="380"/>
                </a:lnTo>
                <a:lnTo>
                  <a:pt x="224" y="380"/>
                </a:lnTo>
                <a:lnTo>
                  <a:pt x="224" y="256"/>
                </a:lnTo>
                <a:cubicBezTo>
                  <a:pt x="224" y="250"/>
                  <a:pt x="229" y="245"/>
                  <a:pt x="235" y="245"/>
                </a:cubicBezTo>
                <a:lnTo>
                  <a:pt x="255" y="245"/>
                </a:lnTo>
                <a:cubicBezTo>
                  <a:pt x="261" y="245"/>
                  <a:pt x="266" y="250"/>
                  <a:pt x="266" y="256"/>
                </a:cubicBezTo>
                <a:lnTo>
                  <a:pt x="266" y="380"/>
                </a:lnTo>
                <a:lnTo>
                  <a:pt x="296" y="380"/>
                </a:lnTo>
                <a:lnTo>
                  <a:pt x="296" y="292"/>
                </a:lnTo>
                <a:cubicBezTo>
                  <a:pt x="296" y="286"/>
                  <a:pt x="300" y="282"/>
                  <a:pt x="307" y="282"/>
                </a:cubicBezTo>
                <a:lnTo>
                  <a:pt x="327" y="282"/>
                </a:lnTo>
                <a:cubicBezTo>
                  <a:pt x="333" y="282"/>
                  <a:pt x="338" y="286"/>
                  <a:pt x="338" y="292"/>
                </a:cubicBezTo>
                <a:lnTo>
                  <a:pt x="338" y="380"/>
                </a:lnTo>
                <a:lnTo>
                  <a:pt x="368" y="380"/>
                </a:lnTo>
                <a:lnTo>
                  <a:pt x="368" y="231"/>
                </a:lnTo>
                <a:cubicBezTo>
                  <a:pt x="368" y="225"/>
                  <a:pt x="372" y="220"/>
                  <a:pt x="378" y="220"/>
                </a:cubicBezTo>
                <a:lnTo>
                  <a:pt x="399" y="220"/>
                </a:lnTo>
                <a:cubicBezTo>
                  <a:pt x="405" y="220"/>
                  <a:pt x="409" y="225"/>
                  <a:pt x="409" y="231"/>
                </a:cubicBezTo>
                <a:lnTo>
                  <a:pt x="409" y="380"/>
                </a:lnTo>
                <a:lnTo>
                  <a:pt x="434" y="38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9"/>
          <p:cNvSpPr>
            <a:spLocks noEditPoints="1"/>
          </p:cNvSpPr>
          <p:nvPr/>
        </p:nvSpPr>
        <p:spPr bwMode="auto">
          <a:xfrm>
            <a:off x="10091415" y="1683240"/>
            <a:ext cx="627785" cy="664713"/>
          </a:xfrm>
          <a:custGeom>
            <a:avLst/>
            <a:gdLst>
              <a:gd name="T0" fmla="*/ 139 w 577"/>
              <a:gd name="T1" fmla="*/ 87 h 609"/>
              <a:gd name="T2" fmla="*/ 27 w 577"/>
              <a:gd name="T3" fmla="*/ 87 h 609"/>
              <a:gd name="T4" fmla="*/ 27 w 577"/>
              <a:gd name="T5" fmla="*/ 48 h 609"/>
              <a:gd name="T6" fmla="*/ 139 w 577"/>
              <a:gd name="T7" fmla="*/ 48 h 609"/>
              <a:gd name="T8" fmla="*/ 139 w 577"/>
              <a:gd name="T9" fmla="*/ 87 h 609"/>
              <a:gd name="T10" fmla="*/ 139 w 577"/>
              <a:gd name="T11" fmla="*/ 179 h 609"/>
              <a:gd name="T12" fmla="*/ 27 w 577"/>
              <a:gd name="T13" fmla="*/ 179 h 609"/>
              <a:gd name="T14" fmla="*/ 27 w 577"/>
              <a:gd name="T15" fmla="*/ 140 h 609"/>
              <a:gd name="T16" fmla="*/ 139 w 577"/>
              <a:gd name="T17" fmla="*/ 140 h 609"/>
              <a:gd name="T18" fmla="*/ 139 w 577"/>
              <a:gd name="T19" fmla="*/ 179 h 609"/>
              <a:gd name="T20" fmla="*/ 139 w 577"/>
              <a:gd name="T21" fmla="*/ 271 h 609"/>
              <a:gd name="T22" fmla="*/ 27 w 577"/>
              <a:gd name="T23" fmla="*/ 271 h 609"/>
              <a:gd name="T24" fmla="*/ 27 w 577"/>
              <a:gd name="T25" fmla="*/ 232 h 609"/>
              <a:gd name="T26" fmla="*/ 139 w 577"/>
              <a:gd name="T27" fmla="*/ 232 h 609"/>
              <a:gd name="T28" fmla="*/ 139 w 577"/>
              <a:gd name="T29" fmla="*/ 271 h 609"/>
              <a:gd name="T30" fmla="*/ 0 w 577"/>
              <a:gd name="T31" fmla="*/ 609 h 609"/>
              <a:gd name="T32" fmla="*/ 166 w 577"/>
              <a:gd name="T33" fmla="*/ 609 h 609"/>
              <a:gd name="T34" fmla="*/ 166 w 577"/>
              <a:gd name="T35" fmla="*/ 0 h 609"/>
              <a:gd name="T36" fmla="*/ 0 w 577"/>
              <a:gd name="T37" fmla="*/ 0 h 609"/>
              <a:gd name="T38" fmla="*/ 0 w 577"/>
              <a:gd name="T39" fmla="*/ 609 h 609"/>
              <a:gd name="T40" fmla="*/ 344 w 577"/>
              <a:gd name="T41" fmla="*/ 87 h 609"/>
              <a:gd name="T42" fmla="*/ 232 w 577"/>
              <a:gd name="T43" fmla="*/ 87 h 609"/>
              <a:gd name="T44" fmla="*/ 232 w 577"/>
              <a:gd name="T45" fmla="*/ 48 h 609"/>
              <a:gd name="T46" fmla="*/ 344 w 577"/>
              <a:gd name="T47" fmla="*/ 48 h 609"/>
              <a:gd name="T48" fmla="*/ 344 w 577"/>
              <a:gd name="T49" fmla="*/ 87 h 609"/>
              <a:gd name="T50" fmla="*/ 344 w 577"/>
              <a:gd name="T51" fmla="*/ 179 h 609"/>
              <a:gd name="T52" fmla="*/ 232 w 577"/>
              <a:gd name="T53" fmla="*/ 179 h 609"/>
              <a:gd name="T54" fmla="*/ 232 w 577"/>
              <a:gd name="T55" fmla="*/ 140 h 609"/>
              <a:gd name="T56" fmla="*/ 344 w 577"/>
              <a:gd name="T57" fmla="*/ 140 h 609"/>
              <a:gd name="T58" fmla="*/ 344 w 577"/>
              <a:gd name="T59" fmla="*/ 179 h 609"/>
              <a:gd name="T60" fmla="*/ 344 w 577"/>
              <a:gd name="T61" fmla="*/ 271 h 609"/>
              <a:gd name="T62" fmla="*/ 232 w 577"/>
              <a:gd name="T63" fmla="*/ 271 h 609"/>
              <a:gd name="T64" fmla="*/ 232 w 577"/>
              <a:gd name="T65" fmla="*/ 232 h 609"/>
              <a:gd name="T66" fmla="*/ 344 w 577"/>
              <a:gd name="T67" fmla="*/ 232 h 609"/>
              <a:gd name="T68" fmla="*/ 344 w 577"/>
              <a:gd name="T69" fmla="*/ 271 h 609"/>
              <a:gd name="T70" fmla="*/ 205 w 577"/>
              <a:gd name="T71" fmla="*/ 609 h 609"/>
              <a:gd name="T72" fmla="*/ 371 w 577"/>
              <a:gd name="T73" fmla="*/ 609 h 609"/>
              <a:gd name="T74" fmla="*/ 371 w 577"/>
              <a:gd name="T75" fmla="*/ 0 h 609"/>
              <a:gd name="T76" fmla="*/ 205 w 577"/>
              <a:gd name="T77" fmla="*/ 0 h 609"/>
              <a:gd name="T78" fmla="*/ 205 w 577"/>
              <a:gd name="T79" fmla="*/ 609 h 609"/>
              <a:gd name="T80" fmla="*/ 549 w 577"/>
              <a:gd name="T81" fmla="*/ 87 h 609"/>
              <a:gd name="T82" fmla="*/ 437 w 577"/>
              <a:gd name="T83" fmla="*/ 87 h 609"/>
              <a:gd name="T84" fmla="*/ 437 w 577"/>
              <a:gd name="T85" fmla="*/ 48 h 609"/>
              <a:gd name="T86" fmla="*/ 549 w 577"/>
              <a:gd name="T87" fmla="*/ 48 h 609"/>
              <a:gd name="T88" fmla="*/ 549 w 577"/>
              <a:gd name="T89" fmla="*/ 87 h 609"/>
              <a:gd name="T90" fmla="*/ 549 w 577"/>
              <a:gd name="T91" fmla="*/ 179 h 609"/>
              <a:gd name="T92" fmla="*/ 437 w 577"/>
              <a:gd name="T93" fmla="*/ 179 h 609"/>
              <a:gd name="T94" fmla="*/ 437 w 577"/>
              <a:gd name="T95" fmla="*/ 140 h 609"/>
              <a:gd name="T96" fmla="*/ 549 w 577"/>
              <a:gd name="T97" fmla="*/ 140 h 609"/>
              <a:gd name="T98" fmla="*/ 549 w 577"/>
              <a:gd name="T99" fmla="*/ 179 h 609"/>
              <a:gd name="T100" fmla="*/ 549 w 577"/>
              <a:gd name="T101" fmla="*/ 271 h 609"/>
              <a:gd name="T102" fmla="*/ 437 w 577"/>
              <a:gd name="T103" fmla="*/ 271 h 609"/>
              <a:gd name="T104" fmla="*/ 437 w 577"/>
              <a:gd name="T105" fmla="*/ 232 h 609"/>
              <a:gd name="T106" fmla="*/ 549 w 577"/>
              <a:gd name="T107" fmla="*/ 232 h 609"/>
              <a:gd name="T108" fmla="*/ 549 w 577"/>
              <a:gd name="T109" fmla="*/ 271 h 609"/>
              <a:gd name="T110" fmla="*/ 410 w 577"/>
              <a:gd name="T111" fmla="*/ 609 h 609"/>
              <a:gd name="T112" fmla="*/ 577 w 577"/>
              <a:gd name="T113" fmla="*/ 609 h 609"/>
              <a:gd name="T114" fmla="*/ 577 w 577"/>
              <a:gd name="T115" fmla="*/ 0 h 609"/>
              <a:gd name="T116" fmla="*/ 410 w 577"/>
              <a:gd name="T117" fmla="*/ 0 h 609"/>
              <a:gd name="T118" fmla="*/ 410 w 577"/>
              <a:gd name="T119" fmla="*/ 609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7" h="609">
                <a:moveTo>
                  <a:pt x="139" y="87"/>
                </a:moveTo>
                <a:lnTo>
                  <a:pt x="27" y="87"/>
                </a:lnTo>
                <a:lnTo>
                  <a:pt x="27" y="48"/>
                </a:lnTo>
                <a:lnTo>
                  <a:pt x="139" y="48"/>
                </a:lnTo>
                <a:lnTo>
                  <a:pt x="139" y="87"/>
                </a:lnTo>
                <a:close/>
                <a:moveTo>
                  <a:pt x="139" y="179"/>
                </a:moveTo>
                <a:lnTo>
                  <a:pt x="27" y="179"/>
                </a:lnTo>
                <a:lnTo>
                  <a:pt x="27" y="140"/>
                </a:lnTo>
                <a:lnTo>
                  <a:pt x="139" y="140"/>
                </a:lnTo>
                <a:lnTo>
                  <a:pt x="139" y="179"/>
                </a:lnTo>
                <a:close/>
                <a:moveTo>
                  <a:pt x="139" y="271"/>
                </a:moveTo>
                <a:lnTo>
                  <a:pt x="27" y="271"/>
                </a:lnTo>
                <a:lnTo>
                  <a:pt x="27" y="232"/>
                </a:lnTo>
                <a:lnTo>
                  <a:pt x="139" y="232"/>
                </a:lnTo>
                <a:lnTo>
                  <a:pt x="139" y="271"/>
                </a:lnTo>
                <a:close/>
                <a:moveTo>
                  <a:pt x="0" y="609"/>
                </a:moveTo>
                <a:lnTo>
                  <a:pt x="166" y="609"/>
                </a:lnTo>
                <a:lnTo>
                  <a:pt x="166" y="0"/>
                </a:lnTo>
                <a:lnTo>
                  <a:pt x="0" y="0"/>
                </a:lnTo>
                <a:lnTo>
                  <a:pt x="0" y="609"/>
                </a:lnTo>
                <a:close/>
                <a:moveTo>
                  <a:pt x="344" y="87"/>
                </a:moveTo>
                <a:lnTo>
                  <a:pt x="232" y="87"/>
                </a:lnTo>
                <a:lnTo>
                  <a:pt x="232" y="48"/>
                </a:lnTo>
                <a:lnTo>
                  <a:pt x="344" y="48"/>
                </a:lnTo>
                <a:lnTo>
                  <a:pt x="344" y="87"/>
                </a:lnTo>
                <a:close/>
                <a:moveTo>
                  <a:pt x="344" y="179"/>
                </a:moveTo>
                <a:lnTo>
                  <a:pt x="232" y="179"/>
                </a:lnTo>
                <a:lnTo>
                  <a:pt x="232" y="140"/>
                </a:lnTo>
                <a:lnTo>
                  <a:pt x="344" y="140"/>
                </a:lnTo>
                <a:lnTo>
                  <a:pt x="344" y="179"/>
                </a:lnTo>
                <a:close/>
                <a:moveTo>
                  <a:pt x="344" y="271"/>
                </a:moveTo>
                <a:lnTo>
                  <a:pt x="232" y="271"/>
                </a:lnTo>
                <a:lnTo>
                  <a:pt x="232" y="232"/>
                </a:lnTo>
                <a:lnTo>
                  <a:pt x="344" y="232"/>
                </a:lnTo>
                <a:lnTo>
                  <a:pt x="344" y="271"/>
                </a:lnTo>
                <a:close/>
                <a:moveTo>
                  <a:pt x="205" y="609"/>
                </a:moveTo>
                <a:lnTo>
                  <a:pt x="371" y="609"/>
                </a:lnTo>
                <a:lnTo>
                  <a:pt x="371" y="0"/>
                </a:lnTo>
                <a:lnTo>
                  <a:pt x="205" y="0"/>
                </a:lnTo>
                <a:lnTo>
                  <a:pt x="205" y="609"/>
                </a:lnTo>
                <a:close/>
                <a:moveTo>
                  <a:pt x="549" y="87"/>
                </a:moveTo>
                <a:lnTo>
                  <a:pt x="437" y="87"/>
                </a:lnTo>
                <a:lnTo>
                  <a:pt x="437" y="48"/>
                </a:lnTo>
                <a:lnTo>
                  <a:pt x="549" y="48"/>
                </a:lnTo>
                <a:lnTo>
                  <a:pt x="549" y="87"/>
                </a:lnTo>
                <a:close/>
                <a:moveTo>
                  <a:pt x="549" y="179"/>
                </a:moveTo>
                <a:lnTo>
                  <a:pt x="437" y="179"/>
                </a:lnTo>
                <a:lnTo>
                  <a:pt x="437" y="140"/>
                </a:lnTo>
                <a:lnTo>
                  <a:pt x="549" y="140"/>
                </a:lnTo>
                <a:lnTo>
                  <a:pt x="549" y="179"/>
                </a:lnTo>
                <a:close/>
                <a:moveTo>
                  <a:pt x="549" y="271"/>
                </a:moveTo>
                <a:lnTo>
                  <a:pt x="437" y="271"/>
                </a:lnTo>
                <a:lnTo>
                  <a:pt x="437" y="232"/>
                </a:lnTo>
                <a:lnTo>
                  <a:pt x="549" y="232"/>
                </a:lnTo>
                <a:lnTo>
                  <a:pt x="549" y="271"/>
                </a:lnTo>
                <a:close/>
                <a:moveTo>
                  <a:pt x="410" y="609"/>
                </a:moveTo>
                <a:lnTo>
                  <a:pt x="577" y="609"/>
                </a:lnTo>
                <a:lnTo>
                  <a:pt x="577" y="0"/>
                </a:lnTo>
                <a:lnTo>
                  <a:pt x="410" y="0"/>
                </a:lnTo>
                <a:lnTo>
                  <a:pt x="410" y="609"/>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10"/>
          <p:cNvSpPr>
            <a:spLocks noEditPoints="1"/>
          </p:cNvSpPr>
          <p:nvPr/>
        </p:nvSpPr>
        <p:spPr bwMode="auto">
          <a:xfrm>
            <a:off x="8630844" y="1641035"/>
            <a:ext cx="751758" cy="749121"/>
          </a:xfrm>
          <a:custGeom>
            <a:avLst/>
            <a:gdLst>
              <a:gd name="T0" fmla="*/ 122 w 689"/>
              <a:gd name="T1" fmla="*/ 472 h 688"/>
              <a:gd name="T2" fmla="*/ 567 w 689"/>
              <a:gd name="T3" fmla="*/ 215 h 688"/>
              <a:gd name="T4" fmla="*/ 495 w 689"/>
              <a:gd name="T5" fmla="*/ 605 h 688"/>
              <a:gd name="T6" fmla="*/ 194 w 689"/>
              <a:gd name="T7" fmla="*/ 83 h 688"/>
              <a:gd name="T8" fmla="*/ 495 w 689"/>
              <a:gd name="T9" fmla="*/ 605 h 688"/>
              <a:gd name="T10" fmla="*/ 161 w 689"/>
              <a:gd name="T11" fmla="*/ 450 h 688"/>
              <a:gd name="T12" fmla="*/ 528 w 689"/>
              <a:gd name="T13" fmla="*/ 238 h 688"/>
              <a:gd name="T14" fmla="*/ 460 w 689"/>
              <a:gd name="T15" fmla="*/ 543 h 688"/>
              <a:gd name="T16" fmla="*/ 230 w 689"/>
              <a:gd name="T17" fmla="*/ 145 h 688"/>
              <a:gd name="T18" fmla="*/ 460 w 689"/>
              <a:gd name="T19" fmla="*/ 543 h 688"/>
              <a:gd name="T20" fmla="*/ 345 w 689"/>
              <a:gd name="T21" fmla="*/ 376 h 688"/>
              <a:gd name="T22" fmla="*/ 345 w 689"/>
              <a:gd name="T23" fmla="*/ 311 h 688"/>
              <a:gd name="T24" fmla="*/ 359 w 689"/>
              <a:gd name="T25" fmla="*/ 158 h 688"/>
              <a:gd name="T26" fmla="*/ 344 w 689"/>
              <a:gd name="T27" fmla="*/ 172 h 688"/>
              <a:gd name="T28" fmla="*/ 330 w 689"/>
              <a:gd name="T29" fmla="*/ 135 h 688"/>
              <a:gd name="T30" fmla="*/ 345 w 689"/>
              <a:gd name="T31" fmla="*/ 121 h 688"/>
              <a:gd name="T32" fmla="*/ 359 w 689"/>
              <a:gd name="T33" fmla="*/ 158 h 688"/>
              <a:gd name="T34" fmla="*/ 345 w 689"/>
              <a:gd name="T35" fmla="*/ 567 h 688"/>
              <a:gd name="T36" fmla="*/ 330 w 689"/>
              <a:gd name="T37" fmla="*/ 553 h 688"/>
              <a:gd name="T38" fmla="*/ 344 w 689"/>
              <a:gd name="T39" fmla="*/ 516 h 688"/>
              <a:gd name="T40" fmla="*/ 359 w 689"/>
              <a:gd name="T41" fmla="*/ 530 h 688"/>
              <a:gd name="T42" fmla="*/ 159 w 689"/>
              <a:gd name="T43" fmla="*/ 326 h 688"/>
              <a:gd name="T44" fmla="*/ 173 w 689"/>
              <a:gd name="T45" fmla="*/ 342 h 688"/>
              <a:gd name="T46" fmla="*/ 136 w 689"/>
              <a:gd name="T47" fmla="*/ 356 h 688"/>
              <a:gd name="T48" fmla="*/ 122 w 689"/>
              <a:gd name="T49" fmla="*/ 340 h 688"/>
              <a:gd name="T50" fmla="*/ 159 w 689"/>
              <a:gd name="T51" fmla="*/ 326 h 688"/>
              <a:gd name="T52" fmla="*/ 567 w 689"/>
              <a:gd name="T53" fmla="*/ 340 h 688"/>
              <a:gd name="T54" fmla="*/ 553 w 689"/>
              <a:gd name="T55" fmla="*/ 356 h 688"/>
              <a:gd name="T56" fmla="*/ 516 w 689"/>
              <a:gd name="T57" fmla="*/ 342 h 688"/>
              <a:gd name="T58" fmla="*/ 530 w 689"/>
              <a:gd name="T59" fmla="*/ 326 h 688"/>
              <a:gd name="T60" fmla="*/ 363 w 689"/>
              <a:gd name="T61" fmla="*/ 344 h 688"/>
              <a:gd name="T62" fmla="*/ 327 w 689"/>
              <a:gd name="T63" fmla="*/ 344 h 688"/>
              <a:gd name="T64" fmla="*/ 345 w 689"/>
              <a:gd name="T65" fmla="*/ 201 h 688"/>
              <a:gd name="T66" fmla="*/ 363 w 689"/>
              <a:gd name="T67" fmla="*/ 344 h 688"/>
              <a:gd name="T68" fmla="*/ 262 w 689"/>
              <a:gd name="T69" fmla="*/ 429 h 688"/>
              <a:gd name="T70" fmla="*/ 329 w 689"/>
              <a:gd name="T71" fmla="*/ 336 h 688"/>
              <a:gd name="T72" fmla="*/ 355 w 689"/>
              <a:gd name="T73" fmla="*/ 36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89" h="688">
                <a:moveTo>
                  <a:pt x="216" y="121"/>
                </a:moveTo>
                <a:cubicBezTo>
                  <a:pt x="94" y="192"/>
                  <a:pt x="51" y="350"/>
                  <a:pt x="122" y="472"/>
                </a:cubicBezTo>
                <a:cubicBezTo>
                  <a:pt x="193" y="595"/>
                  <a:pt x="350" y="637"/>
                  <a:pt x="473" y="566"/>
                </a:cubicBezTo>
                <a:cubicBezTo>
                  <a:pt x="596" y="495"/>
                  <a:pt x="638" y="338"/>
                  <a:pt x="567" y="215"/>
                </a:cubicBezTo>
                <a:cubicBezTo>
                  <a:pt x="496" y="93"/>
                  <a:pt x="339" y="51"/>
                  <a:pt x="216" y="121"/>
                </a:cubicBezTo>
                <a:close/>
                <a:moveTo>
                  <a:pt x="495" y="605"/>
                </a:moveTo>
                <a:cubicBezTo>
                  <a:pt x="351" y="688"/>
                  <a:pt x="167" y="638"/>
                  <a:pt x="83" y="495"/>
                </a:cubicBezTo>
                <a:cubicBezTo>
                  <a:pt x="0" y="351"/>
                  <a:pt x="50" y="166"/>
                  <a:pt x="194" y="83"/>
                </a:cubicBezTo>
                <a:cubicBezTo>
                  <a:pt x="338" y="0"/>
                  <a:pt x="523" y="49"/>
                  <a:pt x="606" y="193"/>
                </a:cubicBezTo>
                <a:cubicBezTo>
                  <a:pt x="689" y="337"/>
                  <a:pt x="639" y="522"/>
                  <a:pt x="495" y="605"/>
                </a:cubicBezTo>
                <a:close/>
                <a:moveTo>
                  <a:pt x="238" y="160"/>
                </a:moveTo>
                <a:cubicBezTo>
                  <a:pt x="137" y="219"/>
                  <a:pt x="102" y="349"/>
                  <a:pt x="161" y="450"/>
                </a:cubicBezTo>
                <a:cubicBezTo>
                  <a:pt x="219" y="551"/>
                  <a:pt x="349" y="586"/>
                  <a:pt x="451" y="528"/>
                </a:cubicBezTo>
                <a:cubicBezTo>
                  <a:pt x="552" y="469"/>
                  <a:pt x="587" y="339"/>
                  <a:pt x="528" y="238"/>
                </a:cubicBezTo>
                <a:cubicBezTo>
                  <a:pt x="470" y="136"/>
                  <a:pt x="340" y="102"/>
                  <a:pt x="238" y="160"/>
                </a:cubicBezTo>
                <a:close/>
                <a:moveTo>
                  <a:pt x="460" y="543"/>
                </a:moveTo>
                <a:cubicBezTo>
                  <a:pt x="350" y="607"/>
                  <a:pt x="209" y="569"/>
                  <a:pt x="145" y="459"/>
                </a:cubicBezTo>
                <a:cubicBezTo>
                  <a:pt x="82" y="349"/>
                  <a:pt x="120" y="208"/>
                  <a:pt x="230" y="145"/>
                </a:cubicBezTo>
                <a:cubicBezTo>
                  <a:pt x="339" y="81"/>
                  <a:pt x="480" y="119"/>
                  <a:pt x="544" y="229"/>
                </a:cubicBezTo>
                <a:cubicBezTo>
                  <a:pt x="607" y="339"/>
                  <a:pt x="570" y="480"/>
                  <a:pt x="460" y="543"/>
                </a:cubicBezTo>
                <a:close/>
                <a:moveTo>
                  <a:pt x="377" y="344"/>
                </a:moveTo>
                <a:cubicBezTo>
                  <a:pt x="377" y="362"/>
                  <a:pt x="362" y="376"/>
                  <a:pt x="345" y="376"/>
                </a:cubicBezTo>
                <a:cubicBezTo>
                  <a:pt x="327" y="376"/>
                  <a:pt x="312" y="362"/>
                  <a:pt x="312" y="344"/>
                </a:cubicBezTo>
                <a:cubicBezTo>
                  <a:pt x="312" y="326"/>
                  <a:pt x="327" y="311"/>
                  <a:pt x="345" y="311"/>
                </a:cubicBezTo>
                <a:cubicBezTo>
                  <a:pt x="362" y="311"/>
                  <a:pt x="377" y="326"/>
                  <a:pt x="377" y="344"/>
                </a:cubicBezTo>
                <a:close/>
                <a:moveTo>
                  <a:pt x="359" y="158"/>
                </a:moveTo>
                <a:cubicBezTo>
                  <a:pt x="359" y="166"/>
                  <a:pt x="353" y="172"/>
                  <a:pt x="345" y="172"/>
                </a:cubicBezTo>
                <a:lnTo>
                  <a:pt x="344" y="172"/>
                </a:lnTo>
                <a:cubicBezTo>
                  <a:pt x="336" y="172"/>
                  <a:pt x="330" y="166"/>
                  <a:pt x="330" y="158"/>
                </a:cubicBezTo>
                <a:lnTo>
                  <a:pt x="330" y="135"/>
                </a:lnTo>
                <a:cubicBezTo>
                  <a:pt x="330" y="127"/>
                  <a:pt x="336" y="121"/>
                  <a:pt x="344" y="121"/>
                </a:cubicBezTo>
                <a:lnTo>
                  <a:pt x="345" y="121"/>
                </a:lnTo>
                <a:cubicBezTo>
                  <a:pt x="353" y="121"/>
                  <a:pt x="359" y="127"/>
                  <a:pt x="359" y="135"/>
                </a:cubicBezTo>
                <a:lnTo>
                  <a:pt x="359" y="158"/>
                </a:lnTo>
                <a:close/>
                <a:moveTo>
                  <a:pt x="359" y="553"/>
                </a:moveTo>
                <a:cubicBezTo>
                  <a:pt x="359" y="560"/>
                  <a:pt x="353" y="567"/>
                  <a:pt x="345" y="567"/>
                </a:cubicBezTo>
                <a:lnTo>
                  <a:pt x="344" y="567"/>
                </a:lnTo>
                <a:cubicBezTo>
                  <a:pt x="336" y="567"/>
                  <a:pt x="330" y="560"/>
                  <a:pt x="330" y="553"/>
                </a:cubicBezTo>
                <a:lnTo>
                  <a:pt x="330" y="530"/>
                </a:lnTo>
                <a:cubicBezTo>
                  <a:pt x="330" y="522"/>
                  <a:pt x="336" y="516"/>
                  <a:pt x="344" y="516"/>
                </a:cubicBezTo>
                <a:lnTo>
                  <a:pt x="345" y="516"/>
                </a:lnTo>
                <a:cubicBezTo>
                  <a:pt x="353" y="516"/>
                  <a:pt x="359" y="522"/>
                  <a:pt x="359" y="530"/>
                </a:cubicBezTo>
                <a:lnTo>
                  <a:pt x="359" y="553"/>
                </a:lnTo>
                <a:close/>
                <a:moveTo>
                  <a:pt x="159" y="326"/>
                </a:moveTo>
                <a:cubicBezTo>
                  <a:pt x="166" y="326"/>
                  <a:pt x="173" y="333"/>
                  <a:pt x="173" y="340"/>
                </a:cubicBezTo>
                <a:lnTo>
                  <a:pt x="173" y="342"/>
                </a:lnTo>
                <a:cubicBezTo>
                  <a:pt x="173" y="350"/>
                  <a:pt x="166" y="356"/>
                  <a:pt x="159" y="356"/>
                </a:cubicBezTo>
                <a:lnTo>
                  <a:pt x="136" y="356"/>
                </a:lnTo>
                <a:cubicBezTo>
                  <a:pt x="128" y="356"/>
                  <a:pt x="122" y="350"/>
                  <a:pt x="122" y="342"/>
                </a:cubicBezTo>
                <a:lnTo>
                  <a:pt x="122" y="340"/>
                </a:lnTo>
                <a:cubicBezTo>
                  <a:pt x="122" y="333"/>
                  <a:pt x="128" y="326"/>
                  <a:pt x="136" y="326"/>
                </a:cubicBezTo>
                <a:lnTo>
                  <a:pt x="159" y="326"/>
                </a:lnTo>
                <a:close/>
                <a:moveTo>
                  <a:pt x="553" y="326"/>
                </a:moveTo>
                <a:cubicBezTo>
                  <a:pt x="561" y="326"/>
                  <a:pt x="567" y="333"/>
                  <a:pt x="567" y="340"/>
                </a:cubicBezTo>
                <a:lnTo>
                  <a:pt x="567" y="342"/>
                </a:lnTo>
                <a:cubicBezTo>
                  <a:pt x="567" y="350"/>
                  <a:pt x="561" y="356"/>
                  <a:pt x="553" y="356"/>
                </a:cubicBezTo>
                <a:lnTo>
                  <a:pt x="530" y="356"/>
                </a:lnTo>
                <a:cubicBezTo>
                  <a:pt x="523" y="356"/>
                  <a:pt x="516" y="350"/>
                  <a:pt x="516" y="342"/>
                </a:cubicBezTo>
                <a:lnTo>
                  <a:pt x="516" y="340"/>
                </a:lnTo>
                <a:cubicBezTo>
                  <a:pt x="516" y="333"/>
                  <a:pt x="523" y="326"/>
                  <a:pt x="530" y="326"/>
                </a:cubicBezTo>
                <a:lnTo>
                  <a:pt x="553" y="326"/>
                </a:lnTo>
                <a:close/>
                <a:moveTo>
                  <a:pt x="363" y="344"/>
                </a:moveTo>
                <a:cubicBezTo>
                  <a:pt x="363" y="354"/>
                  <a:pt x="355" y="362"/>
                  <a:pt x="345" y="362"/>
                </a:cubicBezTo>
                <a:cubicBezTo>
                  <a:pt x="335" y="362"/>
                  <a:pt x="327" y="354"/>
                  <a:pt x="327" y="344"/>
                </a:cubicBezTo>
                <a:lnTo>
                  <a:pt x="327" y="219"/>
                </a:lnTo>
                <a:cubicBezTo>
                  <a:pt x="327" y="209"/>
                  <a:pt x="335" y="201"/>
                  <a:pt x="345" y="201"/>
                </a:cubicBezTo>
                <a:cubicBezTo>
                  <a:pt x="355" y="201"/>
                  <a:pt x="363" y="209"/>
                  <a:pt x="363" y="219"/>
                </a:cubicBezTo>
                <a:lnTo>
                  <a:pt x="363" y="344"/>
                </a:lnTo>
                <a:close/>
                <a:moveTo>
                  <a:pt x="289" y="427"/>
                </a:moveTo>
                <a:cubicBezTo>
                  <a:pt x="281" y="435"/>
                  <a:pt x="269" y="436"/>
                  <a:pt x="262" y="429"/>
                </a:cubicBezTo>
                <a:cubicBezTo>
                  <a:pt x="255" y="422"/>
                  <a:pt x="255" y="409"/>
                  <a:pt x="263" y="402"/>
                </a:cubicBezTo>
                <a:lnTo>
                  <a:pt x="329" y="336"/>
                </a:lnTo>
                <a:cubicBezTo>
                  <a:pt x="337" y="328"/>
                  <a:pt x="349" y="327"/>
                  <a:pt x="356" y="334"/>
                </a:cubicBezTo>
                <a:cubicBezTo>
                  <a:pt x="363" y="341"/>
                  <a:pt x="362" y="354"/>
                  <a:pt x="355" y="361"/>
                </a:cubicBezTo>
                <a:lnTo>
                  <a:pt x="289" y="427"/>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11"/>
          <p:cNvSpPr>
            <a:spLocks noEditPoints="1"/>
          </p:cNvSpPr>
          <p:nvPr/>
        </p:nvSpPr>
        <p:spPr bwMode="auto">
          <a:xfrm>
            <a:off x="4461586" y="5706851"/>
            <a:ext cx="485346" cy="662077"/>
          </a:xfrm>
          <a:custGeom>
            <a:avLst/>
            <a:gdLst>
              <a:gd name="T0" fmla="*/ 90 w 446"/>
              <a:gd name="T1" fmla="*/ 226 h 608"/>
              <a:gd name="T2" fmla="*/ 137 w 446"/>
              <a:gd name="T3" fmla="*/ 337 h 608"/>
              <a:gd name="T4" fmla="*/ 175 w 446"/>
              <a:gd name="T5" fmla="*/ 425 h 608"/>
              <a:gd name="T6" fmla="*/ 261 w 446"/>
              <a:gd name="T7" fmla="*/ 428 h 608"/>
              <a:gd name="T8" fmla="*/ 280 w 446"/>
              <a:gd name="T9" fmla="*/ 393 h 608"/>
              <a:gd name="T10" fmla="*/ 328 w 446"/>
              <a:gd name="T11" fmla="*/ 304 h 608"/>
              <a:gd name="T12" fmla="*/ 223 w 446"/>
              <a:gd name="T13" fmla="*/ 93 h 608"/>
              <a:gd name="T14" fmla="*/ 184 w 446"/>
              <a:gd name="T15" fmla="*/ 456 h 608"/>
              <a:gd name="T16" fmla="*/ 141 w 446"/>
              <a:gd name="T17" fmla="*/ 405 h 608"/>
              <a:gd name="T18" fmla="*/ 94 w 446"/>
              <a:gd name="T19" fmla="*/ 319 h 608"/>
              <a:gd name="T20" fmla="*/ 223 w 446"/>
              <a:gd name="T21" fmla="*/ 65 h 608"/>
              <a:gd name="T22" fmla="*/ 351 w 446"/>
              <a:gd name="T23" fmla="*/ 319 h 608"/>
              <a:gd name="T24" fmla="*/ 305 w 446"/>
              <a:gd name="T25" fmla="*/ 405 h 608"/>
              <a:gd name="T26" fmla="*/ 261 w 446"/>
              <a:gd name="T27" fmla="*/ 456 h 608"/>
              <a:gd name="T28" fmla="*/ 159 w 446"/>
              <a:gd name="T29" fmla="*/ 545 h 608"/>
              <a:gd name="T30" fmla="*/ 267 w 446"/>
              <a:gd name="T31" fmla="*/ 566 h 608"/>
              <a:gd name="T32" fmla="*/ 267 w 446"/>
              <a:gd name="T33" fmla="*/ 524 h 608"/>
              <a:gd name="T34" fmla="*/ 172 w 446"/>
              <a:gd name="T35" fmla="*/ 558 h 608"/>
              <a:gd name="T36" fmla="*/ 276 w 446"/>
              <a:gd name="T37" fmla="*/ 558 h 608"/>
              <a:gd name="T38" fmla="*/ 289 w 446"/>
              <a:gd name="T39" fmla="*/ 545 h 608"/>
              <a:gd name="T40" fmla="*/ 159 w 446"/>
              <a:gd name="T41" fmla="*/ 480 h 608"/>
              <a:gd name="T42" fmla="*/ 289 w 446"/>
              <a:gd name="T43" fmla="*/ 545 h 608"/>
              <a:gd name="T44" fmla="*/ 287 w 446"/>
              <a:gd name="T45" fmla="*/ 254 h 608"/>
              <a:gd name="T46" fmla="*/ 244 w 446"/>
              <a:gd name="T47" fmla="*/ 298 h 608"/>
              <a:gd name="T48" fmla="*/ 202 w 446"/>
              <a:gd name="T49" fmla="*/ 298 h 608"/>
              <a:gd name="T50" fmla="*/ 158 w 446"/>
              <a:gd name="T51" fmla="*/ 254 h 608"/>
              <a:gd name="T52" fmla="*/ 158 w 446"/>
              <a:gd name="T53" fmla="*/ 212 h 608"/>
              <a:gd name="T54" fmla="*/ 202 w 446"/>
              <a:gd name="T55" fmla="*/ 168 h 608"/>
              <a:gd name="T56" fmla="*/ 244 w 446"/>
              <a:gd name="T57" fmla="*/ 168 h 608"/>
              <a:gd name="T58" fmla="*/ 287 w 446"/>
              <a:gd name="T59" fmla="*/ 212 h 608"/>
              <a:gd name="T60" fmla="*/ 428 w 446"/>
              <a:gd name="T61" fmla="*/ 206 h 608"/>
              <a:gd name="T62" fmla="*/ 405 w 446"/>
              <a:gd name="T63" fmla="*/ 226 h 608"/>
              <a:gd name="T64" fmla="*/ 428 w 446"/>
              <a:gd name="T65" fmla="*/ 239 h 608"/>
              <a:gd name="T66" fmla="*/ 428 w 446"/>
              <a:gd name="T67" fmla="*/ 206 h 608"/>
              <a:gd name="T68" fmla="*/ 379 w 446"/>
              <a:gd name="T69" fmla="*/ 90 h 608"/>
              <a:gd name="T70" fmla="*/ 356 w 446"/>
              <a:gd name="T71" fmla="*/ 67 h 608"/>
              <a:gd name="T72" fmla="*/ 362 w 446"/>
              <a:gd name="T73" fmla="*/ 107 h 608"/>
              <a:gd name="T74" fmla="*/ 239 w 446"/>
              <a:gd name="T75" fmla="*/ 44 h 608"/>
              <a:gd name="T76" fmla="*/ 222 w 446"/>
              <a:gd name="T77" fmla="*/ 0 h 608"/>
              <a:gd name="T78" fmla="*/ 206 w 446"/>
              <a:gd name="T79" fmla="*/ 44 h 608"/>
              <a:gd name="T80" fmla="*/ 81 w 446"/>
              <a:gd name="T81" fmla="*/ 109 h 608"/>
              <a:gd name="T82" fmla="*/ 89 w 446"/>
              <a:gd name="T83" fmla="*/ 69 h 608"/>
              <a:gd name="T84" fmla="*/ 65 w 446"/>
              <a:gd name="T85" fmla="*/ 93 h 608"/>
              <a:gd name="T86" fmla="*/ 39 w 446"/>
              <a:gd name="T87" fmla="*/ 226 h 608"/>
              <a:gd name="T88" fmla="*/ 17 w 446"/>
              <a:gd name="T89" fmla="*/ 206 h 608"/>
              <a:gd name="T90" fmla="*/ 17 w 446"/>
              <a:gd name="T91" fmla="*/ 239 h 608"/>
              <a:gd name="T92" fmla="*/ 39 w 446"/>
              <a:gd name="T93" fmla="*/ 226 h 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46" h="608">
                <a:moveTo>
                  <a:pt x="223" y="93"/>
                </a:moveTo>
                <a:cubicBezTo>
                  <a:pt x="149" y="93"/>
                  <a:pt x="90" y="153"/>
                  <a:pt x="90" y="226"/>
                </a:cubicBezTo>
                <a:cubicBezTo>
                  <a:pt x="90" y="261"/>
                  <a:pt x="117" y="303"/>
                  <a:pt x="117" y="304"/>
                </a:cubicBezTo>
                <a:cubicBezTo>
                  <a:pt x="123" y="313"/>
                  <a:pt x="132" y="327"/>
                  <a:pt x="137" y="337"/>
                </a:cubicBezTo>
                <a:lnTo>
                  <a:pt x="165" y="393"/>
                </a:lnTo>
                <a:cubicBezTo>
                  <a:pt x="171" y="403"/>
                  <a:pt x="175" y="417"/>
                  <a:pt x="175" y="425"/>
                </a:cubicBezTo>
                <a:cubicBezTo>
                  <a:pt x="175" y="426"/>
                  <a:pt x="178" y="428"/>
                  <a:pt x="184" y="428"/>
                </a:cubicBezTo>
                <a:lnTo>
                  <a:pt x="261" y="428"/>
                </a:lnTo>
                <a:cubicBezTo>
                  <a:pt x="267" y="428"/>
                  <a:pt x="270" y="426"/>
                  <a:pt x="271" y="425"/>
                </a:cubicBezTo>
                <a:cubicBezTo>
                  <a:pt x="270" y="417"/>
                  <a:pt x="275" y="403"/>
                  <a:pt x="280" y="393"/>
                </a:cubicBezTo>
                <a:lnTo>
                  <a:pt x="309" y="337"/>
                </a:lnTo>
                <a:cubicBezTo>
                  <a:pt x="313" y="327"/>
                  <a:pt x="322" y="313"/>
                  <a:pt x="328" y="304"/>
                </a:cubicBezTo>
                <a:cubicBezTo>
                  <a:pt x="337" y="289"/>
                  <a:pt x="356" y="254"/>
                  <a:pt x="356" y="226"/>
                </a:cubicBezTo>
                <a:cubicBezTo>
                  <a:pt x="356" y="153"/>
                  <a:pt x="296" y="93"/>
                  <a:pt x="223" y="93"/>
                </a:cubicBezTo>
                <a:close/>
                <a:moveTo>
                  <a:pt x="261" y="456"/>
                </a:moveTo>
                <a:lnTo>
                  <a:pt x="184" y="456"/>
                </a:lnTo>
                <a:cubicBezTo>
                  <a:pt x="163" y="456"/>
                  <a:pt x="147" y="442"/>
                  <a:pt x="147" y="425"/>
                </a:cubicBezTo>
                <a:cubicBezTo>
                  <a:pt x="147" y="423"/>
                  <a:pt x="145" y="414"/>
                  <a:pt x="141" y="405"/>
                </a:cubicBezTo>
                <a:lnTo>
                  <a:pt x="112" y="349"/>
                </a:lnTo>
                <a:cubicBezTo>
                  <a:pt x="107" y="341"/>
                  <a:pt x="99" y="327"/>
                  <a:pt x="94" y="319"/>
                </a:cubicBezTo>
                <a:cubicBezTo>
                  <a:pt x="91" y="314"/>
                  <a:pt x="62" y="268"/>
                  <a:pt x="62" y="226"/>
                </a:cubicBezTo>
                <a:cubicBezTo>
                  <a:pt x="62" y="137"/>
                  <a:pt x="134" y="65"/>
                  <a:pt x="223" y="65"/>
                </a:cubicBezTo>
                <a:cubicBezTo>
                  <a:pt x="311" y="65"/>
                  <a:pt x="383" y="137"/>
                  <a:pt x="383" y="226"/>
                </a:cubicBezTo>
                <a:cubicBezTo>
                  <a:pt x="383" y="268"/>
                  <a:pt x="354" y="314"/>
                  <a:pt x="351" y="319"/>
                </a:cubicBezTo>
                <a:cubicBezTo>
                  <a:pt x="346" y="327"/>
                  <a:pt x="338" y="341"/>
                  <a:pt x="333" y="349"/>
                </a:cubicBezTo>
                <a:lnTo>
                  <a:pt x="305" y="405"/>
                </a:lnTo>
                <a:cubicBezTo>
                  <a:pt x="301" y="414"/>
                  <a:pt x="298" y="423"/>
                  <a:pt x="298" y="425"/>
                </a:cubicBezTo>
                <a:cubicBezTo>
                  <a:pt x="298" y="442"/>
                  <a:pt x="282" y="456"/>
                  <a:pt x="261" y="456"/>
                </a:cubicBezTo>
                <a:close/>
                <a:moveTo>
                  <a:pt x="180" y="524"/>
                </a:moveTo>
                <a:cubicBezTo>
                  <a:pt x="169" y="524"/>
                  <a:pt x="159" y="534"/>
                  <a:pt x="159" y="545"/>
                </a:cubicBezTo>
                <a:cubicBezTo>
                  <a:pt x="159" y="556"/>
                  <a:pt x="169" y="566"/>
                  <a:pt x="180" y="566"/>
                </a:cubicBezTo>
                <a:lnTo>
                  <a:pt x="267" y="566"/>
                </a:lnTo>
                <a:cubicBezTo>
                  <a:pt x="279" y="566"/>
                  <a:pt x="289" y="556"/>
                  <a:pt x="289" y="545"/>
                </a:cubicBezTo>
                <a:cubicBezTo>
                  <a:pt x="289" y="534"/>
                  <a:pt x="279" y="524"/>
                  <a:pt x="267" y="524"/>
                </a:cubicBezTo>
                <a:lnTo>
                  <a:pt x="180" y="524"/>
                </a:lnTo>
                <a:close/>
                <a:moveTo>
                  <a:pt x="172" y="558"/>
                </a:moveTo>
                <a:cubicBezTo>
                  <a:pt x="173" y="586"/>
                  <a:pt x="196" y="608"/>
                  <a:pt x="224" y="608"/>
                </a:cubicBezTo>
                <a:cubicBezTo>
                  <a:pt x="252" y="608"/>
                  <a:pt x="275" y="586"/>
                  <a:pt x="276" y="558"/>
                </a:cubicBezTo>
                <a:lnTo>
                  <a:pt x="172" y="558"/>
                </a:lnTo>
                <a:close/>
                <a:moveTo>
                  <a:pt x="289" y="545"/>
                </a:moveTo>
                <a:lnTo>
                  <a:pt x="159" y="545"/>
                </a:lnTo>
                <a:lnTo>
                  <a:pt x="159" y="480"/>
                </a:lnTo>
                <a:lnTo>
                  <a:pt x="289" y="480"/>
                </a:lnTo>
                <a:lnTo>
                  <a:pt x="289" y="545"/>
                </a:lnTo>
                <a:close/>
                <a:moveTo>
                  <a:pt x="309" y="233"/>
                </a:moveTo>
                <a:cubicBezTo>
                  <a:pt x="309" y="245"/>
                  <a:pt x="299" y="254"/>
                  <a:pt x="287" y="254"/>
                </a:cubicBezTo>
                <a:lnTo>
                  <a:pt x="244" y="254"/>
                </a:lnTo>
                <a:lnTo>
                  <a:pt x="244" y="298"/>
                </a:lnTo>
                <a:cubicBezTo>
                  <a:pt x="244" y="309"/>
                  <a:pt x="234" y="319"/>
                  <a:pt x="223" y="319"/>
                </a:cubicBezTo>
                <a:cubicBezTo>
                  <a:pt x="211" y="319"/>
                  <a:pt x="202" y="309"/>
                  <a:pt x="202" y="298"/>
                </a:cubicBezTo>
                <a:lnTo>
                  <a:pt x="202" y="254"/>
                </a:lnTo>
                <a:lnTo>
                  <a:pt x="158" y="254"/>
                </a:lnTo>
                <a:cubicBezTo>
                  <a:pt x="146" y="254"/>
                  <a:pt x="137" y="245"/>
                  <a:pt x="137" y="233"/>
                </a:cubicBezTo>
                <a:cubicBezTo>
                  <a:pt x="137" y="221"/>
                  <a:pt x="146" y="212"/>
                  <a:pt x="158" y="212"/>
                </a:cubicBezTo>
                <a:lnTo>
                  <a:pt x="202" y="212"/>
                </a:lnTo>
                <a:lnTo>
                  <a:pt x="202" y="168"/>
                </a:lnTo>
                <a:cubicBezTo>
                  <a:pt x="202" y="157"/>
                  <a:pt x="211" y="147"/>
                  <a:pt x="223" y="147"/>
                </a:cubicBezTo>
                <a:cubicBezTo>
                  <a:pt x="234" y="147"/>
                  <a:pt x="244" y="157"/>
                  <a:pt x="244" y="168"/>
                </a:cubicBezTo>
                <a:lnTo>
                  <a:pt x="244" y="212"/>
                </a:lnTo>
                <a:lnTo>
                  <a:pt x="287" y="212"/>
                </a:lnTo>
                <a:cubicBezTo>
                  <a:pt x="299" y="212"/>
                  <a:pt x="309" y="221"/>
                  <a:pt x="309" y="233"/>
                </a:cubicBezTo>
                <a:close/>
                <a:moveTo>
                  <a:pt x="428" y="206"/>
                </a:moveTo>
                <a:lnTo>
                  <a:pt x="404" y="206"/>
                </a:lnTo>
                <a:cubicBezTo>
                  <a:pt x="405" y="212"/>
                  <a:pt x="405" y="219"/>
                  <a:pt x="405" y="226"/>
                </a:cubicBezTo>
                <a:cubicBezTo>
                  <a:pt x="405" y="230"/>
                  <a:pt x="405" y="235"/>
                  <a:pt x="405" y="239"/>
                </a:cubicBezTo>
                <a:lnTo>
                  <a:pt x="428" y="239"/>
                </a:lnTo>
                <a:cubicBezTo>
                  <a:pt x="438" y="239"/>
                  <a:pt x="446" y="232"/>
                  <a:pt x="446" y="222"/>
                </a:cubicBezTo>
                <a:cubicBezTo>
                  <a:pt x="446" y="213"/>
                  <a:pt x="438" y="206"/>
                  <a:pt x="428" y="206"/>
                </a:cubicBezTo>
                <a:close/>
                <a:moveTo>
                  <a:pt x="362" y="107"/>
                </a:moveTo>
                <a:lnTo>
                  <a:pt x="379" y="90"/>
                </a:lnTo>
                <a:cubicBezTo>
                  <a:pt x="386" y="83"/>
                  <a:pt x="386" y="72"/>
                  <a:pt x="380" y="66"/>
                </a:cubicBezTo>
                <a:cubicBezTo>
                  <a:pt x="373" y="60"/>
                  <a:pt x="362" y="60"/>
                  <a:pt x="356" y="67"/>
                </a:cubicBezTo>
                <a:lnTo>
                  <a:pt x="338" y="84"/>
                </a:lnTo>
                <a:cubicBezTo>
                  <a:pt x="347" y="91"/>
                  <a:pt x="355" y="99"/>
                  <a:pt x="362" y="107"/>
                </a:cubicBezTo>
                <a:close/>
                <a:moveTo>
                  <a:pt x="222" y="43"/>
                </a:moveTo>
                <a:cubicBezTo>
                  <a:pt x="228" y="43"/>
                  <a:pt x="233" y="43"/>
                  <a:pt x="239" y="44"/>
                </a:cubicBezTo>
                <a:lnTo>
                  <a:pt x="239" y="18"/>
                </a:lnTo>
                <a:cubicBezTo>
                  <a:pt x="239" y="8"/>
                  <a:pt x="231" y="0"/>
                  <a:pt x="222" y="0"/>
                </a:cubicBezTo>
                <a:cubicBezTo>
                  <a:pt x="213" y="0"/>
                  <a:pt x="206" y="8"/>
                  <a:pt x="206" y="18"/>
                </a:cubicBezTo>
                <a:lnTo>
                  <a:pt x="206" y="44"/>
                </a:lnTo>
                <a:cubicBezTo>
                  <a:pt x="211" y="43"/>
                  <a:pt x="217" y="43"/>
                  <a:pt x="222" y="43"/>
                </a:cubicBezTo>
                <a:close/>
                <a:moveTo>
                  <a:pt x="81" y="109"/>
                </a:moveTo>
                <a:cubicBezTo>
                  <a:pt x="89" y="101"/>
                  <a:pt x="96" y="93"/>
                  <a:pt x="105" y="86"/>
                </a:cubicBezTo>
                <a:lnTo>
                  <a:pt x="89" y="69"/>
                </a:lnTo>
                <a:cubicBezTo>
                  <a:pt x="82" y="63"/>
                  <a:pt x="71" y="62"/>
                  <a:pt x="65" y="69"/>
                </a:cubicBezTo>
                <a:cubicBezTo>
                  <a:pt x="58" y="75"/>
                  <a:pt x="58" y="86"/>
                  <a:pt x="65" y="93"/>
                </a:cubicBezTo>
                <a:lnTo>
                  <a:pt x="81" y="109"/>
                </a:lnTo>
                <a:close/>
                <a:moveTo>
                  <a:pt x="39" y="226"/>
                </a:moveTo>
                <a:cubicBezTo>
                  <a:pt x="39" y="219"/>
                  <a:pt x="40" y="212"/>
                  <a:pt x="41" y="206"/>
                </a:cubicBezTo>
                <a:lnTo>
                  <a:pt x="17" y="206"/>
                </a:lnTo>
                <a:cubicBezTo>
                  <a:pt x="7" y="206"/>
                  <a:pt x="0" y="213"/>
                  <a:pt x="0" y="222"/>
                </a:cubicBezTo>
                <a:cubicBezTo>
                  <a:pt x="0" y="232"/>
                  <a:pt x="7" y="239"/>
                  <a:pt x="17" y="239"/>
                </a:cubicBezTo>
                <a:lnTo>
                  <a:pt x="40" y="239"/>
                </a:lnTo>
                <a:cubicBezTo>
                  <a:pt x="40" y="235"/>
                  <a:pt x="39" y="230"/>
                  <a:pt x="39" y="226"/>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12"/>
          <p:cNvSpPr>
            <a:spLocks noEditPoints="1"/>
          </p:cNvSpPr>
          <p:nvPr/>
        </p:nvSpPr>
        <p:spPr bwMode="auto">
          <a:xfrm>
            <a:off x="1572917" y="5709491"/>
            <a:ext cx="841442" cy="656800"/>
          </a:xfrm>
          <a:custGeom>
            <a:avLst/>
            <a:gdLst>
              <a:gd name="T0" fmla="*/ 451 w 771"/>
              <a:gd name="T1" fmla="*/ 411 h 602"/>
              <a:gd name="T2" fmla="*/ 457 w 771"/>
              <a:gd name="T3" fmla="*/ 396 h 602"/>
              <a:gd name="T4" fmla="*/ 459 w 771"/>
              <a:gd name="T5" fmla="*/ 388 h 602"/>
              <a:gd name="T6" fmla="*/ 463 w 771"/>
              <a:gd name="T7" fmla="*/ 372 h 602"/>
              <a:gd name="T8" fmla="*/ 464 w 771"/>
              <a:gd name="T9" fmla="*/ 365 h 602"/>
              <a:gd name="T10" fmla="*/ 466 w 771"/>
              <a:gd name="T11" fmla="*/ 341 h 602"/>
              <a:gd name="T12" fmla="*/ 233 w 771"/>
              <a:gd name="T13" fmla="*/ 139 h 602"/>
              <a:gd name="T14" fmla="*/ 201 w 771"/>
              <a:gd name="T15" fmla="*/ 141 h 602"/>
              <a:gd name="T16" fmla="*/ 201 w 771"/>
              <a:gd name="T17" fmla="*/ 141 h 602"/>
              <a:gd name="T18" fmla="*/ 0 w 771"/>
              <a:gd name="T19" fmla="*/ 341 h 602"/>
              <a:gd name="T20" fmla="*/ 61 w 771"/>
              <a:gd name="T21" fmla="*/ 477 h 602"/>
              <a:gd name="T22" fmla="*/ 37 w 771"/>
              <a:gd name="T23" fmla="*/ 602 h 602"/>
              <a:gd name="T24" fmla="*/ 129 w 771"/>
              <a:gd name="T25" fmla="*/ 522 h 602"/>
              <a:gd name="T26" fmla="*/ 233 w 771"/>
              <a:gd name="T27" fmla="*/ 544 h 602"/>
              <a:gd name="T28" fmla="*/ 363 w 771"/>
              <a:gd name="T29" fmla="*/ 509 h 602"/>
              <a:gd name="T30" fmla="*/ 363 w 771"/>
              <a:gd name="T31" fmla="*/ 509 h 602"/>
              <a:gd name="T32" fmla="*/ 383 w 771"/>
              <a:gd name="T33" fmla="*/ 496 h 602"/>
              <a:gd name="T34" fmla="*/ 389 w 771"/>
              <a:gd name="T35" fmla="*/ 491 h 602"/>
              <a:gd name="T36" fmla="*/ 402 w 771"/>
              <a:gd name="T37" fmla="*/ 480 h 602"/>
              <a:gd name="T38" fmla="*/ 408 w 771"/>
              <a:gd name="T39" fmla="*/ 474 h 602"/>
              <a:gd name="T40" fmla="*/ 419 w 771"/>
              <a:gd name="T41" fmla="*/ 462 h 602"/>
              <a:gd name="T42" fmla="*/ 424 w 771"/>
              <a:gd name="T43" fmla="*/ 457 h 602"/>
              <a:gd name="T44" fmla="*/ 448 w 771"/>
              <a:gd name="T45" fmla="*/ 417 h 602"/>
              <a:gd name="T46" fmla="*/ 451 w 771"/>
              <a:gd name="T47" fmla="*/ 411 h 602"/>
              <a:gd name="T48" fmla="*/ 771 w 771"/>
              <a:gd name="T49" fmla="*/ 263 h 602"/>
              <a:gd name="T50" fmla="*/ 771 w 771"/>
              <a:gd name="T51" fmla="*/ 263 h 602"/>
              <a:gd name="T52" fmla="*/ 469 w 771"/>
              <a:gd name="T53" fmla="*/ 0 h 602"/>
              <a:gd name="T54" fmla="*/ 243 w 771"/>
              <a:gd name="T55" fmla="*/ 89 h 602"/>
              <a:gd name="T56" fmla="*/ 508 w 771"/>
              <a:gd name="T57" fmla="*/ 341 h 602"/>
              <a:gd name="T58" fmla="*/ 424 w 771"/>
              <a:gd name="T59" fmla="*/ 523 h 602"/>
              <a:gd name="T60" fmla="*/ 469 w 771"/>
              <a:gd name="T61" fmla="*/ 526 h 602"/>
              <a:gd name="T62" fmla="*/ 603 w 771"/>
              <a:gd name="T63" fmla="*/ 498 h 602"/>
              <a:gd name="T64" fmla="*/ 722 w 771"/>
              <a:gd name="T65" fmla="*/ 602 h 602"/>
              <a:gd name="T66" fmla="*/ 692 w 771"/>
              <a:gd name="T67" fmla="*/ 440 h 602"/>
              <a:gd name="T68" fmla="*/ 771 w 771"/>
              <a:gd name="T69" fmla="*/ 263 h 6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71" h="602">
                <a:moveTo>
                  <a:pt x="451" y="411"/>
                </a:moveTo>
                <a:cubicBezTo>
                  <a:pt x="453" y="406"/>
                  <a:pt x="455" y="401"/>
                  <a:pt x="457" y="396"/>
                </a:cubicBezTo>
                <a:cubicBezTo>
                  <a:pt x="458" y="393"/>
                  <a:pt x="458" y="391"/>
                  <a:pt x="459" y="388"/>
                </a:cubicBezTo>
                <a:cubicBezTo>
                  <a:pt x="460" y="383"/>
                  <a:pt x="462" y="377"/>
                  <a:pt x="463" y="372"/>
                </a:cubicBezTo>
                <a:cubicBezTo>
                  <a:pt x="463" y="370"/>
                  <a:pt x="464" y="367"/>
                  <a:pt x="464" y="365"/>
                </a:cubicBezTo>
                <a:cubicBezTo>
                  <a:pt x="465" y="357"/>
                  <a:pt x="466" y="349"/>
                  <a:pt x="466" y="341"/>
                </a:cubicBezTo>
                <a:cubicBezTo>
                  <a:pt x="466" y="230"/>
                  <a:pt x="361" y="139"/>
                  <a:pt x="233" y="139"/>
                </a:cubicBezTo>
                <a:cubicBezTo>
                  <a:pt x="222" y="139"/>
                  <a:pt x="212" y="140"/>
                  <a:pt x="201" y="141"/>
                </a:cubicBezTo>
                <a:lnTo>
                  <a:pt x="201" y="141"/>
                </a:lnTo>
                <a:cubicBezTo>
                  <a:pt x="88" y="154"/>
                  <a:pt x="0" y="239"/>
                  <a:pt x="0" y="341"/>
                </a:cubicBezTo>
                <a:cubicBezTo>
                  <a:pt x="0" y="394"/>
                  <a:pt x="23" y="441"/>
                  <a:pt x="61" y="477"/>
                </a:cubicBezTo>
                <a:lnTo>
                  <a:pt x="37" y="602"/>
                </a:lnTo>
                <a:lnTo>
                  <a:pt x="129" y="522"/>
                </a:lnTo>
                <a:cubicBezTo>
                  <a:pt x="161" y="536"/>
                  <a:pt x="196" y="544"/>
                  <a:pt x="233" y="544"/>
                </a:cubicBezTo>
                <a:cubicBezTo>
                  <a:pt x="281" y="544"/>
                  <a:pt x="325" y="531"/>
                  <a:pt x="363" y="509"/>
                </a:cubicBezTo>
                <a:cubicBezTo>
                  <a:pt x="363" y="509"/>
                  <a:pt x="363" y="509"/>
                  <a:pt x="363" y="509"/>
                </a:cubicBezTo>
                <a:cubicBezTo>
                  <a:pt x="370" y="505"/>
                  <a:pt x="376" y="500"/>
                  <a:pt x="383" y="496"/>
                </a:cubicBezTo>
                <a:cubicBezTo>
                  <a:pt x="385" y="494"/>
                  <a:pt x="387" y="493"/>
                  <a:pt x="389" y="491"/>
                </a:cubicBezTo>
                <a:cubicBezTo>
                  <a:pt x="393" y="487"/>
                  <a:pt x="398" y="484"/>
                  <a:pt x="402" y="480"/>
                </a:cubicBezTo>
                <a:cubicBezTo>
                  <a:pt x="404" y="478"/>
                  <a:pt x="406" y="476"/>
                  <a:pt x="408" y="474"/>
                </a:cubicBezTo>
                <a:cubicBezTo>
                  <a:pt x="412" y="470"/>
                  <a:pt x="415" y="466"/>
                  <a:pt x="419" y="462"/>
                </a:cubicBezTo>
                <a:cubicBezTo>
                  <a:pt x="421" y="460"/>
                  <a:pt x="422" y="458"/>
                  <a:pt x="424" y="457"/>
                </a:cubicBezTo>
                <a:cubicBezTo>
                  <a:pt x="433" y="445"/>
                  <a:pt x="442" y="431"/>
                  <a:pt x="448" y="417"/>
                </a:cubicBezTo>
                <a:cubicBezTo>
                  <a:pt x="449" y="415"/>
                  <a:pt x="450" y="413"/>
                  <a:pt x="451" y="411"/>
                </a:cubicBezTo>
                <a:close/>
                <a:moveTo>
                  <a:pt x="771" y="263"/>
                </a:moveTo>
                <a:lnTo>
                  <a:pt x="771" y="263"/>
                </a:lnTo>
                <a:cubicBezTo>
                  <a:pt x="771" y="118"/>
                  <a:pt x="635" y="0"/>
                  <a:pt x="469" y="0"/>
                </a:cubicBezTo>
                <a:cubicBezTo>
                  <a:pt x="379" y="0"/>
                  <a:pt x="299" y="35"/>
                  <a:pt x="243" y="89"/>
                </a:cubicBezTo>
                <a:cubicBezTo>
                  <a:pt x="390" y="94"/>
                  <a:pt x="508" y="205"/>
                  <a:pt x="508" y="341"/>
                </a:cubicBezTo>
                <a:cubicBezTo>
                  <a:pt x="508" y="413"/>
                  <a:pt x="476" y="477"/>
                  <a:pt x="424" y="523"/>
                </a:cubicBezTo>
                <a:cubicBezTo>
                  <a:pt x="439" y="525"/>
                  <a:pt x="453" y="526"/>
                  <a:pt x="469" y="526"/>
                </a:cubicBezTo>
                <a:cubicBezTo>
                  <a:pt x="517" y="526"/>
                  <a:pt x="563" y="516"/>
                  <a:pt x="603" y="498"/>
                </a:cubicBezTo>
                <a:lnTo>
                  <a:pt x="722" y="602"/>
                </a:lnTo>
                <a:lnTo>
                  <a:pt x="692" y="440"/>
                </a:lnTo>
                <a:cubicBezTo>
                  <a:pt x="741" y="393"/>
                  <a:pt x="771" y="331"/>
                  <a:pt x="771" y="263"/>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13"/>
          <p:cNvSpPr>
            <a:spLocks noEditPoints="1"/>
          </p:cNvSpPr>
          <p:nvPr/>
        </p:nvSpPr>
        <p:spPr bwMode="auto">
          <a:xfrm>
            <a:off x="7071476" y="3604616"/>
            <a:ext cx="836166" cy="656800"/>
          </a:xfrm>
          <a:custGeom>
            <a:avLst/>
            <a:gdLst>
              <a:gd name="T0" fmla="*/ 282 w 766"/>
              <a:gd name="T1" fmla="*/ 304 h 600"/>
              <a:gd name="T2" fmla="*/ 391 w 766"/>
              <a:gd name="T3" fmla="*/ 248 h 600"/>
              <a:gd name="T4" fmla="*/ 596 w 766"/>
              <a:gd name="T5" fmla="*/ 213 h 600"/>
              <a:gd name="T6" fmla="*/ 652 w 766"/>
              <a:gd name="T7" fmla="*/ 129 h 600"/>
              <a:gd name="T8" fmla="*/ 570 w 766"/>
              <a:gd name="T9" fmla="*/ 186 h 600"/>
              <a:gd name="T10" fmla="*/ 391 w 766"/>
              <a:gd name="T11" fmla="*/ 195 h 600"/>
              <a:gd name="T12" fmla="*/ 766 w 766"/>
              <a:gd name="T13" fmla="*/ 80 h 600"/>
              <a:gd name="T14" fmla="*/ 465 w 766"/>
              <a:gd name="T15" fmla="*/ 32 h 600"/>
              <a:gd name="T16" fmla="*/ 437 w 766"/>
              <a:gd name="T17" fmla="*/ 0 h 600"/>
              <a:gd name="T18" fmla="*/ 154 w 766"/>
              <a:gd name="T19" fmla="*/ 32 h 600"/>
              <a:gd name="T20" fmla="*/ 175 w 766"/>
              <a:gd name="T21" fmla="*/ 80 h 600"/>
              <a:gd name="T22" fmla="*/ 216 w 766"/>
              <a:gd name="T23" fmla="*/ 135 h 600"/>
              <a:gd name="T24" fmla="*/ 706 w 766"/>
              <a:gd name="T25" fmla="*/ 80 h 600"/>
              <a:gd name="T26" fmla="*/ 355 w 766"/>
              <a:gd name="T27" fmla="*/ 394 h 600"/>
              <a:gd name="T28" fmla="*/ 706 w 766"/>
              <a:gd name="T29" fmla="*/ 410 h 600"/>
              <a:gd name="T30" fmla="*/ 361 w 766"/>
              <a:gd name="T31" fmla="*/ 427 h 600"/>
              <a:gd name="T32" fmla="*/ 362 w 766"/>
              <a:gd name="T33" fmla="*/ 478 h 600"/>
              <a:gd name="T34" fmla="*/ 437 w 766"/>
              <a:gd name="T35" fmla="*/ 595 h 600"/>
              <a:gd name="T36" fmla="*/ 465 w 766"/>
              <a:gd name="T37" fmla="*/ 478 h 600"/>
              <a:gd name="T38" fmla="*/ 603 w 766"/>
              <a:gd name="T39" fmla="*/ 592 h 600"/>
              <a:gd name="T40" fmla="*/ 591 w 766"/>
              <a:gd name="T41" fmla="*/ 478 h 600"/>
              <a:gd name="T42" fmla="*/ 766 w 766"/>
              <a:gd name="T43" fmla="*/ 427 h 600"/>
              <a:gd name="T44" fmla="*/ 747 w 766"/>
              <a:gd name="T45" fmla="*/ 80 h 600"/>
              <a:gd name="T46" fmla="*/ 161 w 766"/>
              <a:gd name="T47" fmla="*/ 310 h 600"/>
              <a:gd name="T48" fmla="*/ 235 w 766"/>
              <a:gd name="T49" fmla="*/ 236 h 600"/>
              <a:gd name="T50" fmla="*/ 86 w 766"/>
              <a:gd name="T51" fmla="*/ 236 h 600"/>
              <a:gd name="T52" fmla="*/ 208 w 766"/>
              <a:gd name="T53" fmla="*/ 325 h 600"/>
              <a:gd name="T54" fmla="*/ 181 w 766"/>
              <a:gd name="T55" fmla="*/ 325 h 600"/>
              <a:gd name="T56" fmla="*/ 188 w 766"/>
              <a:gd name="T57" fmla="*/ 339 h 600"/>
              <a:gd name="T58" fmla="*/ 196 w 766"/>
              <a:gd name="T59" fmla="*/ 510 h 600"/>
              <a:gd name="T60" fmla="*/ 129 w 766"/>
              <a:gd name="T61" fmla="*/ 510 h 600"/>
              <a:gd name="T62" fmla="*/ 137 w 766"/>
              <a:gd name="T63" fmla="*/ 339 h 600"/>
              <a:gd name="T64" fmla="*/ 145 w 766"/>
              <a:gd name="T65" fmla="*/ 325 h 600"/>
              <a:gd name="T66" fmla="*/ 0 w 766"/>
              <a:gd name="T67" fmla="*/ 438 h 600"/>
              <a:gd name="T68" fmla="*/ 66 w 766"/>
              <a:gd name="T69" fmla="*/ 600 h 600"/>
              <a:gd name="T70" fmla="*/ 89 w 766"/>
              <a:gd name="T71" fmla="*/ 432 h 600"/>
              <a:gd name="T72" fmla="*/ 230 w 766"/>
              <a:gd name="T73" fmla="*/ 600 h 600"/>
              <a:gd name="T74" fmla="*/ 253 w 766"/>
              <a:gd name="T75" fmla="*/ 432 h 600"/>
              <a:gd name="T76" fmla="*/ 321 w 766"/>
              <a:gd name="T77" fmla="*/ 600 h 600"/>
              <a:gd name="T78" fmla="*/ 208 w 766"/>
              <a:gd name="T79" fmla="*/ 325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66" h="600">
                <a:moveTo>
                  <a:pt x="391" y="195"/>
                </a:moveTo>
                <a:lnTo>
                  <a:pt x="282" y="304"/>
                </a:lnTo>
                <a:cubicBezTo>
                  <a:pt x="293" y="310"/>
                  <a:pt x="303" y="317"/>
                  <a:pt x="312" y="326"/>
                </a:cubicBezTo>
                <a:lnTo>
                  <a:pt x="391" y="248"/>
                </a:lnTo>
                <a:lnTo>
                  <a:pt x="476" y="333"/>
                </a:lnTo>
                <a:lnTo>
                  <a:pt x="596" y="213"/>
                </a:lnTo>
                <a:lnTo>
                  <a:pt x="614" y="259"/>
                </a:lnTo>
                <a:lnTo>
                  <a:pt x="652" y="129"/>
                </a:lnTo>
                <a:lnTo>
                  <a:pt x="522" y="167"/>
                </a:lnTo>
                <a:lnTo>
                  <a:pt x="570" y="186"/>
                </a:lnTo>
                <a:lnTo>
                  <a:pt x="476" y="280"/>
                </a:lnTo>
                <a:lnTo>
                  <a:pt x="391" y="195"/>
                </a:lnTo>
                <a:close/>
                <a:moveTo>
                  <a:pt x="766" y="80"/>
                </a:moveTo>
                <a:lnTo>
                  <a:pt x="766" y="80"/>
                </a:lnTo>
                <a:lnTo>
                  <a:pt x="766" y="32"/>
                </a:lnTo>
                <a:lnTo>
                  <a:pt x="465" y="32"/>
                </a:lnTo>
                <a:lnTo>
                  <a:pt x="465" y="0"/>
                </a:lnTo>
                <a:lnTo>
                  <a:pt x="437" y="0"/>
                </a:lnTo>
                <a:lnTo>
                  <a:pt x="437" y="32"/>
                </a:lnTo>
                <a:lnTo>
                  <a:pt x="154" y="32"/>
                </a:lnTo>
                <a:lnTo>
                  <a:pt x="154" y="80"/>
                </a:lnTo>
                <a:lnTo>
                  <a:pt x="175" y="80"/>
                </a:lnTo>
                <a:lnTo>
                  <a:pt x="175" y="122"/>
                </a:lnTo>
                <a:cubicBezTo>
                  <a:pt x="190" y="124"/>
                  <a:pt x="203" y="128"/>
                  <a:pt x="216" y="135"/>
                </a:cubicBezTo>
                <a:lnTo>
                  <a:pt x="216" y="80"/>
                </a:lnTo>
                <a:lnTo>
                  <a:pt x="706" y="80"/>
                </a:lnTo>
                <a:lnTo>
                  <a:pt x="706" y="394"/>
                </a:lnTo>
                <a:lnTo>
                  <a:pt x="355" y="394"/>
                </a:lnTo>
                <a:cubicBezTo>
                  <a:pt x="356" y="399"/>
                  <a:pt x="358" y="404"/>
                  <a:pt x="359" y="410"/>
                </a:cubicBezTo>
                <a:lnTo>
                  <a:pt x="706" y="410"/>
                </a:lnTo>
                <a:lnTo>
                  <a:pt x="706" y="427"/>
                </a:lnTo>
                <a:lnTo>
                  <a:pt x="361" y="427"/>
                </a:lnTo>
                <a:cubicBezTo>
                  <a:pt x="361" y="430"/>
                  <a:pt x="362" y="434"/>
                  <a:pt x="362" y="438"/>
                </a:cubicBezTo>
                <a:lnTo>
                  <a:pt x="362" y="478"/>
                </a:lnTo>
                <a:lnTo>
                  <a:pt x="437" y="478"/>
                </a:lnTo>
                <a:lnTo>
                  <a:pt x="437" y="595"/>
                </a:lnTo>
                <a:lnTo>
                  <a:pt x="465" y="595"/>
                </a:lnTo>
                <a:lnTo>
                  <a:pt x="465" y="478"/>
                </a:lnTo>
                <a:lnTo>
                  <a:pt x="560" y="478"/>
                </a:lnTo>
                <a:lnTo>
                  <a:pt x="603" y="592"/>
                </a:lnTo>
                <a:lnTo>
                  <a:pt x="631" y="585"/>
                </a:lnTo>
                <a:lnTo>
                  <a:pt x="591" y="478"/>
                </a:lnTo>
                <a:lnTo>
                  <a:pt x="766" y="478"/>
                </a:lnTo>
                <a:lnTo>
                  <a:pt x="766" y="427"/>
                </a:lnTo>
                <a:lnTo>
                  <a:pt x="747" y="427"/>
                </a:lnTo>
                <a:lnTo>
                  <a:pt x="747" y="80"/>
                </a:lnTo>
                <a:lnTo>
                  <a:pt x="766" y="80"/>
                </a:lnTo>
                <a:close/>
                <a:moveTo>
                  <a:pt x="161" y="310"/>
                </a:moveTo>
                <a:lnTo>
                  <a:pt x="161" y="310"/>
                </a:lnTo>
                <a:cubicBezTo>
                  <a:pt x="202" y="310"/>
                  <a:pt x="235" y="277"/>
                  <a:pt x="235" y="236"/>
                </a:cubicBezTo>
                <a:cubicBezTo>
                  <a:pt x="235" y="194"/>
                  <a:pt x="202" y="161"/>
                  <a:pt x="161" y="161"/>
                </a:cubicBezTo>
                <a:cubicBezTo>
                  <a:pt x="119" y="161"/>
                  <a:pt x="86" y="194"/>
                  <a:pt x="86" y="236"/>
                </a:cubicBezTo>
                <a:cubicBezTo>
                  <a:pt x="86" y="277"/>
                  <a:pt x="119" y="310"/>
                  <a:pt x="161" y="310"/>
                </a:cubicBezTo>
                <a:close/>
                <a:moveTo>
                  <a:pt x="208" y="325"/>
                </a:moveTo>
                <a:lnTo>
                  <a:pt x="208" y="325"/>
                </a:lnTo>
                <a:lnTo>
                  <a:pt x="181" y="325"/>
                </a:lnTo>
                <a:lnTo>
                  <a:pt x="185" y="328"/>
                </a:lnTo>
                <a:cubicBezTo>
                  <a:pt x="188" y="331"/>
                  <a:pt x="190" y="336"/>
                  <a:pt x="188" y="339"/>
                </a:cubicBezTo>
                <a:lnTo>
                  <a:pt x="178" y="365"/>
                </a:lnTo>
                <a:lnTo>
                  <a:pt x="196" y="510"/>
                </a:lnTo>
                <a:lnTo>
                  <a:pt x="163" y="540"/>
                </a:lnTo>
                <a:lnTo>
                  <a:pt x="129" y="510"/>
                </a:lnTo>
                <a:lnTo>
                  <a:pt x="147" y="365"/>
                </a:lnTo>
                <a:lnTo>
                  <a:pt x="137" y="339"/>
                </a:lnTo>
                <a:cubicBezTo>
                  <a:pt x="135" y="336"/>
                  <a:pt x="137" y="331"/>
                  <a:pt x="140" y="328"/>
                </a:cubicBezTo>
                <a:lnTo>
                  <a:pt x="145" y="325"/>
                </a:lnTo>
                <a:lnTo>
                  <a:pt x="112" y="325"/>
                </a:lnTo>
                <a:cubicBezTo>
                  <a:pt x="50" y="325"/>
                  <a:pt x="0" y="376"/>
                  <a:pt x="0" y="438"/>
                </a:cubicBezTo>
                <a:lnTo>
                  <a:pt x="0" y="600"/>
                </a:lnTo>
                <a:lnTo>
                  <a:pt x="66" y="600"/>
                </a:lnTo>
                <a:lnTo>
                  <a:pt x="66" y="432"/>
                </a:lnTo>
                <a:lnTo>
                  <a:pt x="89" y="432"/>
                </a:lnTo>
                <a:lnTo>
                  <a:pt x="89" y="600"/>
                </a:lnTo>
                <a:lnTo>
                  <a:pt x="230" y="600"/>
                </a:lnTo>
                <a:lnTo>
                  <a:pt x="230" y="432"/>
                </a:lnTo>
                <a:lnTo>
                  <a:pt x="253" y="432"/>
                </a:lnTo>
                <a:lnTo>
                  <a:pt x="253" y="600"/>
                </a:lnTo>
                <a:lnTo>
                  <a:pt x="321" y="600"/>
                </a:lnTo>
                <a:lnTo>
                  <a:pt x="321" y="438"/>
                </a:lnTo>
                <a:cubicBezTo>
                  <a:pt x="321" y="376"/>
                  <a:pt x="271" y="325"/>
                  <a:pt x="208" y="325"/>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14"/>
          <p:cNvSpPr>
            <a:spLocks noEditPoints="1"/>
          </p:cNvSpPr>
          <p:nvPr/>
        </p:nvSpPr>
        <p:spPr bwMode="auto">
          <a:xfrm>
            <a:off x="4440484" y="3604616"/>
            <a:ext cx="527550" cy="659437"/>
          </a:xfrm>
          <a:custGeom>
            <a:avLst/>
            <a:gdLst>
              <a:gd name="T0" fmla="*/ 82 w 484"/>
              <a:gd name="T1" fmla="*/ 166 h 606"/>
              <a:gd name="T2" fmla="*/ 82 w 484"/>
              <a:gd name="T3" fmla="*/ 186 h 606"/>
              <a:gd name="T4" fmla="*/ 331 w 484"/>
              <a:gd name="T5" fmla="*/ 193 h 606"/>
              <a:gd name="T6" fmla="*/ 331 w 484"/>
              <a:gd name="T7" fmla="*/ 173 h 606"/>
              <a:gd name="T8" fmla="*/ 387 w 484"/>
              <a:gd name="T9" fmla="*/ 556 h 606"/>
              <a:gd name="T10" fmla="*/ 388 w 484"/>
              <a:gd name="T11" fmla="*/ 564 h 606"/>
              <a:gd name="T12" fmla="*/ 418 w 484"/>
              <a:gd name="T13" fmla="*/ 594 h 606"/>
              <a:gd name="T14" fmla="*/ 474 w 484"/>
              <a:gd name="T15" fmla="*/ 581 h 606"/>
              <a:gd name="T16" fmla="*/ 474 w 484"/>
              <a:gd name="T17" fmla="*/ 531 h 606"/>
              <a:gd name="T18" fmla="*/ 444 w 484"/>
              <a:gd name="T19" fmla="*/ 501 h 606"/>
              <a:gd name="T20" fmla="*/ 418 w 484"/>
              <a:gd name="T21" fmla="*/ 519 h 606"/>
              <a:gd name="T22" fmla="*/ 384 w 484"/>
              <a:gd name="T23" fmla="*/ 553 h 606"/>
              <a:gd name="T24" fmla="*/ 218 w 484"/>
              <a:gd name="T25" fmla="*/ 354 h 606"/>
              <a:gd name="T26" fmla="*/ 229 w 484"/>
              <a:gd name="T27" fmla="*/ 336 h 606"/>
              <a:gd name="T28" fmla="*/ 207 w 484"/>
              <a:gd name="T29" fmla="*/ 320 h 606"/>
              <a:gd name="T30" fmla="*/ 207 w 484"/>
              <a:gd name="T31" fmla="*/ 327 h 606"/>
              <a:gd name="T32" fmla="*/ 246 w 484"/>
              <a:gd name="T33" fmla="*/ 422 h 606"/>
              <a:gd name="T34" fmla="*/ 297 w 484"/>
              <a:gd name="T35" fmla="*/ 364 h 606"/>
              <a:gd name="T36" fmla="*/ 296 w 484"/>
              <a:gd name="T37" fmla="*/ 357 h 606"/>
              <a:gd name="T38" fmla="*/ 224 w 484"/>
              <a:gd name="T39" fmla="*/ 362 h 606"/>
              <a:gd name="T40" fmla="*/ 224 w 484"/>
              <a:gd name="T41" fmla="*/ 368 h 606"/>
              <a:gd name="T42" fmla="*/ 246 w 484"/>
              <a:gd name="T43" fmla="*/ 422 h 606"/>
              <a:gd name="T44" fmla="*/ 429 w 484"/>
              <a:gd name="T45" fmla="*/ 493 h 606"/>
              <a:gd name="T46" fmla="*/ 429 w 484"/>
              <a:gd name="T47" fmla="*/ 487 h 606"/>
              <a:gd name="T48" fmla="*/ 394 w 484"/>
              <a:gd name="T49" fmla="*/ 451 h 606"/>
              <a:gd name="T50" fmla="*/ 256 w 484"/>
              <a:gd name="T51" fmla="*/ 425 h 606"/>
              <a:gd name="T52" fmla="*/ 256 w 484"/>
              <a:gd name="T53" fmla="*/ 432 h 606"/>
              <a:gd name="T54" fmla="*/ 354 w 484"/>
              <a:gd name="T55" fmla="*/ 530 h 606"/>
              <a:gd name="T56" fmla="*/ 395 w 484"/>
              <a:gd name="T57" fmla="*/ 528 h 606"/>
              <a:gd name="T58" fmla="*/ 20 w 484"/>
              <a:gd name="T59" fmla="*/ 150 h 606"/>
              <a:gd name="T60" fmla="*/ 89 w 484"/>
              <a:gd name="T61" fmla="*/ 152 h 606"/>
              <a:gd name="T62" fmla="*/ 141 w 484"/>
              <a:gd name="T63" fmla="*/ 100 h 606"/>
              <a:gd name="T64" fmla="*/ 141 w 484"/>
              <a:gd name="T65" fmla="*/ 93 h 606"/>
              <a:gd name="T66" fmla="*/ 383 w 484"/>
              <a:gd name="T67" fmla="*/ 28 h 606"/>
              <a:gd name="T68" fmla="*/ 394 w 484"/>
              <a:gd name="T69" fmla="*/ 422 h 606"/>
              <a:gd name="T70" fmla="*/ 414 w 484"/>
              <a:gd name="T71" fmla="*/ 449 h 606"/>
              <a:gd name="T72" fmla="*/ 414 w 484"/>
              <a:gd name="T73" fmla="*/ 39 h 606"/>
              <a:gd name="T74" fmla="*/ 383 w 484"/>
              <a:gd name="T75" fmla="*/ 0 h 606"/>
              <a:gd name="T76" fmla="*/ 121 w 484"/>
              <a:gd name="T77" fmla="*/ 2 h 606"/>
              <a:gd name="T78" fmla="*/ 0 w 484"/>
              <a:gd name="T79" fmla="*/ 123 h 606"/>
              <a:gd name="T80" fmla="*/ 0 w 484"/>
              <a:gd name="T81" fmla="*/ 492 h 606"/>
              <a:gd name="T82" fmla="*/ 31 w 484"/>
              <a:gd name="T83" fmla="*/ 530 h 606"/>
              <a:gd name="T84" fmla="*/ 319 w 484"/>
              <a:gd name="T85" fmla="*/ 524 h 606"/>
              <a:gd name="T86" fmla="*/ 305 w 484"/>
              <a:gd name="T87" fmla="*/ 503 h 606"/>
              <a:gd name="T88" fmla="*/ 20 w 484"/>
              <a:gd name="T89" fmla="*/ 492 h 606"/>
              <a:gd name="T90" fmla="*/ 20 w 484"/>
              <a:gd name="T91" fmla="*/ 150 h 606"/>
              <a:gd name="T92" fmla="*/ 156 w 484"/>
              <a:gd name="T93" fmla="*/ 322 h 606"/>
              <a:gd name="T94" fmla="*/ 156 w 484"/>
              <a:gd name="T95" fmla="*/ 301 h 606"/>
              <a:gd name="T96" fmla="*/ 82 w 484"/>
              <a:gd name="T97" fmla="*/ 294 h 606"/>
              <a:gd name="T98" fmla="*/ 82 w 484"/>
              <a:gd name="T99" fmla="*/ 315 h 606"/>
              <a:gd name="T100" fmla="*/ 82 w 484"/>
              <a:gd name="T101" fmla="*/ 272 h 606"/>
              <a:gd name="T102" fmla="*/ 331 w 484"/>
              <a:gd name="T103" fmla="*/ 279 h 606"/>
              <a:gd name="T104" fmla="*/ 331 w 484"/>
              <a:gd name="T105" fmla="*/ 258 h 606"/>
              <a:gd name="T106" fmla="*/ 82 w 484"/>
              <a:gd name="T107" fmla="*/ 252 h 606"/>
              <a:gd name="T108" fmla="*/ 82 w 484"/>
              <a:gd name="T109" fmla="*/ 272 h 606"/>
              <a:gd name="T110" fmla="*/ 82 w 484"/>
              <a:gd name="T111" fmla="*/ 236 h 606"/>
              <a:gd name="T112" fmla="*/ 331 w 484"/>
              <a:gd name="T113" fmla="*/ 229 h 606"/>
              <a:gd name="T114" fmla="*/ 331 w 484"/>
              <a:gd name="T115" fmla="*/ 209 h 606"/>
              <a:gd name="T116" fmla="*/ 82 w 484"/>
              <a:gd name="T117" fmla="*/ 216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84" h="606">
                <a:moveTo>
                  <a:pt x="331" y="166"/>
                </a:moveTo>
                <a:lnTo>
                  <a:pt x="82" y="166"/>
                </a:lnTo>
                <a:lnTo>
                  <a:pt x="82" y="173"/>
                </a:lnTo>
                <a:lnTo>
                  <a:pt x="82" y="186"/>
                </a:lnTo>
                <a:lnTo>
                  <a:pt x="82" y="193"/>
                </a:lnTo>
                <a:lnTo>
                  <a:pt x="331" y="193"/>
                </a:lnTo>
                <a:lnTo>
                  <a:pt x="331" y="186"/>
                </a:lnTo>
                <a:lnTo>
                  <a:pt x="331" y="173"/>
                </a:lnTo>
                <a:lnTo>
                  <a:pt x="331" y="166"/>
                </a:lnTo>
                <a:close/>
                <a:moveTo>
                  <a:pt x="387" y="556"/>
                </a:moveTo>
                <a:lnTo>
                  <a:pt x="384" y="560"/>
                </a:lnTo>
                <a:lnTo>
                  <a:pt x="388" y="564"/>
                </a:lnTo>
                <a:lnTo>
                  <a:pt x="408" y="583"/>
                </a:lnTo>
                <a:lnTo>
                  <a:pt x="418" y="594"/>
                </a:lnTo>
                <a:cubicBezTo>
                  <a:pt x="430" y="606"/>
                  <a:pt x="450" y="606"/>
                  <a:pt x="462" y="594"/>
                </a:cubicBezTo>
                <a:lnTo>
                  <a:pt x="474" y="581"/>
                </a:lnTo>
                <a:cubicBezTo>
                  <a:pt x="481" y="575"/>
                  <a:pt x="484" y="565"/>
                  <a:pt x="483" y="556"/>
                </a:cubicBezTo>
                <a:cubicBezTo>
                  <a:pt x="484" y="548"/>
                  <a:pt x="481" y="538"/>
                  <a:pt x="474" y="531"/>
                </a:cubicBezTo>
                <a:lnTo>
                  <a:pt x="462" y="519"/>
                </a:lnTo>
                <a:lnTo>
                  <a:pt x="444" y="501"/>
                </a:lnTo>
                <a:lnTo>
                  <a:pt x="440" y="497"/>
                </a:lnTo>
                <a:lnTo>
                  <a:pt x="418" y="519"/>
                </a:lnTo>
                <a:lnTo>
                  <a:pt x="412" y="525"/>
                </a:lnTo>
                <a:lnTo>
                  <a:pt x="384" y="553"/>
                </a:lnTo>
                <a:lnTo>
                  <a:pt x="387" y="556"/>
                </a:lnTo>
                <a:close/>
                <a:moveTo>
                  <a:pt x="218" y="354"/>
                </a:moveTo>
                <a:lnTo>
                  <a:pt x="234" y="338"/>
                </a:lnTo>
                <a:lnTo>
                  <a:pt x="229" y="336"/>
                </a:lnTo>
                <a:lnTo>
                  <a:pt x="234" y="331"/>
                </a:lnTo>
                <a:lnTo>
                  <a:pt x="207" y="320"/>
                </a:lnTo>
                <a:lnTo>
                  <a:pt x="211" y="328"/>
                </a:lnTo>
                <a:lnTo>
                  <a:pt x="207" y="327"/>
                </a:lnTo>
                <a:lnTo>
                  <a:pt x="218" y="354"/>
                </a:lnTo>
                <a:close/>
                <a:moveTo>
                  <a:pt x="246" y="422"/>
                </a:moveTo>
                <a:lnTo>
                  <a:pt x="302" y="366"/>
                </a:lnTo>
                <a:lnTo>
                  <a:pt x="297" y="364"/>
                </a:lnTo>
                <a:lnTo>
                  <a:pt x="302" y="359"/>
                </a:lnTo>
                <a:lnTo>
                  <a:pt x="296" y="357"/>
                </a:lnTo>
                <a:lnTo>
                  <a:pt x="249" y="337"/>
                </a:lnTo>
                <a:lnTo>
                  <a:pt x="224" y="362"/>
                </a:lnTo>
                <a:lnTo>
                  <a:pt x="226" y="367"/>
                </a:lnTo>
                <a:lnTo>
                  <a:pt x="224" y="368"/>
                </a:lnTo>
                <a:lnTo>
                  <a:pt x="243" y="416"/>
                </a:lnTo>
                <a:lnTo>
                  <a:pt x="246" y="422"/>
                </a:lnTo>
                <a:close/>
                <a:moveTo>
                  <a:pt x="412" y="511"/>
                </a:moveTo>
                <a:lnTo>
                  <a:pt x="429" y="493"/>
                </a:lnTo>
                <a:lnTo>
                  <a:pt x="426" y="490"/>
                </a:lnTo>
                <a:lnTo>
                  <a:pt x="429" y="487"/>
                </a:lnTo>
                <a:lnTo>
                  <a:pt x="414" y="472"/>
                </a:lnTo>
                <a:lnTo>
                  <a:pt x="394" y="451"/>
                </a:lnTo>
                <a:lnTo>
                  <a:pt x="312" y="369"/>
                </a:lnTo>
                <a:lnTo>
                  <a:pt x="256" y="425"/>
                </a:lnTo>
                <a:lnTo>
                  <a:pt x="260" y="429"/>
                </a:lnTo>
                <a:lnTo>
                  <a:pt x="256" y="432"/>
                </a:lnTo>
                <a:lnTo>
                  <a:pt x="334" y="510"/>
                </a:lnTo>
                <a:lnTo>
                  <a:pt x="354" y="530"/>
                </a:lnTo>
                <a:lnTo>
                  <a:pt x="374" y="549"/>
                </a:lnTo>
                <a:lnTo>
                  <a:pt x="395" y="528"/>
                </a:lnTo>
                <a:lnTo>
                  <a:pt x="412" y="511"/>
                </a:lnTo>
                <a:close/>
                <a:moveTo>
                  <a:pt x="20" y="150"/>
                </a:moveTo>
                <a:lnTo>
                  <a:pt x="89" y="152"/>
                </a:lnTo>
                <a:lnTo>
                  <a:pt x="89" y="152"/>
                </a:lnTo>
                <a:lnTo>
                  <a:pt x="89" y="152"/>
                </a:lnTo>
                <a:cubicBezTo>
                  <a:pt x="118" y="152"/>
                  <a:pt x="141" y="129"/>
                  <a:pt x="141" y="100"/>
                </a:cubicBezTo>
                <a:lnTo>
                  <a:pt x="141" y="94"/>
                </a:lnTo>
                <a:lnTo>
                  <a:pt x="141" y="93"/>
                </a:lnTo>
                <a:lnTo>
                  <a:pt x="141" y="28"/>
                </a:lnTo>
                <a:lnTo>
                  <a:pt x="383" y="28"/>
                </a:lnTo>
                <a:cubicBezTo>
                  <a:pt x="389" y="28"/>
                  <a:pt x="394" y="32"/>
                  <a:pt x="394" y="38"/>
                </a:cubicBezTo>
                <a:lnTo>
                  <a:pt x="394" y="422"/>
                </a:lnTo>
                <a:lnTo>
                  <a:pt x="394" y="429"/>
                </a:lnTo>
                <a:lnTo>
                  <a:pt x="414" y="449"/>
                </a:lnTo>
                <a:lnTo>
                  <a:pt x="414" y="443"/>
                </a:lnTo>
                <a:lnTo>
                  <a:pt x="414" y="39"/>
                </a:lnTo>
                <a:lnTo>
                  <a:pt x="414" y="32"/>
                </a:lnTo>
                <a:cubicBezTo>
                  <a:pt x="414" y="15"/>
                  <a:pt x="400" y="0"/>
                  <a:pt x="383" y="0"/>
                </a:cubicBezTo>
                <a:lnTo>
                  <a:pt x="123" y="0"/>
                </a:lnTo>
                <a:lnTo>
                  <a:pt x="121" y="2"/>
                </a:lnTo>
                <a:lnTo>
                  <a:pt x="1" y="122"/>
                </a:lnTo>
                <a:lnTo>
                  <a:pt x="0" y="123"/>
                </a:lnTo>
                <a:lnTo>
                  <a:pt x="0" y="130"/>
                </a:lnTo>
                <a:lnTo>
                  <a:pt x="0" y="492"/>
                </a:lnTo>
                <a:lnTo>
                  <a:pt x="0" y="499"/>
                </a:lnTo>
                <a:cubicBezTo>
                  <a:pt x="0" y="516"/>
                  <a:pt x="14" y="530"/>
                  <a:pt x="31" y="530"/>
                </a:cubicBezTo>
                <a:lnTo>
                  <a:pt x="326" y="530"/>
                </a:lnTo>
                <a:lnTo>
                  <a:pt x="319" y="524"/>
                </a:lnTo>
                <a:lnTo>
                  <a:pt x="326" y="524"/>
                </a:lnTo>
                <a:lnTo>
                  <a:pt x="305" y="503"/>
                </a:lnTo>
                <a:lnTo>
                  <a:pt x="31" y="503"/>
                </a:lnTo>
                <a:cubicBezTo>
                  <a:pt x="25" y="503"/>
                  <a:pt x="21" y="498"/>
                  <a:pt x="20" y="492"/>
                </a:cubicBezTo>
                <a:lnTo>
                  <a:pt x="20" y="492"/>
                </a:lnTo>
                <a:lnTo>
                  <a:pt x="20" y="150"/>
                </a:lnTo>
                <a:close/>
                <a:moveTo>
                  <a:pt x="82" y="322"/>
                </a:moveTo>
                <a:lnTo>
                  <a:pt x="156" y="322"/>
                </a:lnTo>
                <a:lnTo>
                  <a:pt x="156" y="315"/>
                </a:lnTo>
                <a:lnTo>
                  <a:pt x="156" y="301"/>
                </a:lnTo>
                <a:lnTo>
                  <a:pt x="156" y="294"/>
                </a:lnTo>
                <a:lnTo>
                  <a:pt x="82" y="294"/>
                </a:lnTo>
                <a:lnTo>
                  <a:pt x="82" y="301"/>
                </a:lnTo>
                <a:lnTo>
                  <a:pt x="82" y="315"/>
                </a:lnTo>
                <a:lnTo>
                  <a:pt x="82" y="322"/>
                </a:lnTo>
                <a:close/>
                <a:moveTo>
                  <a:pt x="82" y="272"/>
                </a:moveTo>
                <a:lnTo>
                  <a:pt x="82" y="279"/>
                </a:lnTo>
                <a:lnTo>
                  <a:pt x="331" y="279"/>
                </a:lnTo>
                <a:lnTo>
                  <a:pt x="331" y="272"/>
                </a:lnTo>
                <a:lnTo>
                  <a:pt x="331" y="258"/>
                </a:lnTo>
                <a:lnTo>
                  <a:pt x="331" y="252"/>
                </a:lnTo>
                <a:lnTo>
                  <a:pt x="82" y="252"/>
                </a:lnTo>
                <a:lnTo>
                  <a:pt x="82" y="258"/>
                </a:lnTo>
                <a:lnTo>
                  <a:pt x="82" y="272"/>
                </a:lnTo>
                <a:close/>
                <a:moveTo>
                  <a:pt x="82" y="229"/>
                </a:moveTo>
                <a:lnTo>
                  <a:pt x="82" y="236"/>
                </a:lnTo>
                <a:lnTo>
                  <a:pt x="331" y="236"/>
                </a:lnTo>
                <a:lnTo>
                  <a:pt x="331" y="229"/>
                </a:lnTo>
                <a:lnTo>
                  <a:pt x="331" y="216"/>
                </a:lnTo>
                <a:lnTo>
                  <a:pt x="331" y="209"/>
                </a:lnTo>
                <a:lnTo>
                  <a:pt x="82" y="209"/>
                </a:lnTo>
                <a:lnTo>
                  <a:pt x="82" y="216"/>
                </a:lnTo>
                <a:lnTo>
                  <a:pt x="82" y="229"/>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15"/>
          <p:cNvSpPr>
            <a:spLocks noEditPoints="1"/>
          </p:cNvSpPr>
          <p:nvPr/>
        </p:nvSpPr>
        <p:spPr bwMode="auto">
          <a:xfrm>
            <a:off x="8699424" y="5706851"/>
            <a:ext cx="619870" cy="659437"/>
          </a:xfrm>
          <a:custGeom>
            <a:avLst/>
            <a:gdLst>
              <a:gd name="T0" fmla="*/ 171 w 568"/>
              <a:gd name="T1" fmla="*/ 92 h 606"/>
              <a:gd name="T2" fmla="*/ 372 w 568"/>
              <a:gd name="T3" fmla="*/ 67 h 606"/>
              <a:gd name="T4" fmla="*/ 300 w 568"/>
              <a:gd name="T5" fmla="*/ 41 h 606"/>
              <a:gd name="T6" fmla="*/ 217 w 568"/>
              <a:gd name="T7" fmla="*/ 41 h 606"/>
              <a:gd name="T8" fmla="*/ 145 w 568"/>
              <a:gd name="T9" fmla="*/ 67 h 606"/>
              <a:gd name="T10" fmla="*/ 468 w 568"/>
              <a:gd name="T11" fmla="*/ 525 h 606"/>
              <a:gd name="T12" fmla="*/ 475 w 568"/>
              <a:gd name="T13" fmla="*/ 507 h 606"/>
              <a:gd name="T14" fmla="*/ 443 w 568"/>
              <a:gd name="T15" fmla="*/ 393 h 606"/>
              <a:gd name="T16" fmla="*/ 422 w 568"/>
              <a:gd name="T17" fmla="*/ 393 h 606"/>
              <a:gd name="T18" fmla="*/ 422 w 568"/>
              <a:gd name="T19" fmla="*/ 481 h 606"/>
              <a:gd name="T20" fmla="*/ 422 w 568"/>
              <a:gd name="T21" fmla="*/ 483 h 606"/>
              <a:gd name="T22" fmla="*/ 423 w 568"/>
              <a:gd name="T23" fmla="*/ 484 h 606"/>
              <a:gd name="T24" fmla="*/ 425 w 568"/>
              <a:gd name="T25" fmla="*/ 486 h 606"/>
              <a:gd name="T26" fmla="*/ 541 w 568"/>
              <a:gd name="T27" fmla="*/ 400 h 606"/>
              <a:gd name="T28" fmla="*/ 432 w 568"/>
              <a:gd name="T29" fmla="*/ 342 h 606"/>
              <a:gd name="T30" fmla="*/ 407 w 568"/>
              <a:gd name="T31" fmla="*/ 604 h 606"/>
              <a:gd name="T32" fmla="*/ 562 w 568"/>
              <a:gd name="T33" fmla="*/ 499 h 606"/>
              <a:gd name="T34" fmla="*/ 542 w 568"/>
              <a:gd name="T35" fmla="*/ 495 h 606"/>
              <a:gd name="T36" fmla="*/ 432 w 568"/>
              <a:gd name="T37" fmla="*/ 586 h 606"/>
              <a:gd name="T38" fmla="*/ 323 w 568"/>
              <a:gd name="T39" fmla="*/ 453 h 606"/>
              <a:gd name="T40" fmla="*/ 453 w 568"/>
              <a:gd name="T41" fmla="*/ 365 h 606"/>
              <a:gd name="T42" fmla="*/ 542 w 568"/>
              <a:gd name="T43" fmla="*/ 495 h 606"/>
              <a:gd name="T44" fmla="*/ 190 w 568"/>
              <a:gd name="T45" fmla="*/ 494 h 606"/>
              <a:gd name="T46" fmla="*/ 325 w 568"/>
              <a:gd name="T47" fmla="*/ 360 h 606"/>
              <a:gd name="T48" fmla="*/ 353 w 568"/>
              <a:gd name="T49" fmla="*/ 339 h 606"/>
              <a:gd name="T50" fmla="*/ 491 w 568"/>
              <a:gd name="T51" fmla="*/ 205 h 606"/>
              <a:gd name="T52" fmla="*/ 496 w 568"/>
              <a:gd name="T53" fmla="*/ 331 h 606"/>
              <a:gd name="T54" fmla="*/ 518 w 568"/>
              <a:gd name="T55" fmla="*/ 339 h 606"/>
              <a:gd name="T56" fmla="*/ 518 w 568"/>
              <a:gd name="T57" fmla="*/ 139 h 606"/>
              <a:gd name="T58" fmla="*/ 27 w 568"/>
              <a:gd name="T59" fmla="*/ 112 h 606"/>
              <a:gd name="T60" fmla="*/ 0 w 568"/>
              <a:gd name="T61" fmla="*/ 211 h 606"/>
              <a:gd name="T62" fmla="*/ 0 w 568"/>
              <a:gd name="T63" fmla="*/ 360 h 606"/>
              <a:gd name="T64" fmla="*/ 0 w 568"/>
              <a:gd name="T65" fmla="*/ 504 h 606"/>
              <a:gd name="T66" fmla="*/ 286 w 568"/>
              <a:gd name="T67" fmla="*/ 531 h 606"/>
              <a:gd name="T68" fmla="*/ 21 w 568"/>
              <a:gd name="T69" fmla="*/ 211 h 606"/>
              <a:gd name="T70" fmla="*/ 27 w 568"/>
              <a:gd name="T71" fmla="*/ 205 h 606"/>
              <a:gd name="T72" fmla="*/ 169 w 568"/>
              <a:gd name="T73" fmla="*/ 339 h 606"/>
              <a:gd name="T74" fmla="*/ 21 w 568"/>
              <a:gd name="T75" fmla="*/ 211 h 606"/>
              <a:gd name="T76" fmla="*/ 169 w 568"/>
              <a:gd name="T77" fmla="*/ 360 h 606"/>
              <a:gd name="T78" fmla="*/ 27 w 568"/>
              <a:gd name="T79" fmla="*/ 494 h 606"/>
              <a:gd name="T80" fmla="*/ 21 w 568"/>
              <a:gd name="T81" fmla="*/ 360 h 606"/>
              <a:gd name="T82" fmla="*/ 190 w 568"/>
              <a:gd name="T83" fmla="*/ 339 h 606"/>
              <a:gd name="T84" fmla="*/ 190 w 568"/>
              <a:gd name="T85" fmla="*/ 205 h 606"/>
              <a:gd name="T86" fmla="*/ 332 w 568"/>
              <a:gd name="T87" fmla="*/ 339 h 606"/>
              <a:gd name="T88" fmla="*/ 342 w 568"/>
              <a:gd name="T89" fmla="*/ 139 h 606"/>
              <a:gd name="T90" fmla="*/ 361 w 568"/>
              <a:gd name="T91" fmla="*/ 157 h 606"/>
              <a:gd name="T92" fmla="*/ 324 w 568"/>
              <a:gd name="T93" fmla="*/ 157 h 606"/>
              <a:gd name="T94" fmla="*/ 180 w 568"/>
              <a:gd name="T95" fmla="*/ 139 h 606"/>
              <a:gd name="T96" fmla="*/ 198 w 568"/>
              <a:gd name="T97" fmla="*/ 157 h 606"/>
              <a:gd name="T98" fmla="*/ 161 w 568"/>
              <a:gd name="T99" fmla="*/ 157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68" h="606">
                <a:moveTo>
                  <a:pt x="145" y="67"/>
                </a:moveTo>
                <a:cubicBezTo>
                  <a:pt x="145" y="81"/>
                  <a:pt x="157" y="92"/>
                  <a:pt x="171" y="92"/>
                </a:cubicBezTo>
                <a:lnTo>
                  <a:pt x="347" y="92"/>
                </a:lnTo>
                <a:cubicBezTo>
                  <a:pt x="361" y="92"/>
                  <a:pt x="372" y="81"/>
                  <a:pt x="372" y="67"/>
                </a:cubicBezTo>
                <a:cubicBezTo>
                  <a:pt x="372" y="53"/>
                  <a:pt x="361" y="41"/>
                  <a:pt x="347" y="41"/>
                </a:cubicBezTo>
                <a:lnTo>
                  <a:pt x="300" y="41"/>
                </a:lnTo>
                <a:cubicBezTo>
                  <a:pt x="300" y="18"/>
                  <a:pt x="282" y="0"/>
                  <a:pt x="259" y="0"/>
                </a:cubicBezTo>
                <a:cubicBezTo>
                  <a:pt x="236" y="0"/>
                  <a:pt x="217" y="18"/>
                  <a:pt x="217" y="41"/>
                </a:cubicBezTo>
                <a:lnTo>
                  <a:pt x="171" y="41"/>
                </a:lnTo>
                <a:cubicBezTo>
                  <a:pt x="157" y="41"/>
                  <a:pt x="145" y="53"/>
                  <a:pt x="145" y="67"/>
                </a:cubicBezTo>
                <a:close/>
                <a:moveTo>
                  <a:pt x="460" y="522"/>
                </a:moveTo>
                <a:cubicBezTo>
                  <a:pt x="462" y="524"/>
                  <a:pt x="465" y="525"/>
                  <a:pt x="468" y="525"/>
                </a:cubicBezTo>
                <a:cubicBezTo>
                  <a:pt x="471" y="525"/>
                  <a:pt x="473" y="524"/>
                  <a:pt x="475" y="522"/>
                </a:cubicBezTo>
                <a:cubicBezTo>
                  <a:pt x="480" y="518"/>
                  <a:pt x="480" y="511"/>
                  <a:pt x="475" y="507"/>
                </a:cubicBezTo>
                <a:lnTo>
                  <a:pt x="443" y="474"/>
                </a:lnTo>
                <a:lnTo>
                  <a:pt x="443" y="393"/>
                </a:lnTo>
                <a:cubicBezTo>
                  <a:pt x="443" y="387"/>
                  <a:pt x="438" y="383"/>
                  <a:pt x="432" y="383"/>
                </a:cubicBezTo>
                <a:cubicBezTo>
                  <a:pt x="426" y="383"/>
                  <a:pt x="422" y="387"/>
                  <a:pt x="422" y="393"/>
                </a:cubicBezTo>
                <a:lnTo>
                  <a:pt x="422" y="479"/>
                </a:lnTo>
                <a:cubicBezTo>
                  <a:pt x="422" y="479"/>
                  <a:pt x="422" y="480"/>
                  <a:pt x="422" y="481"/>
                </a:cubicBezTo>
                <a:cubicBezTo>
                  <a:pt x="422" y="481"/>
                  <a:pt x="422" y="481"/>
                  <a:pt x="422" y="481"/>
                </a:cubicBezTo>
                <a:cubicBezTo>
                  <a:pt x="422" y="482"/>
                  <a:pt x="422" y="482"/>
                  <a:pt x="422" y="483"/>
                </a:cubicBezTo>
                <a:cubicBezTo>
                  <a:pt x="423" y="483"/>
                  <a:pt x="423" y="483"/>
                  <a:pt x="423" y="484"/>
                </a:cubicBezTo>
                <a:cubicBezTo>
                  <a:pt x="423" y="484"/>
                  <a:pt x="423" y="484"/>
                  <a:pt x="423" y="484"/>
                </a:cubicBezTo>
                <a:cubicBezTo>
                  <a:pt x="424" y="485"/>
                  <a:pt x="424" y="485"/>
                  <a:pt x="425" y="486"/>
                </a:cubicBezTo>
                <a:cubicBezTo>
                  <a:pt x="425" y="486"/>
                  <a:pt x="425" y="486"/>
                  <a:pt x="425" y="486"/>
                </a:cubicBezTo>
                <a:lnTo>
                  <a:pt x="460" y="522"/>
                </a:lnTo>
                <a:close/>
                <a:moveTo>
                  <a:pt x="541" y="400"/>
                </a:moveTo>
                <a:cubicBezTo>
                  <a:pt x="522" y="371"/>
                  <a:pt x="492" y="351"/>
                  <a:pt x="457" y="344"/>
                </a:cubicBezTo>
                <a:cubicBezTo>
                  <a:pt x="449" y="343"/>
                  <a:pt x="440" y="342"/>
                  <a:pt x="432" y="342"/>
                </a:cubicBezTo>
                <a:cubicBezTo>
                  <a:pt x="369" y="342"/>
                  <a:pt x="314" y="387"/>
                  <a:pt x="303" y="449"/>
                </a:cubicBezTo>
                <a:cubicBezTo>
                  <a:pt x="289" y="521"/>
                  <a:pt x="336" y="590"/>
                  <a:pt x="407" y="604"/>
                </a:cubicBezTo>
                <a:cubicBezTo>
                  <a:pt x="416" y="605"/>
                  <a:pt x="424" y="606"/>
                  <a:pt x="432" y="606"/>
                </a:cubicBezTo>
                <a:cubicBezTo>
                  <a:pt x="496" y="606"/>
                  <a:pt x="550" y="561"/>
                  <a:pt x="562" y="499"/>
                </a:cubicBezTo>
                <a:cubicBezTo>
                  <a:pt x="568" y="464"/>
                  <a:pt x="561" y="429"/>
                  <a:pt x="541" y="400"/>
                </a:cubicBezTo>
                <a:close/>
                <a:moveTo>
                  <a:pt x="542" y="495"/>
                </a:moveTo>
                <a:lnTo>
                  <a:pt x="542" y="495"/>
                </a:lnTo>
                <a:cubicBezTo>
                  <a:pt x="532" y="547"/>
                  <a:pt x="486" y="586"/>
                  <a:pt x="432" y="586"/>
                </a:cubicBezTo>
                <a:cubicBezTo>
                  <a:pt x="425" y="586"/>
                  <a:pt x="418" y="585"/>
                  <a:pt x="411" y="584"/>
                </a:cubicBezTo>
                <a:cubicBezTo>
                  <a:pt x="351" y="572"/>
                  <a:pt x="311" y="513"/>
                  <a:pt x="323" y="453"/>
                </a:cubicBezTo>
                <a:cubicBezTo>
                  <a:pt x="333" y="401"/>
                  <a:pt x="379" y="363"/>
                  <a:pt x="432" y="363"/>
                </a:cubicBezTo>
                <a:cubicBezTo>
                  <a:pt x="439" y="363"/>
                  <a:pt x="446" y="363"/>
                  <a:pt x="453" y="365"/>
                </a:cubicBezTo>
                <a:cubicBezTo>
                  <a:pt x="482" y="370"/>
                  <a:pt x="508" y="387"/>
                  <a:pt x="524" y="411"/>
                </a:cubicBezTo>
                <a:cubicBezTo>
                  <a:pt x="541" y="436"/>
                  <a:pt x="547" y="466"/>
                  <a:pt x="542" y="495"/>
                </a:cubicBezTo>
                <a:close/>
                <a:moveTo>
                  <a:pt x="277" y="494"/>
                </a:moveTo>
                <a:lnTo>
                  <a:pt x="190" y="494"/>
                </a:lnTo>
                <a:lnTo>
                  <a:pt x="190" y="360"/>
                </a:lnTo>
                <a:lnTo>
                  <a:pt x="325" y="360"/>
                </a:lnTo>
                <a:cubicBezTo>
                  <a:pt x="334" y="352"/>
                  <a:pt x="343" y="345"/>
                  <a:pt x="353" y="339"/>
                </a:cubicBezTo>
                <a:lnTo>
                  <a:pt x="353" y="339"/>
                </a:lnTo>
                <a:lnTo>
                  <a:pt x="353" y="205"/>
                </a:lnTo>
                <a:lnTo>
                  <a:pt x="491" y="205"/>
                </a:lnTo>
                <a:cubicBezTo>
                  <a:pt x="494" y="205"/>
                  <a:pt x="496" y="208"/>
                  <a:pt x="496" y="211"/>
                </a:cubicBezTo>
                <a:lnTo>
                  <a:pt x="496" y="331"/>
                </a:lnTo>
                <a:cubicBezTo>
                  <a:pt x="504" y="335"/>
                  <a:pt x="511" y="339"/>
                  <a:pt x="518" y="343"/>
                </a:cubicBezTo>
                <a:lnTo>
                  <a:pt x="518" y="339"/>
                </a:lnTo>
                <a:lnTo>
                  <a:pt x="518" y="211"/>
                </a:lnTo>
                <a:lnTo>
                  <a:pt x="518" y="139"/>
                </a:lnTo>
                <a:cubicBezTo>
                  <a:pt x="518" y="124"/>
                  <a:pt x="506" y="112"/>
                  <a:pt x="491" y="112"/>
                </a:cubicBezTo>
                <a:lnTo>
                  <a:pt x="27" y="112"/>
                </a:lnTo>
                <a:cubicBezTo>
                  <a:pt x="12" y="112"/>
                  <a:pt x="0" y="124"/>
                  <a:pt x="0" y="139"/>
                </a:cubicBezTo>
                <a:lnTo>
                  <a:pt x="0" y="211"/>
                </a:lnTo>
                <a:lnTo>
                  <a:pt x="0" y="339"/>
                </a:lnTo>
                <a:lnTo>
                  <a:pt x="0" y="360"/>
                </a:lnTo>
                <a:lnTo>
                  <a:pt x="0" y="488"/>
                </a:lnTo>
                <a:lnTo>
                  <a:pt x="0" y="504"/>
                </a:lnTo>
                <a:cubicBezTo>
                  <a:pt x="0" y="519"/>
                  <a:pt x="12" y="531"/>
                  <a:pt x="27" y="531"/>
                </a:cubicBezTo>
                <a:lnTo>
                  <a:pt x="286" y="531"/>
                </a:lnTo>
                <a:cubicBezTo>
                  <a:pt x="282" y="519"/>
                  <a:pt x="278" y="507"/>
                  <a:pt x="277" y="494"/>
                </a:cubicBezTo>
                <a:close/>
                <a:moveTo>
                  <a:pt x="21" y="211"/>
                </a:moveTo>
                <a:lnTo>
                  <a:pt x="21" y="211"/>
                </a:lnTo>
                <a:cubicBezTo>
                  <a:pt x="21" y="208"/>
                  <a:pt x="24" y="205"/>
                  <a:pt x="27" y="205"/>
                </a:cubicBezTo>
                <a:lnTo>
                  <a:pt x="169" y="205"/>
                </a:lnTo>
                <a:lnTo>
                  <a:pt x="169" y="339"/>
                </a:lnTo>
                <a:lnTo>
                  <a:pt x="21" y="339"/>
                </a:lnTo>
                <a:lnTo>
                  <a:pt x="21" y="211"/>
                </a:lnTo>
                <a:close/>
                <a:moveTo>
                  <a:pt x="169" y="360"/>
                </a:moveTo>
                <a:lnTo>
                  <a:pt x="169" y="360"/>
                </a:lnTo>
                <a:lnTo>
                  <a:pt x="169" y="494"/>
                </a:lnTo>
                <a:lnTo>
                  <a:pt x="27" y="494"/>
                </a:lnTo>
                <a:cubicBezTo>
                  <a:pt x="24" y="494"/>
                  <a:pt x="21" y="491"/>
                  <a:pt x="21" y="488"/>
                </a:cubicBezTo>
                <a:lnTo>
                  <a:pt x="21" y="360"/>
                </a:lnTo>
                <a:lnTo>
                  <a:pt x="169" y="360"/>
                </a:lnTo>
                <a:close/>
                <a:moveTo>
                  <a:pt x="190" y="339"/>
                </a:moveTo>
                <a:lnTo>
                  <a:pt x="190" y="339"/>
                </a:lnTo>
                <a:lnTo>
                  <a:pt x="190" y="205"/>
                </a:lnTo>
                <a:lnTo>
                  <a:pt x="332" y="205"/>
                </a:lnTo>
                <a:lnTo>
                  <a:pt x="332" y="339"/>
                </a:lnTo>
                <a:lnTo>
                  <a:pt x="190" y="339"/>
                </a:lnTo>
                <a:close/>
                <a:moveTo>
                  <a:pt x="342" y="139"/>
                </a:moveTo>
                <a:lnTo>
                  <a:pt x="342" y="139"/>
                </a:lnTo>
                <a:cubicBezTo>
                  <a:pt x="353" y="139"/>
                  <a:pt x="361" y="147"/>
                  <a:pt x="361" y="157"/>
                </a:cubicBezTo>
                <a:cubicBezTo>
                  <a:pt x="361" y="167"/>
                  <a:pt x="353" y="176"/>
                  <a:pt x="342" y="176"/>
                </a:cubicBezTo>
                <a:cubicBezTo>
                  <a:pt x="332" y="176"/>
                  <a:pt x="324" y="167"/>
                  <a:pt x="324" y="157"/>
                </a:cubicBezTo>
                <a:cubicBezTo>
                  <a:pt x="324" y="147"/>
                  <a:pt x="332" y="139"/>
                  <a:pt x="342" y="139"/>
                </a:cubicBezTo>
                <a:close/>
                <a:moveTo>
                  <a:pt x="180" y="139"/>
                </a:moveTo>
                <a:lnTo>
                  <a:pt x="180" y="139"/>
                </a:lnTo>
                <a:cubicBezTo>
                  <a:pt x="190" y="139"/>
                  <a:pt x="198" y="147"/>
                  <a:pt x="198" y="157"/>
                </a:cubicBezTo>
                <a:cubicBezTo>
                  <a:pt x="198" y="167"/>
                  <a:pt x="190" y="176"/>
                  <a:pt x="180" y="176"/>
                </a:cubicBezTo>
                <a:cubicBezTo>
                  <a:pt x="170" y="176"/>
                  <a:pt x="161" y="167"/>
                  <a:pt x="161" y="157"/>
                </a:cubicBezTo>
                <a:cubicBezTo>
                  <a:pt x="161" y="147"/>
                  <a:pt x="170" y="139"/>
                  <a:pt x="180" y="139"/>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16"/>
          <p:cNvSpPr>
            <a:spLocks noEditPoints="1"/>
          </p:cNvSpPr>
          <p:nvPr/>
        </p:nvSpPr>
        <p:spPr bwMode="auto">
          <a:xfrm>
            <a:off x="1641499" y="3601978"/>
            <a:ext cx="701642" cy="659437"/>
          </a:xfrm>
          <a:custGeom>
            <a:avLst/>
            <a:gdLst>
              <a:gd name="T0" fmla="*/ 21 w 643"/>
              <a:gd name="T1" fmla="*/ 478 h 603"/>
              <a:gd name="T2" fmla="*/ 459 w 643"/>
              <a:gd name="T3" fmla="*/ 359 h 603"/>
              <a:gd name="T4" fmla="*/ 420 w 643"/>
              <a:gd name="T5" fmla="*/ 494 h 603"/>
              <a:gd name="T6" fmla="*/ 407 w 643"/>
              <a:gd name="T7" fmla="*/ 377 h 603"/>
              <a:gd name="T8" fmla="*/ 408 w 643"/>
              <a:gd name="T9" fmla="*/ 272 h 603"/>
              <a:gd name="T10" fmla="*/ 397 w 643"/>
              <a:gd name="T11" fmla="*/ 276 h 603"/>
              <a:gd name="T12" fmla="*/ 405 w 643"/>
              <a:gd name="T13" fmla="*/ 292 h 603"/>
              <a:gd name="T14" fmla="*/ 415 w 643"/>
              <a:gd name="T15" fmla="*/ 288 h 603"/>
              <a:gd name="T16" fmla="*/ 356 w 643"/>
              <a:gd name="T17" fmla="*/ 302 h 603"/>
              <a:gd name="T18" fmla="*/ 360 w 643"/>
              <a:gd name="T19" fmla="*/ 322 h 603"/>
              <a:gd name="T20" fmla="*/ 368 w 643"/>
              <a:gd name="T21" fmla="*/ 315 h 603"/>
              <a:gd name="T22" fmla="*/ 324 w 643"/>
              <a:gd name="T23" fmla="*/ 341 h 603"/>
              <a:gd name="T24" fmla="*/ 319 w 643"/>
              <a:gd name="T25" fmla="*/ 351 h 603"/>
              <a:gd name="T26" fmla="*/ 335 w 643"/>
              <a:gd name="T27" fmla="*/ 359 h 603"/>
              <a:gd name="T28" fmla="*/ 340 w 643"/>
              <a:gd name="T29" fmla="*/ 349 h 603"/>
              <a:gd name="T30" fmla="*/ 305 w 643"/>
              <a:gd name="T31" fmla="*/ 399 h 603"/>
              <a:gd name="T32" fmla="*/ 322 w 643"/>
              <a:gd name="T33" fmla="*/ 411 h 603"/>
              <a:gd name="T34" fmla="*/ 323 w 643"/>
              <a:gd name="T35" fmla="*/ 400 h 603"/>
              <a:gd name="T36" fmla="*/ 308 w 643"/>
              <a:gd name="T37" fmla="*/ 450 h 603"/>
              <a:gd name="T38" fmla="*/ 311 w 643"/>
              <a:gd name="T39" fmla="*/ 461 h 603"/>
              <a:gd name="T40" fmla="*/ 327 w 643"/>
              <a:gd name="T41" fmla="*/ 455 h 603"/>
              <a:gd name="T42" fmla="*/ 324 w 643"/>
              <a:gd name="T43" fmla="*/ 444 h 603"/>
              <a:gd name="T44" fmla="*/ 332 w 643"/>
              <a:gd name="T45" fmla="*/ 506 h 603"/>
              <a:gd name="T46" fmla="*/ 353 w 643"/>
              <a:gd name="T47" fmla="*/ 503 h 603"/>
              <a:gd name="T48" fmla="*/ 346 w 643"/>
              <a:gd name="T49" fmla="*/ 495 h 603"/>
              <a:gd name="T50" fmla="*/ 367 w 643"/>
              <a:gd name="T51" fmla="*/ 541 h 603"/>
              <a:gd name="T52" fmla="*/ 377 w 643"/>
              <a:gd name="T53" fmla="*/ 547 h 603"/>
              <a:gd name="T54" fmla="*/ 386 w 643"/>
              <a:gd name="T55" fmla="*/ 532 h 603"/>
              <a:gd name="T56" fmla="*/ 377 w 643"/>
              <a:gd name="T57" fmla="*/ 526 h 603"/>
              <a:gd name="T58" fmla="*/ 423 w 643"/>
              <a:gd name="T59" fmla="*/ 566 h 603"/>
              <a:gd name="T60" fmla="*/ 434 w 643"/>
              <a:gd name="T61" fmla="*/ 568 h 603"/>
              <a:gd name="T62" fmla="*/ 427 w 643"/>
              <a:gd name="T63" fmla="*/ 549 h 603"/>
              <a:gd name="T64" fmla="*/ 472 w 643"/>
              <a:gd name="T65" fmla="*/ 569 h 603"/>
              <a:gd name="T66" fmla="*/ 484 w 643"/>
              <a:gd name="T67" fmla="*/ 568 h 603"/>
              <a:gd name="T68" fmla="*/ 483 w 643"/>
              <a:gd name="T69" fmla="*/ 550 h 603"/>
              <a:gd name="T70" fmla="*/ 472 w 643"/>
              <a:gd name="T71" fmla="*/ 552 h 603"/>
              <a:gd name="T72" fmla="*/ 530 w 643"/>
              <a:gd name="T73" fmla="*/ 552 h 603"/>
              <a:gd name="T74" fmla="*/ 540 w 643"/>
              <a:gd name="T75" fmla="*/ 545 h 603"/>
              <a:gd name="T76" fmla="*/ 524 w 643"/>
              <a:gd name="T77" fmla="*/ 535 h 603"/>
              <a:gd name="T78" fmla="*/ 570 w 643"/>
              <a:gd name="T79" fmla="*/ 521 h 603"/>
              <a:gd name="T80" fmla="*/ 577 w 643"/>
              <a:gd name="T81" fmla="*/ 512 h 603"/>
              <a:gd name="T82" fmla="*/ 565 w 643"/>
              <a:gd name="T83" fmla="*/ 499 h 603"/>
              <a:gd name="T84" fmla="*/ 559 w 643"/>
              <a:gd name="T85" fmla="*/ 507 h 603"/>
              <a:gd name="T86" fmla="*/ 601 w 643"/>
              <a:gd name="T87" fmla="*/ 469 h 603"/>
              <a:gd name="T88" fmla="*/ 605 w 643"/>
              <a:gd name="T89" fmla="*/ 457 h 603"/>
              <a:gd name="T90" fmla="*/ 586 w 643"/>
              <a:gd name="T91" fmla="*/ 459 h 603"/>
              <a:gd name="T92" fmla="*/ 610 w 643"/>
              <a:gd name="T93" fmla="*/ 419 h 603"/>
              <a:gd name="T94" fmla="*/ 610 w 643"/>
              <a:gd name="T95" fmla="*/ 408 h 603"/>
              <a:gd name="T96" fmla="*/ 592 w 643"/>
              <a:gd name="T97" fmla="*/ 406 h 603"/>
              <a:gd name="T98" fmla="*/ 593 w 643"/>
              <a:gd name="T99" fmla="*/ 417 h 603"/>
              <a:gd name="T100" fmla="*/ 599 w 643"/>
              <a:gd name="T101" fmla="*/ 358 h 603"/>
              <a:gd name="T102" fmla="*/ 594 w 643"/>
              <a:gd name="T103" fmla="*/ 347 h 603"/>
              <a:gd name="T104" fmla="*/ 581 w 643"/>
              <a:gd name="T105" fmla="*/ 363 h 603"/>
              <a:gd name="T106" fmla="*/ 573 w 643"/>
              <a:gd name="T107" fmla="*/ 316 h 603"/>
              <a:gd name="T108" fmla="*/ 565 w 643"/>
              <a:gd name="T109" fmla="*/ 308 h 603"/>
              <a:gd name="T110" fmla="*/ 550 w 643"/>
              <a:gd name="T111" fmla="*/ 318 h 603"/>
              <a:gd name="T112" fmla="*/ 557 w 643"/>
              <a:gd name="T113" fmla="*/ 326 h 603"/>
              <a:gd name="T114" fmla="*/ 524 w 643"/>
              <a:gd name="T115" fmla="*/ 279 h 603"/>
              <a:gd name="T116" fmla="*/ 513 w 643"/>
              <a:gd name="T117" fmla="*/ 274 h 603"/>
              <a:gd name="T118" fmla="*/ 513 w 643"/>
              <a:gd name="T119" fmla="*/ 293 h 603"/>
              <a:gd name="T120" fmla="*/ 457 w 643"/>
              <a:gd name="T121" fmla="*/ 231 h 603"/>
              <a:gd name="T122" fmla="*/ 358 w 643"/>
              <a:gd name="T123" fmla="*/ 9 h 603"/>
              <a:gd name="T124" fmla="*/ 30 w 643"/>
              <a:gd name="T125" fmla="*/ 153 h 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43" h="603">
                <a:moveTo>
                  <a:pt x="51" y="448"/>
                </a:moveTo>
                <a:cubicBezTo>
                  <a:pt x="83" y="445"/>
                  <a:pt x="115" y="443"/>
                  <a:pt x="147" y="442"/>
                </a:cubicBezTo>
                <a:cubicBezTo>
                  <a:pt x="127" y="440"/>
                  <a:pt x="108" y="439"/>
                  <a:pt x="88" y="437"/>
                </a:cubicBezTo>
                <a:cubicBezTo>
                  <a:pt x="72" y="435"/>
                  <a:pt x="59" y="423"/>
                  <a:pt x="59" y="407"/>
                </a:cubicBezTo>
                <a:cubicBezTo>
                  <a:pt x="59" y="383"/>
                  <a:pt x="59" y="359"/>
                  <a:pt x="59" y="335"/>
                </a:cubicBezTo>
                <a:cubicBezTo>
                  <a:pt x="59" y="318"/>
                  <a:pt x="72" y="306"/>
                  <a:pt x="88" y="305"/>
                </a:cubicBezTo>
                <a:cubicBezTo>
                  <a:pt x="148" y="299"/>
                  <a:pt x="207" y="297"/>
                  <a:pt x="267" y="298"/>
                </a:cubicBezTo>
                <a:cubicBezTo>
                  <a:pt x="245" y="333"/>
                  <a:pt x="233" y="373"/>
                  <a:pt x="233" y="417"/>
                </a:cubicBezTo>
                <a:cubicBezTo>
                  <a:pt x="233" y="479"/>
                  <a:pt x="258" y="535"/>
                  <a:pt x="299" y="575"/>
                </a:cubicBezTo>
                <a:cubicBezTo>
                  <a:pt x="301" y="578"/>
                  <a:pt x="304" y="581"/>
                  <a:pt x="306" y="583"/>
                </a:cubicBezTo>
                <a:cubicBezTo>
                  <a:pt x="221" y="590"/>
                  <a:pt x="136" y="589"/>
                  <a:pt x="51" y="579"/>
                </a:cubicBezTo>
                <a:cubicBezTo>
                  <a:pt x="35" y="578"/>
                  <a:pt x="21" y="566"/>
                  <a:pt x="21" y="550"/>
                </a:cubicBezTo>
                <a:cubicBezTo>
                  <a:pt x="21" y="526"/>
                  <a:pt x="21" y="502"/>
                  <a:pt x="21" y="478"/>
                </a:cubicBezTo>
                <a:cubicBezTo>
                  <a:pt x="21" y="461"/>
                  <a:pt x="35" y="449"/>
                  <a:pt x="51" y="448"/>
                </a:cubicBezTo>
                <a:close/>
                <a:moveTo>
                  <a:pt x="442" y="265"/>
                </a:moveTo>
                <a:lnTo>
                  <a:pt x="442" y="265"/>
                </a:lnTo>
                <a:cubicBezTo>
                  <a:pt x="454" y="263"/>
                  <a:pt x="467" y="262"/>
                  <a:pt x="479" y="265"/>
                </a:cubicBezTo>
                <a:cubicBezTo>
                  <a:pt x="478" y="271"/>
                  <a:pt x="478" y="278"/>
                  <a:pt x="477" y="284"/>
                </a:cubicBezTo>
                <a:cubicBezTo>
                  <a:pt x="466" y="283"/>
                  <a:pt x="455" y="283"/>
                  <a:pt x="444" y="284"/>
                </a:cubicBezTo>
                <a:cubicBezTo>
                  <a:pt x="443" y="278"/>
                  <a:pt x="443" y="271"/>
                  <a:pt x="442" y="265"/>
                </a:cubicBezTo>
                <a:close/>
                <a:moveTo>
                  <a:pt x="510" y="384"/>
                </a:moveTo>
                <a:lnTo>
                  <a:pt x="510" y="384"/>
                </a:lnTo>
                <a:lnTo>
                  <a:pt x="467" y="384"/>
                </a:lnTo>
                <a:lnTo>
                  <a:pt x="467" y="377"/>
                </a:lnTo>
                <a:cubicBezTo>
                  <a:pt x="467" y="369"/>
                  <a:pt x="466" y="364"/>
                  <a:pt x="465" y="362"/>
                </a:cubicBezTo>
                <a:cubicBezTo>
                  <a:pt x="464" y="360"/>
                  <a:pt x="462" y="359"/>
                  <a:pt x="459" y="359"/>
                </a:cubicBezTo>
                <a:cubicBezTo>
                  <a:pt x="456" y="359"/>
                  <a:pt x="454" y="360"/>
                  <a:pt x="453" y="362"/>
                </a:cubicBezTo>
                <a:cubicBezTo>
                  <a:pt x="452" y="364"/>
                  <a:pt x="451" y="367"/>
                  <a:pt x="451" y="371"/>
                </a:cubicBezTo>
                <a:cubicBezTo>
                  <a:pt x="451" y="378"/>
                  <a:pt x="452" y="382"/>
                  <a:pt x="455" y="385"/>
                </a:cubicBezTo>
                <a:cubicBezTo>
                  <a:pt x="458" y="388"/>
                  <a:pt x="466" y="393"/>
                  <a:pt x="478" y="401"/>
                </a:cubicBezTo>
                <a:cubicBezTo>
                  <a:pt x="489" y="407"/>
                  <a:pt x="497" y="413"/>
                  <a:pt x="501" y="416"/>
                </a:cubicBezTo>
                <a:cubicBezTo>
                  <a:pt x="505" y="420"/>
                  <a:pt x="508" y="425"/>
                  <a:pt x="511" y="431"/>
                </a:cubicBezTo>
                <a:cubicBezTo>
                  <a:pt x="514" y="438"/>
                  <a:pt x="515" y="446"/>
                  <a:pt x="515" y="455"/>
                </a:cubicBezTo>
                <a:cubicBezTo>
                  <a:pt x="515" y="471"/>
                  <a:pt x="511" y="483"/>
                  <a:pt x="504" y="491"/>
                </a:cubicBezTo>
                <a:cubicBezTo>
                  <a:pt x="497" y="500"/>
                  <a:pt x="485" y="506"/>
                  <a:pt x="471" y="508"/>
                </a:cubicBezTo>
                <a:lnTo>
                  <a:pt x="471" y="524"/>
                </a:lnTo>
                <a:lnTo>
                  <a:pt x="451" y="524"/>
                </a:lnTo>
                <a:lnTo>
                  <a:pt x="451" y="507"/>
                </a:lnTo>
                <a:cubicBezTo>
                  <a:pt x="439" y="506"/>
                  <a:pt x="429" y="502"/>
                  <a:pt x="420" y="494"/>
                </a:cubicBezTo>
                <a:cubicBezTo>
                  <a:pt x="412" y="486"/>
                  <a:pt x="407" y="473"/>
                  <a:pt x="407" y="453"/>
                </a:cubicBezTo>
                <a:lnTo>
                  <a:pt x="407" y="445"/>
                </a:lnTo>
                <a:lnTo>
                  <a:pt x="451" y="445"/>
                </a:lnTo>
                <a:lnTo>
                  <a:pt x="451" y="456"/>
                </a:lnTo>
                <a:cubicBezTo>
                  <a:pt x="451" y="467"/>
                  <a:pt x="451" y="474"/>
                  <a:pt x="452" y="477"/>
                </a:cubicBezTo>
                <a:cubicBezTo>
                  <a:pt x="453" y="480"/>
                  <a:pt x="455" y="481"/>
                  <a:pt x="458" y="481"/>
                </a:cubicBezTo>
                <a:cubicBezTo>
                  <a:pt x="461" y="481"/>
                  <a:pt x="464" y="480"/>
                  <a:pt x="465" y="479"/>
                </a:cubicBezTo>
                <a:cubicBezTo>
                  <a:pt x="466" y="477"/>
                  <a:pt x="467" y="474"/>
                  <a:pt x="467" y="470"/>
                </a:cubicBezTo>
                <a:cubicBezTo>
                  <a:pt x="467" y="460"/>
                  <a:pt x="466" y="453"/>
                  <a:pt x="465" y="449"/>
                </a:cubicBezTo>
                <a:cubicBezTo>
                  <a:pt x="464" y="445"/>
                  <a:pt x="459" y="440"/>
                  <a:pt x="451" y="435"/>
                </a:cubicBezTo>
                <a:cubicBezTo>
                  <a:pt x="438" y="427"/>
                  <a:pt x="429" y="421"/>
                  <a:pt x="424" y="417"/>
                </a:cubicBezTo>
                <a:cubicBezTo>
                  <a:pt x="420" y="413"/>
                  <a:pt x="415" y="408"/>
                  <a:pt x="412" y="401"/>
                </a:cubicBezTo>
                <a:cubicBezTo>
                  <a:pt x="408" y="394"/>
                  <a:pt x="407" y="386"/>
                  <a:pt x="407" y="377"/>
                </a:cubicBezTo>
                <a:cubicBezTo>
                  <a:pt x="407" y="364"/>
                  <a:pt x="410" y="354"/>
                  <a:pt x="418" y="346"/>
                </a:cubicBezTo>
                <a:cubicBezTo>
                  <a:pt x="425" y="339"/>
                  <a:pt x="436" y="334"/>
                  <a:pt x="451" y="333"/>
                </a:cubicBezTo>
                <a:lnTo>
                  <a:pt x="451" y="319"/>
                </a:lnTo>
                <a:lnTo>
                  <a:pt x="471" y="319"/>
                </a:lnTo>
                <a:lnTo>
                  <a:pt x="471" y="333"/>
                </a:lnTo>
                <a:cubicBezTo>
                  <a:pt x="484" y="334"/>
                  <a:pt x="494" y="339"/>
                  <a:pt x="501" y="346"/>
                </a:cubicBezTo>
                <a:cubicBezTo>
                  <a:pt x="507" y="353"/>
                  <a:pt x="511" y="363"/>
                  <a:pt x="511" y="376"/>
                </a:cubicBezTo>
                <a:cubicBezTo>
                  <a:pt x="511" y="378"/>
                  <a:pt x="510" y="381"/>
                  <a:pt x="510" y="384"/>
                </a:cubicBezTo>
                <a:close/>
                <a:moveTo>
                  <a:pt x="411" y="271"/>
                </a:moveTo>
                <a:lnTo>
                  <a:pt x="411" y="271"/>
                </a:lnTo>
                <a:lnTo>
                  <a:pt x="410" y="271"/>
                </a:lnTo>
                <a:lnTo>
                  <a:pt x="409" y="272"/>
                </a:lnTo>
                <a:lnTo>
                  <a:pt x="408" y="272"/>
                </a:lnTo>
                <a:lnTo>
                  <a:pt x="407" y="272"/>
                </a:lnTo>
                <a:lnTo>
                  <a:pt x="406" y="272"/>
                </a:lnTo>
                <a:lnTo>
                  <a:pt x="405" y="273"/>
                </a:lnTo>
                <a:lnTo>
                  <a:pt x="404" y="273"/>
                </a:lnTo>
                <a:lnTo>
                  <a:pt x="404" y="273"/>
                </a:lnTo>
                <a:lnTo>
                  <a:pt x="403" y="274"/>
                </a:lnTo>
                <a:lnTo>
                  <a:pt x="402" y="274"/>
                </a:lnTo>
                <a:lnTo>
                  <a:pt x="401" y="274"/>
                </a:lnTo>
                <a:lnTo>
                  <a:pt x="400" y="275"/>
                </a:lnTo>
                <a:lnTo>
                  <a:pt x="399" y="275"/>
                </a:lnTo>
                <a:lnTo>
                  <a:pt x="398" y="275"/>
                </a:lnTo>
                <a:lnTo>
                  <a:pt x="398" y="276"/>
                </a:lnTo>
                <a:lnTo>
                  <a:pt x="397" y="276"/>
                </a:lnTo>
                <a:lnTo>
                  <a:pt x="396" y="277"/>
                </a:lnTo>
                <a:lnTo>
                  <a:pt x="395" y="277"/>
                </a:lnTo>
                <a:lnTo>
                  <a:pt x="394" y="277"/>
                </a:lnTo>
                <a:lnTo>
                  <a:pt x="393" y="278"/>
                </a:lnTo>
                <a:lnTo>
                  <a:pt x="393" y="278"/>
                </a:lnTo>
                <a:lnTo>
                  <a:pt x="401" y="294"/>
                </a:lnTo>
                <a:lnTo>
                  <a:pt x="401" y="294"/>
                </a:lnTo>
                <a:lnTo>
                  <a:pt x="401" y="293"/>
                </a:lnTo>
                <a:lnTo>
                  <a:pt x="402" y="293"/>
                </a:lnTo>
                <a:lnTo>
                  <a:pt x="403" y="293"/>
                </a:lnTo>
                <a:lnTo>
                  <a:pt x="404" y="292"/>
                </a:lnTo>
                <a:lnTo>
                  <a:pt x="404" y="292"/>
                </a:lnTo>
                <a:lnTo>
                  <a:pt x="405" y="292"/>
                </a:lnTo>
                <a:lnTo>
                  <a:pt x="406" y="291"/>
                </a:lnTo>
                <a:lnTo>
                  <a:pt x="407" y="291"/>
                </a:lnTo>
                <a:lnTo>
                  <a:pt x="407" y="291"/>
                </a:lnTo>
                <a:lnTo>
                  <a:pt x="408" y="290"/>
                </a:lnTo>
                <a:lnTo>
                  <a:pt x="409" y="290"/>
                </a:lnTo>
                <a:lnTo>
                  <a:pt x="410" y="290"/>
                </a:lnTo>
                <a:lnTo>
                  <a:pt x="411" y="290"/>
                </a:lnTo>
                <a:lnTo>
                  <a:pt x="411" y="289"/>
                </a:lnTo>
                <a:lnTo>
                  <a:pt x="412" y="289"/>
                </a:lnTo>
                <a:lnTo>
                  <a:pt x="413" y="289"/>
                </a:lnTo>
                <a:lnTo>
                  <a:pt x="414" y="289"/>
                </a:lnTo>
                <a:lnTo>
                  <a:pt x="414" y="288"/>
                </a:lnTo>
                <a:lnTo>
                  <a:pt x="415" y="288"/>
                </a:lnTo>
                <a:lnTo>
                  <a:pt x="416" y="288"/>
                </a:lnTo>
                <a:lnTo>
                  <a:pt x="411" y="271"/>
                </a:lnTo>
                <a:close/>
                <a:moveTo>
                  <a:pt x="361" y="297"/>
                </a:moveTo>
                <a:lnTo>
                  <a:pt x="361" y="297"/>
                </a:lnTo>
                <a:lnTo>
                  <a:pt x="361" y="298"/>
                </a:lnTo>
                <a:lnTo>
                  <a:pt x="360" y="298"/>
                </a:lnTo>
                <a:lnTo>
                  <a:pt x="360" y="299"/>
                </a:lnTo>
                <a:lnTo>
                  <a:pt x="359" y="299"/>
                </a:lnTo>
                <a:lnTo>
                  <a:pt x="358" y="300"/>
                </a:lnTo>
                <a:lnTo>
                  <a:pt x="358" y="301"/>
                </a:lnTo>
                <a:lnTo>
                  <a:pt x="357" y="301"/>
                </a:lnTo>
                <a:lnTo>
                  <a:pt x="356" y="302"/>
                </a:lnTo>
                <a:lnTo>
                  <a:pt x="356" y="302"/>
                </a:lnTo>
                <a:lnTo>
                  <a:pt x="355" y="303"/>
                </a:lnTo>
                <a:lnTo>
                  <a:pt x="354" y="304"/>
                </a:lnTo>
                <a:lnTo>
                  <a:pt x="354" y="304"/>
                </a:lnTo>
                <a:lnTo>
                  <a:pt x="353" y="305"/>
                </a:lnTo>
                <a:lnTo>
                  <a:pt x="352" y="305"/>
                </a:lnTo>
                <a:lnTo>
                  <a:pt x="352" y="306"/>
                </a:lnTo>
                <a:lnTo>
                  <a:pt x="351" y="307"/>
                </a:lnTo>
                <a:lnTo>
                  <a:pt x="350" y="307"/>
                </a:lnTo>
                <a:lnTo>
                  <a:pt x="350" y="308"/>
                </a:lnTo>
                <a:lnTo>
                  <a:pt x="349" y="309"/>
                </a:lnTo>
                <a:lnTo>
                  <a:pt x="348" y="309"/>
                </a:lnTo>
                <a:lnTo>
                  <a:pt x="348" y="310"/>
                </a:lnTo>
                <a:lnTo>
                  <a:pt x="360" y="322"/>
                </a:lnTo>
                <a:lnTo>
                  <a:pt x="361" y="322"/>
                </a:lnTo>
                <a:lnTo>
                  <a:pt x="361" y="321"/>
                </a:lnTo>
                <a:lnTo>
                  <a:pt x="362" y="320"/>
                </a:lnTo>
                <a:lnTo>
                  <a:pt x="362" y="320"/>
                </a:lnTo>
                <a:lnTo>
                  <a:pt x="363" y="319"/>
                </a:lnTo>
                <a:lnTo>
                  <a:pt x="364" y="319"/>
                </a:lnTo>
                <a:lnTo>
                  <a:pt x="364" y="318"/>
                </a:lnTo>
                <a:lnTo>
                  <a:pt x="365" y="318"/>
                </a:lnTo>
                <a:lnTo>
                  <a:pt x="365" y="317"/>
                </a:lnTo>
                <a:lnTo>
                  <a:pt x="366" y="317"/>
                </a:lnTo>
                <a:lnTo>
                  <a:pt x="367" y="316"/>
                </a:lnTo>
                <a:lnTo>
                  <a:pt x="367" y="316"/>
                </a:lnTo>
                <a:lnTo>
                  <a:pt x="368" y="315"/>
                </a:lnTo>
                <a:lnTo>
                  <a:pt x="368" y="314"/>
                </a:lnTo>
                <a:lnTo>
                  <a:pt x="369" y="314"/>
                </a:lnTo>
                <a:lnTo>
                  <a:pt x="370" y="313"/>
                </a:lnTo>
                <a:lnTo>
                  <a:pt x="370" y="313"/>
                </a:lnTo>
                <a:lnTo>
                  <a:pt x="371" y="312"/>
                </a:lnTo>
                <a:lnTo>
                  <a:pt x="372" y="312"/>
                </a:lnTo>
                <a:lnTo>
                  <a:pt x="372" y="311"/>
                </a:lnTo>
                <a:lnTo>
                  <a:pt x="373" y="311"/>
                </a:lnTo>
                <a:lnTo>
                  <a:pt x="361" y="297"/>
                </a:lnTo>
                <a:close/>
                <a:moveTo>
                  <a:pt x="325" y="339"/>
                </a:moveTo>
                <a:lnTo>
                  <a:pt x="325" y="339"/>
                </a:lnTo>
                <a:lnTo>
                  <a:pt x="325" y="340"/>
                </a:lnTo>
                <a:lnTo>
                  <a:pt x="324" y="341"/>
                </a:lnTo>
                <a:lnTo>
                  <a:pt x="324" y="341"/>
                </a:lnTo>
                <a:lnTo>
                  <a:pt x="323" y="342"/>
                </a:lnTo>
                <a:lnTo>
                  <a:pt x="323" y="343"/>
                </a:lnTo>
                <a:lnTo>
                  <a:pt x="323" y="344"/>
                </a:lnTo>
                <a:lnTo>
                  <a:pt x="322" y="345"/>
                </a:lnTo>
                <a:lnTo>
                  <a:pt x="322" y="346"/>
                </a:lnTo>
                <a:lnTo>
                  <a:pt x="321" y="346"/>
                </a:lnTo>
                <a:lnTo>
                  <a:pt x="321" y="347"/>
                </a:lnTo>
                <a:lnTo>
                  <a:pt x="320" y="348"/>
                </a:lnTo>
                <a:lnTo>
                  <a:pt x="320" y="349"/>
                </a:lnTo>
                <a:lnTo>
                  <a:pt x="320" y="350"/>
                </a:lnTo>
                <a:lnTo>
                  <a:pt x="319" y="350"/>
                </a:lnTo>
                <a:lnTo>
                  <a:pt x="319" y="351"/>
                </a:lnTo>
                <a:lnTo>
                  <a:pt x="318" y="352"/>
                </a:lnTo>
                <a:lnTo>
                  <a:pt x="318" y="353"/>
                </a:lnTo>
                <a:lnTo>
                  <a:pt x="318" y="354"/>
                </a:lnTo>
                <a:lnTo>
                  <a:pt x="317" y="355"/>
                </a:lnTo>
                <a:lnTo>
                  <a:pt x="317" y="356"/>
                </a:lnTo>
                <a:lnTo>
                  <a:pt x="317" y="356"/>
                </a:lnTo>
                <a:lnTo>
                  <a:pt x="333" y="363"/>
                </a:lnTo>
                <a:lnTo>
                  <a:pt x="333" y="363"/>
                </a:lnTo>
                <a:lnTo>
                  <a:pt x="333" y="362"/>
                </a:lnTo>
                <a:lnTo>
                  <a:pt x="334" y="361"/>
                </a:lnTo>
                <a:lnTo>
                  <a:pt x="334" y="360"/>
                </a:lnTo>
                <a:lnTo>
                  <a:pt x="334" y="360"/>
                </a:lnTo>
                <a:lnTo>
                  <a:pt x="335" y="359"/>
                </a:lnTo>
                <a:lnTo>
                  <a:pt x="335" y="358"/>
                </a:lnTo>
                <a:lnTo>
                  <a:pt x="335" y="357"/>
                </a:lnTo>
                <a:lnTo>
                  <a:pt x="336" y="357"/>
                </a:lnTo>
                <a:lnTo>
                  <a:pt x="336" y="356"/>
                </a:lnTo>
                <a:lnTo>
                  <a:pt x="336" y="355"/>
                </a:lnTo>
                <a:lnTo>
                  <a:pt x="337" y="354"/>
                </a:lnTo>
                <a:lnTo>
                  <a:pt x="337" y="354"/>
                </a:lnTo>
                <a:lnTo>
                  <a:pt x="338" y="353"/>
                </a:lnTo>
                <a:lnTo>
                  <a:pt x="338" y="352"/>
                </a:lnTo>
                <a:lnTo>
                  <a:pt x="338" y="352"/>
                </a:lnTo>
                <a:lnTo>
                  <a:pt x="339" y="351"/>
                </a:lnTo>
                <a:lnTo>
                  <a:pt x="339" y="350"/>
                </a:lnTo>
                <a:lnTo>
                  <a:pt x="340" y="349"/>
                </a:lnTo>
                <a:lnTo>
                  <a:pt x="340" y="349"/>
                </a:lnTo>
                <a:lnTo>
                  <a:pt x="340" y="348"/>
                </a:lnTo>
                <a:lnTo>
                  <a:pt x="325" y="339"/>
                </a:lnTo>
                <a:close/>
                <a:moveTo>
                  <a:pt x="306" y="392"/>
                </a:moveTo>
                <a:lnTo>
                  <a:pt x="306" y="392"/>
                </a:lnTo>
                <a:lnTo>
                  <a:pt x="306" y="393"/>
                </a:lnTo>
                <a:lnTo>
                  <a:pt x="306" y="394"/>
                </a:lnTo>
                <a:lnTo>
                  <a:pt x="306" y="395"/>
                </a:lnTo>
                <a:lnTo>
                  <a:pt x="306" y="396"/>
                </a:lnTo>
                <a:lnTo>
                  <a:pt x="305" y="396"/>
                </a:lnTo>
                <a:lnTo>
                  <a:pt x="305" y="397"/>
                </a:lnTo>
                <a:lnTo>
                  <a:pt x="305" y="398"/>
                </a:lnTo>
                <a:lnTo>
                  <a:pt x="305" y="399"/>
                </a:lnTo>
                <a:lnTo>
                  <a:pt x="305" y="400"/>
                </a:lnTo>
                <a:lnTo>
                  <a:pt x="305" y="401"/>
                </a:lnTo>
                <a:lnTo>
                  <a:pt x="305" y="402"/>
                </a:lnTo>
                <a:lnTo>
                  <a:pt x="305" y="403"/>
                </a:lnTo>
                <a:lnTo>
                  <a:pt x="305" y="404"/>
                </a:lnTo>
                <a:lnTo>
                  <a:pt x="304" y="405"/>
                </a:lnTo>
                <a:lnTo>
                  <a:pt x="304" y="406"/>
                </a:lnTo>
                <a:lnTo>
                  <a:pt x="304" y="407"/>
                </a:lnTo>
                <a:lnTo>
                  <a:pt x="304" y="408"/>
                </a:lnTo>
                <a:lnTo>
                  <a:pt x="304" y="409"/>
                </a:lnTo>
                <a:lnTo>
                  <a:pt x="304" y="410"/>
                </a:lnTo>
                <a:lnTo>
                  <a:pt x="304" y="410"/>
                </a:lnTo>
                <a:lnTo>
                  <a:pt x="322" y="411"/>
                </a:lnTo>
                <a:lnTo>
                  <a:pt x="322" y="411"/>
                </a:lnTo>
                <a:lnTo>
                  <a:pt x="322" y="410"/>
                </a:lnTo>
                <a:lnTo>
                  <a:pt x="322" y="409"/>
                </a:lnTo>
                <a:lnTo>
                  <a:pt x="322" y="408"/>
                </a:lnTo>
                <a:lnTo>
                  <a:pt x="322" y="407"/>
                </a:lnTo>
                <a:lnTo>
                  <a:pt x="322" y="406"/>
                </a:lnTo>
                <a:lnTo>
                  <a:pt x="322" y="406"/>
                </a:lnTo>
                <a:lnTo>
                  <a:pt x="322" y="405"/>
                </a:lnTo>
                <a:lnTo>
                  <a:pt x="322" y="404"/>
                </a:lnTo>
                <a:lnTo>
                  <a:pt x="322" y="403"/>
                </a:lnTo>
                <a:lnTo>
                  <a:pt x="322" y="402"/>
                </a:lnTo>
                <a:lnTo>
                  <a:pt x="323" y="401"/>
                </a:lnTo>
                <a:lnTo>
                  <a:pt x="323" y="400"/>
                </a:lnTo>
                <a:lnTo>
                  <a:pt x="323" y="400"/>
                </a:lnTo>
                <a:lnTo>
                  <a:pt x="323" y="399"/>
                </a:lnTo>
                <a:lnTo>
                  <a:pt x="323" y="398"/>
                </a:lnTo>
                <a:lnTo>
                  <a:pt x="323" y="397"/>
                </a:lnTo>
                <a:lnTo>
                  <a:pt x="323" y="396"/>
                </a:lnTo>
                <a:lnTo>
                  <a:pt x="323" y="395"/>
                </a:lnTo>
                <a:lnTo>
                  <a:pt x="323" y="395"/>
                </a:lnTo>
                <a:lnTo>
                  <a:pt x="306" y="392"/>
                </a:lnTo>
                <a:close/>
                <a:moveTo>
                  <a:pt x="307" y="447"/>
                </a:moveTo>
                <a:lnTo>
                  <a:pt x="307" y="447"/>
                </a:lnTo>
                <a:lnTo>
                  <a:pt x="307" y="448"/>
                </a:lnTo>
                <a:lnTo>
                  <a:pt x="307" y="449"/>
                </a:lnTo>
                <a:lnTo>
                  <a:pt x="308" y="450"/>
                </a:lnTo>
                <a:lnTo>
                  <a:pt x="308" y="451"/>
                </a:lnTo>
                <a:lnTo>
                  <a:pt x="308" y="451"/>
                </a:lnTo>
                <a:lnTo>
                  <a:pt x="308" y="452"/>
                </a:lnTo>
                <a:lnTo>
                  <a:pt x="308" y="453"/>
                </a:lnTo>
                <a:lnTo>
                  <a:pt x="309" y="454"/>
                </a:lnTo>
                <a:lnTo>
                  <a:pt x="309" y="455"/>
                </a:lnTo>
                <a:lnTo>
                  <a:pt x="309" y="456"/>
                </a:lnTo>
                <a:lnTo>
                  <a:pt x="309" y="457"/>
                </a:lnTo>
                <a:lnTo>
                  <a:pt x="310" y="458"/>
                </a:lnTo>
                <a:lnTo>
                  <a:pt x="310" y="459"/>
                </a:lnTo>
                <a:lnTo>
                  <a:pt x="310" y="460"/>
                </a:lnTo>
                <a:lnTo>
                  <a:pt x="310" y="461"/>
                </a:lnTo>
                <a:lnTo>
                  <a:pt x="311" y="461"/>
                </a:lnTo>
                <a:lnTo>
                  <a:pt x="311" y="462"/>
                </a:lnTo>
                <a:lnTo>
                  <a:pt x="311" y="463"/>
                </a:lnTo>
                <a:lnTo>
                  <a:pt x="311" y="464"/>
                </a:lnTo>
                <a:lnTo>
                  <a:pt x="312" y="465"/>
                </a:lnTo>
                <a:lnTo>
                  <a:pt x="312" y="466"/>
                </a:lnTo>
                <a:lnTo>
                  <a:pt x="329" y="460"/>
                </a:lnTo>
                <a:lnTo>
                  <a:pt x="328" y="460"/>
                </a:lnTo>
                <a:lnTo>
                  <a:pt x="328" y="459"/>
                </a:lnTo>
                <a:lnTo>
                  <a:pt x="328" y="458"/>
                </a:lnTo>
                <a:lnTo>
                  <a:pt x="328" y="457"/>
                </a:lnTo>
                <a:lnTo>
                  <a:pt x="327" y="456"/>
                </a:lnTo>
                <a:lnTo>
                  <a:pt x="327" y="456"/>
                </a:lnTo>
                <a:lnTo>
                  <a:pt x="327" y="455"/>
                </a:lnTo>
                <a:lnTo>
                  <a:pt x="327" y="454"/>
                </a:lnTo>
                <a:lnTo>
                  <a:pt x="327" y="453"/>
                </a:lnTo>
                <a:lnTo>
                  <a:pt x="326" y="452"/>
                </a:lnTo>
                <a:lnTo>
                  <a:pt x="326" y="452"/>
                </a:lnTo>
                <a:lnTo>
                  <a:pt x="326" y="451"/>
                </a:lnTo>
                <a:lnTo>
                  <a:pt x="326" y="450"/>
                </a:lnTo>
                <a:lnTo>
                  <a:pt x="325" y="449"/>
                </a:lnTo>
                <a:lnTo>
                  <a:pt x="325" y="448"/>
                </a:lnTo>
                <a:lnTo>
                  <a:pt x="325" y="447"/>
                </a:lnTo>
                <a:lnTo>
                  <a:pt x="325" y="447"/>
                </a:lnTo>
                <a:lnTo>
                  <a:pt x="325" y="446"/>
                </a:lnTo>
                <a:lnTo>
                  <a:pt x="325" y="445"/>
                </a:lnTo>
                <a:lnTo>
                  <a:pt x="324" y="444"/>
                </a:lnTo>
                <a:lnTo>
                  <a:pt x="324" y="444"/>
                </a:lnTo>
                <a:lnTo>
                  <a:pt x="307" y="447"/>
                </a:lnTo>
                <a:close/>
                <a:moveTo>
                  <a:pt x="328" y="499"/>
                </a:moveTo>
                <a:lnTo>
                  <a:pt x="328" y="499"/>
                </a:lnTo>
                <a:lnTo>
                  <a:pt x="328" y="499"/>
                </a:lnTo>
                <a:lnTo>
                  <a:pt x="329" y="500"/>
                </a:lnTo>
                <a:lnTo>
                  <a:pt x="329" y="501"/>
                </a:lnTo>
                <a:lnTo>
                  <a:pt x="330" y="502"/>
                </a:lnTo>
                <a:lnTo>
                  <a:pt x="330" y="503"/>
                </a:lnTo>
                <a:lnTo>
                  <a:pt x="331" y="503"/>
                </a:lnTo>
                <a:lnTo>
                  <a:pt x="331" y="504"/>
                </a:lnTo>
                <a:lnTo>
                  <a:pt x="332" y="505"/>
                </a:lnTo>
                <a:lnTo>
                  <a:pt x="332" y="506"/>
                </a:lnTo>
                <a:lnTo>
                  <a:pt x="333" y="506"/>
                </a:lnTo>
                <a:lnTo>
                  <a:pt x="333" y="507"/>
                </a:lnTo>
                <a:lnTo>
                  <a:pt x="334" y="508"/>
                </a:lnTo>
                <a:lnTo>
                  <a:pt x="334" y="509"/>
                </a:lnTo>
                <a:lnTo>
                  <a:pt x="335" y="509"/>
                </a:lnTo>
                <a:lnTo>
                  <a:pt x="336" y="510"/>
                </a:lnTo>
                <a:lnTo>
                  <a:pt x="336" y="511"/>
                </a:lnTo>
                <a:lnTo>
                  <a:pt x="337" y="511"/>
                </a:lnTo>
                <a:lnTo>
                  <a:pt x="337" y="512"/>
                </a:lnTo>
                <a:lnTo>
                  <a:pt x="338" y="513"/>
                </a:lnTo>
                <a:lnTo>
                  <a:pt x="338" y="514"/>
                </a:lnTo>
                <a:lnTo>
                  <a:pt x="339" y="514"/>
                </a:lnTo>
                <a:lnTo>
                  <a:pt x="353" y="503"/>
                </a:lnTo>
                <a:lnTo>
                  <a:pt x="352" y="502"/>
                </a:lnTo>
                <a:lnTo>
                  <a:pt x="352" y="502"/>
                </a:lnTo>
                <a:lnTo>
                  <a:pt x="351" y="501"/>
                </a:lnTo>
                <a:lnTo>
                  <a:pt x="351" y="501"/>
                </a:lnTo>
                <a:lnTo>
                  <a:pt x="350" y="500"/>
                </a:lnTo>
                <a:lnTo>
                  <a:pt x="350" y="499"/>
                </a:lnTo>
                <a:lnTo>
                  <a:pt x="349" y="499"/>
                </a:lnTo>
                <a:lnTo>
                  <a:pt x="349" y="498"/>
                </a:lnTo>
                <a:lnTo>
                  <a:pt x="348" y="497"/>
                </a:lnTo>
                <a:lnTo>
                  <a:pt x="348" y="497"/>
                </a:lnTo>
                <a:lnTo>
                  <a:pt x="347" y="496"/>
                </a:lnTo>
                <a:lnTo>
                  <a:pt x="347" y="495"/>
                </a:lnTo>
                <a:lnTo>
                  <a:pt x="346" y="495"/>
                </a:lnTo>
                <a:lnTo>
                  <a:pt x="346" y="494"/>
                </a:lnTo>
                <a:lnTo>
                  <a:pt x="345" y="493"/>
                </a:lnTo>
                <a:lnTo>
                  <a:pt x="345" y="493"/>
                </a:lnTo>
                <a:lnTo>
                  <a:pt x="344" y="492"/>
                </a:lnTo>
                <a:lnTo>
                  <a:pt x="344" y="491"/>
                </a:lnTo>
                <a:lnTo>
                  <a:pt x="343" y="491"/>
                </a:lnTo>
                <a:lnTo>
                  <a:pt x="343" y="490"/>
                </a:lnTo>
                <a:lnTo>
                  <a:pt x="343" y="490"/>
                </a:lnTo>
                <a:lnTo>
                  <a:pt x="328" y="499"/>
                </a:lnTo>
                <a:close/>
                <a:moveTo>
                  <a:pt x="366" y="540"/>
                </a:moveTo>
                <a:lnTo>
                  <a:pt x="366" y="540"/>
                </a:lnTo>
                <a:lnTo>
                  <a:pt x="366" y="540"/>
                </a:lnTo>
                <a:lnTo>
                  <a:pt x="367" y="541"/>
                </a:lnTo>
                <a:lnTo>
                  <a:pt x="368" y="541"/>
                </a:lnTo>
                <a:lnTo>
                  <a:pt x="369" y="542"/>
                </a:lnTo>
                <a:lnTo>
                  <a:pt x="369" y="542"/>
                </a:lnTo>
                <a:lnTo>
                  <a:pt x="370" y="543"/>
                </a:lnTo>
                <a:lnTo>
                  <a:pt x="371" y="543"/>
                </a:lnTo>
                <a:lnTo>
                  <a:pt x="372" y="544"/>
                </a:lnTo>
                <a:lnTo>
                  <a:pt x="372" y="544"/>
                </a:lnTo>
                <a:lnTo>
                  <a:pt x="373" y="545"/>
                </a:lnTo>
                <a:lnTo>
                  <a:pt x="374" y="545"/>
                </a:lnTo>
                <a:lnTo>
                  <a:pt x="375" y="546"/>
                </a:lnTo>
                <a:lnTo>
                  <a:pt x="375" y="546"/>
                </a:lnTo>
                <a:lnTo>
                  <a:pt x="376" y="547"/>
                </a:lnTo>
                <a:lnTo>
                  <a:pt x="377" y="547"/>
                </a:lnTo>
                <a:lnTo>
                  <a:pt x="378" y="548"/>
                </a:lnTo>
                <a:lnTo>
                  <a:pt x="379" y="548"/>
                </a:lnTo>
                <a:lnTo>
                  <a:pt x="379" y="549"/>
                </a:lnTo>
                <a:lnTo>
                  <a:pt x="380" y="549"/>
                </a:lnTo>
                <a:lnTo>
                  <a:pt x="381" y="550"/>
                </a:lnTo>
                <a:lnTo>
                  <a:pt x="382" y="550"/>
                </a:lnTo>
                <a:lnTo>
                  <a:pt x="390" y="535"/>
                </a:lnTo>
                <a:lnTo>
                  <a:pt x="390" y="534"/>
                </a:lnTo>
                <a:lnTo>
                  <a:pt x="389" y="534"/>
                </a:lnTo>
                <a:lnTo>
                  <a:pt x="388" y="534"/>
                </a:lnTo>
                <a:lnTo>
                  <a:pt x="388" y="533"/>
                </a:lnTo>
                <a:lnTo>
                  <a:pt x="387" y="533"/>
                </a:lnTo>
                <a:lnTo>
                  <a:pt x="386" y="532"/>
                </a:lnTo>
                <a:lnTo>
                  <a:pt x="385" y="532"/>
                </a:lnTo>
                <a:lnTo>
                  <a:pt x="385" y="531"/>
                </a:lnTo>
                <a:lnTo>
                  <a:pt x="384" y="531"/>
                </a:lnTo>
                <a:lnTo>
                  <a:pt x="383" y="531"/>
                </a:lnTo>
                <a:lnTo>
                  <a:pt x="383" y="530"/>
                </a:lnTo>
                <a:lnTo>
                  <a:pt x="382" y="530"/>
                </a:lnTo>
                <a:lnTo>
                  <a:pt x="381" y="529"/>
                </a:lnTo>
                <a:lnTo>
                  <a:pt x="381" y="529"/>
                </a:lnTo>
                <a:lnTo>
                  <a:pt x="380" y="528"/>
                </a:lnTo>
                <a:lnTo>
                  <a:pt x="379" y="528"/>
                </a:lnTo>
                <a:lnTo>
                  <a:pt x="379" y="527"/>
                </a:lnTo>
                <a:lnTo>
                  <a:pt x="378" y="527"/>
                </a:lnTo>
                <a:lnTo>
                  <a:pt x="377" y="526"/>
                </a:lnTo>
                <a:lnTo>
                  <a:pt x="377" y="526"/>
                </a:lnTo>
                <a:lnTo>
                  <a:pt x="376" y="526"/>
                </a:lnTo>
                <a:lnTo>
                  <a:pt x="366" y="540"/>
                </a:lnTo>
                <a:close/>
                <a:moveTo>
                  <a:pt x="416" y="564"/>
                </a:moveTo>
                <a:lnTo>
                  <a:pt x="416" y="564"/>
                </a:lnTo>
                <a:lnTo>
                  <a:pt x="416" y="564"/>
                </a:lnTo>
                <a:lnTo>
                  <a:pt x="417" y="565"/>
                </a:lnTo>
                <a:lnTo>
                  <a:pt x="418" y="565"/>
                </a:lnTo>
                <a:lnTo>
                  <a:pt x="419" y="565"/>
                </a:lnTo>
                <a:lnTo>
                  <a:pt x="420" y="565"/>
                </a:lnTo>
                <a:lnTo>
                  <a:pt x="421" y="566"/>
                </a:lnTo>
                <a:lnTo>
                  <a:pt x="422" y="566"/>
                </a:lnTo>
                <a:lnTo>
                  <a:pt x="423" y="566"/>
                </a:lnTo>
                <a:lnTo>
                  <a:pt x="424" y="566"/>
                </a:lnTo>
                <a:lnTo>
                  <a:pt x="424" y="567"/>
                </a:lnTo>
                <a:lnTo>
                  <a:pt x="425" y="567"/>
                </a:lnTo>
                <a:lnTo>
                  <a:pt x="426" y="567"/>
                </a:lnTo>
                <a:lnTo>
                  <a:pt x="427" y="567"/>
                </a:lnTo>
                <a:lnTo>
                  <a:pt x="428" y="567"/>
                </a:lnTo>
                <a:lnTo>
                  <a:pt x="429" y="567"/>
                </a:lnTo>
                <a:lnTo>
                  <a:pt x="430" y="568"/>
                </a:lnTo>
                <a:lnTo>
                  <a:pt x="431" y="568"/>
                </a:lnTo>
                <a:lnTo>
                  <a:pt x="432" y="568"/>
                </a:lnTo>
                <a:lnTo>
                  <a:pt x="433" y="568"/>
                </a:lnTo>
                <a:lnTo>
                  <a:pt x="434" y="568"/>
                </a:lnTo>
                <a:lnTo>
                  <a:pt x="434" y="568"/>
                </a:lnTo>
                <a:lnTo>
                  <a:pt x="437" y="551"/>
                </a:lnTo>
                <a:lnTo>
                  <a:pt x="437" y="551"/>
                </a:lnTo>
                <a:lnTo>
                  <a:pt x="436" y="551"/>
                </a:lnTo>
                <a:lnTo>
                  <a:pt x="435" y="551"/>
                </a:lnTo>
                <a:lnTo>
                  <a:pt x="434" y="550"/>
                </a:lnTo>
                <a:lnTo>
                  <a:pt x="433" y="550"/>
                </a:lnTo>
                <a:lnTo>
                  <a:pt x="432" y="550"/>
                </a:lnTo>
                <a:lnTo>
                  <a:pt x="431" y="550"/>
                </a:lnTo>
                <a:lnTo>
                  <a:pt x="431" y="550"/>
                </a:lnTo>
                <a:lnTo>
                  <a:pt x="430" y="550"/>
                </a:lnTo>
                <a:lnTo>
                  <a:pt x="429" y="549"/>
                </a:lnTo>
                <a:lnTo>
                  <a:pt x="428" y="549"/>
                </a:lnTo>
                <a:lnTo>
                  <a:pt x="427" y="549"/>
                </a:lnTo>
                <a:lnTo>
                  <a:pt x="427" y="549"/>
                </a:lnTo>
                <a:lnTo>
                  <a:pt x="426" y="549"/>
                </a:lnTo>
                <a:lnTo>
                  <a:pt x="425" y="549"/>
                </a:lnTo>
                <a:lnTo>
                  <a:pt x="424" y="548"/>
                </a:lnTo>
                <a:lnTo>
                  <a:pt x="423" y="548"/>
                </a:lnTo>
                <a:lnTo>
                  <a:pt x="422" y="548"/>
                </a:lnTo>
                <a:lnTo>
                  <a:pt x="422" y="548"/>
                </a:lnTo>
                <a:lnTo>
                  <a:pt x="421" y="548"/>
                </a:lnTo>
                <a:lnTo>
                  <a:pt x="421" y="547"/>
                </a:lnTo>
                <a:lnTo>
                  <a:pt x="416" y="564"/>
                </a:lnTo>
                <a:close/>
                <a:moveTo>
                  <a:pt x="471" y="569"/>
                </a:moveTo>
                <a:lnTo>
                  <a:pt x="471" y="569"/>
                </a:lnTo>
                <a:lnTo>
                  <a:pt x="472" y="569"/>
                </a:lnTo>
                <a:lnTo>
                  <a:pt x="473" y="569"/>
                </a:lnTo>
                <a:lnTo>
                  <a:pt x="474" y="569"/>
                </a:lnTo>
                <a:lnTo>
                  <a:pt x="475" y="569"/>
                </a:lnTo>
                <a:lnTo>
                  <a:pt x="476" y="569"/>
                </a:lnTo>
                <a:lnTo>
                  <a:pt x="477" y="569"/>
                </a:lnTo>
                <a:lnTo>
                  <a:pt x="478" y="569"/>
                </a:lnTo>
                <a:lnTo>
                  <a:pt x="479" y="569"/>
                </a:lnTo>
                <a:lnTo>
                  <a:pt x="480" y="568"/>
                </a:lnTo>
                <a:lnTo>
                  <a:pt x="480" y="568"/>
                </a:lnTo>
                <a:lnTo>
                  <a:pt x="481" y="568"/>
                </a:lnTo>
                <a:lnTo>
                  <a:pt x="482" y="568"/>
                </a:lnTo>
                <a:lnTo>
                  <a:pt x="483" y="568"/>
                </a:lnTo>
                <a:lnTo>
                  <a:pt x="484" y="568"/>
                </a:lnTo>
                <a:lnTo>
                  <a:pt x="485" y="567"/>
                </a:lnTo>
                <a:lnTo>
                  <a:pt x="486" y="567"/>
                </a:lnTo>
                <a:lnTo>
                  <a:pt x="487" y="567"/>
                </a:lnTo>
                <a:lnTo>
                  <a:pt x="488" y="567"/>
                </a:lnTo>
                <a:lnTo>
                  <a:pt x="489" y="567"/>
                </a:lnTo>
                <a:lnTo>
                  <a:pt x="490" y="567"/>
                </a:lnTo>
                <a:lnTo>
                  <a:pt x="490" y="567"/>
                </a:lnTo>
                <a:lnTo>
                  <a:pt x="486" y="549"/>
                </a:lnTo>
                <a:lnTo>
                  <a:pt x="486" y="549"/>
                </a:lnTo>
                <a:lnTo>
                  <a:pt x="485" y="549"/>
                </a:lnTo>
                <a:lnTo>
                  <a:pt x="484" y="550"/>
                </a:lnTo>
                <a:lnTo>
                  <a:pt x="484" y="550"/>
                </a:lnTo>
                <a:lnTo>
                  <a:pt x="483" y="550"/>
                </a:lnTo>
                <a:lnTo>
                  <a:pt x="482" y="550"/>
                </a:lnTo>
                <a:lnTo>
                  <a:pt x="481" y="550"/>
                </a:lnTo>
                <a:lnTo>
                  <a:pt x="480" y="550"/>
                </a:lnTo>
                <a:lnTo>
                  <a:pt x="479" y="551"/>
                </a:lnTo>
                <a:lnTo>
                  <a:pt x="479" y="551"/>
                </a:lnTo>
                <a:lnTo>
                  <a:pt x="478" y="551"/>
                </a:lnTo>
                <a:lnTo>
                  <a:pt x="477" y="551"/>
                </a:lnTo>
                <a:lnTo>
                  <a:pt x="476" y="551"/>
                </a:lnTo>
                <a:lnTo>
                  <a:pt x="475" y="551"/>
                </a:lnTo>
                <a:lnTo>
                  <a:pt x="474" y="551"/>
                </a:lnTo>
                <a:lnTo>
                  <a:pt x="474" y="551"/>
                </a:lnTo>
                <a:lnTo>
                  <a:pt x="473" y="552"/>
                </a:lnTo>
                <a:lnTo>
                  <a:pt x="472" y="552"/>
                </a:lnTo>
                <a:lnTo>
                  <a:pt x="471" y="552"/>
                </a:lnTo>
                <a:lnTo>
                  <a:pt x="470" y="552"/>
                </a:lnTo>
                <a:lnTo>
                  <a:pt x="470" y="552"/>
                </a:lnTo>
                <a:lnTo>
                  <a:pt x="471" y="569"/>
                </a:lnTo>
                <a:close/>
                <a:moveTo>
                  <a:pt x="525" y="554"/>
                </a:moveTo>
                <a:lnTo>
                  <a:pt x="525" y="554"/>
                </a:lnTo>
                <a:lnTo>
                  <a:pt x="525" y="554"/>
                </a:lnTo>
                <a:lnTo>
                  <a:pt x="526" y="554"/>
                </a:lnTo>
                <a:lnTo>
                  <a:pt x="527" y="553"/>
                </a:lnTo>
                <a:lnTo>
                  <a:pt x="528" y="553"/>
                </a:lnTo>
                <a:lnTo>
                  <a:pt x="528" y="552"/>
                </a:lnTo>
                <a:lnTo>
                  <a:pt x="529" y="552"/>
                </a:lnTo>
                <a:lnTo>
                  <a:pt x="530" y="552"/>
                </a:lnTo>
                <a:lnTo>
                  <a:pt x="531" y="551"/>
                </a:lnTo>
                <a:lnTo>
                  <a:pt x="532" y="551"/>
                </a:lnTo>
                <a:lnTo>
                  <a:pt x="533" y="550"/>
                </a:lnTo>
                <a:lnTo>
                  <a:pt x="533" y="550"/>
                </a:lnTo>
                <a:lnTo>
                  <a:pt x="534" y="549"/>
                </a:lnTo>
                <a:lnTo>
                  <a:pt x="535" y="549"/>
                </a:lnTo>
                <a:lnTo>
                  <a:pt x="536" y="548"/>
                </a:lnTo>
                <a:lnTo>
                  <a:pt x="537" y="548"/>
                </a:lnTo>
                <a:lnTo>
                  <a:pt x="537" y="547"/>
                </a:lnTo>
                <a:lnTo>
                  <a:pt x="538" y="547"/>
                </a:lnTo>
                <a:lnTo>
                  <a:pt x="539" y="546"/>
                </a:lnTo>
                <a:lnTo>
                  <a:pt x="540" y="546"/>
                </a:lnTo>
                <a:lnTo>
                  <a:pt x="540" y="545"/>
                </a:lnTo>
                <a:lnTo>
                  <a:pt x="541" y="545"/>
                </a:lnTo>
                <a:lnTo>
                  <a:pt x="532" y="530"/>
                </a:lnTo>
                <a:lnTo>
                  <a:pt x="531" y="531"/>
                </a:lnTo>
                <a:lnTo>
                  <a:pt x="530" y="531"/>
                </a:lnTo>
                <a:lnTo>
                  <a:pt x="529" y="531"/>
                </a:lnTo>
                <a:lnTo>
                  <a:pt x="529" y="532"/>
                </a:lnTo>
                <a:lnTo>
                  <a:pt x="528" y="532"/>
                </a:lnTo>
                <a:lnTo>
                  <a:pt x="527" y="533"/>
                </a:lnTo>
                <a:lnTo>
                  <a:pt x="527" y="533"/>
                </a:lnTo>
                <a:lnTo>
                  <a:pt x="526" y="534"/>
                </a:lnTo>
                <a:lnTo>
                  <a:pt x="525" y="534"/>
                </a:lnTo>
                <a:lnTo>
                  <a:pt x="525" y="534"/>
                </a:lnTo>
                <a:lnTo>
                  <a:pt x="524" y="535"/>
                </a:lnTo>
                <a:lnTo>
                  <a:pt x="523" y="535"/>
                </a:lnTo>
                <a:lnTo>
                  <a:pt x="522" y="536"/>
                </a:lnTo>
                <a:lnTo>
                  <a:pt x="522" y="536"/>
                </a:lnTo>
                <a:lnTo>
                  <a:pt x="521" y="536"/>
                </a:lnTo>
                <a:lnTo>
                  <a:pt x="520" y="537"/>
                </a:lnTo>
                <a:lnTo>
                  <a:pt x="520" y="537"/>
                </a:lnTo>
                <a:lnTo>
                  <a:pt x="519" y="538"/>
                </a:lnTo>
                <a:lnTo>
                  <a:pt x="518" y="538"/>
                </a:lnTo>
                <a:lnTo>
                  <a:pt x="517" y="538"/>
                </a:lnTo>
                <a:lnTo>
                  <a:pt x="517" y="538"/>
                </a:lnTo>
                <a:lnTo>
                  <a:pt x="525" y="554"/>
                </a:lnTo>
                <a:close/>
                <a:moveTo>
                  <a:pt x="570" y="521"/>
                </a:moveTo>
                <a:lnTo>
                  <a:pt x="570" y="521"/>
                </a:lnTo>
                <a:lnTo>
                  <a:pt x="570" y="521"/>
                </a:lnTo>
                <a:lnTo>
                  <a:pt x="570" y="520"/>
                </a:lnTo>
                <a:lnTo>
                  <a:pt x="571" y="519"/>
                </a:lnTo>
                <a:lnTo>
                  <a:pt x="572" y="518"/>
                </a:lnTo>
                <a:lnTo>
                  <a:pt x="572" y="518"/>
                </a:lnTo>
                <a:lnTo>
                  <a:pt x="573" y="517"/>
                </a:lnTo>
                <a:lnTo>
                  <a:pt x="574" y="516"/>
                </a:lnTo>
                <a:lnTo>
                  <a:pt x="574" y="516"/>
                </a:lnTo>
                <a:lnTo>
                  <a:pt x="575" y="515"/>
                </a:lnTo>
                <a:lnTo>
                  <a:pt x="575" y="514"/>
                </a:lnTo>
                <a:lnTo>
                  <a:pt x="576" y="514"/>
                </a:lnTo>
                <a:lnTo>
                  <a:pt x="576" y="513"/>
                </a:lnTo>
                <a:lnTo>
                  <a:pt x="577" y="512"/>
                </a:lnTo>
                <a:lnTo>
                  <a:pt x="578" y="511"/>
                </a:lnTo>
                <a:lnTo>
                  <a:pt x="578" y="511"/>
                </a:lnTo>
                <a:lnTo>
                  <a:pt x="579" y="510"/>
                </a:lnTo>
                <a:lnTo>
                  <a:pt x="579" y="509"/>
                </a:lnTo>
                <a:lnTo>
                  <a:pt x="580" y="509"/>
                </a:lnTo>
                <a:lnTo>
                  <a:pt x="580" y="508"/>
                </a:lnTo>
                <a:lnTo>
                  <a:pt x="581" y="507"/>
                </a:lnTo>
                <a:lnTo>
                  <a:pt x="581" y="506"/>
                </a:lnTo>
                <a:lnTo>
                  <a:pt x="567" y="496"/>
                </a:lnTo>
                <a:lnTo>
                  <a:pt x="567" y="497"/>
                </a:lnTo>
                <a:lnTo>
                  <a:pt x="566" y="497"/>
                </a:lnTo>
                <a:lnTo>
                  <a:pt x="566" y="498"/>
                </a:lnTo>
                <a:lnTo>
                  <a:pt x="565" y="499"/>
                </a:lnTo>
                <a:lnTo>
                  <a:pt x="565" y="499"/>
                </a:lnTo>
                <a:lnTo>
                  <a:pt x="564" y="500"/>
                </a:lnTo>
                <a:lnTo>
                  <a:pt x="564" y="501"/>
                </a:lnTo>
                <a:lnTo>
                  <a:pt x="563" y="501"/>
                </a:lnTo>
                <a:lnTo>
                  <a:pt x="563" y="502"/>
                </a:lnTo>
                <a:lnTo>
                  <a:pt x="562" y="502"/>
                </a:lnTo>
                <a:lnTo>
                  <a:pt x="562" y="503"/>
                </a:lnTo>
                <a:lnTo>
                  <a:pt x="561" y="504"/>
                </a:lnTo>
                <a:lnTo>
                  <a:pt x="561" y="504"/>
                </a:lnTo>
                <a:lnTo>
                  <a:pt x="560" y="505"/>
                </a:lnTo>
                <a:lnTo>
                  <a:pt x="560" y="506"/>
                </a:lnTo>
                <a:lnTo>
                  <a:pt x="559" y="506"/>
                </a:lnTo>
                <a:lnTo>
                  <a:pt x="559" y="507"/>
                </a:lnTo>
                <a:lnTo>
                  <a:pt x="558" y="507"/>
                </a:lnTo>
                <a:lnTo>
                  <a:pt x="557" y="508"/>
                </a:lnTo>
                <a:lnTo>
                  <a:pt x="557" y="509"/>
                </a:lnTo>
                <a:lnTo>
                  <a:pt x="557" y="509"/>
                </a:lnTo>
                <a:lnTo>
                  <a:pt x="570" y="521"/>
                </a:lnTo>
                <a:close/>
                <a:moveTo>
                  <a:pt x="599" y="474"/>
                </a:moveTo>
                <a:lnTo>
                  <a:pt x="599" y="474"/>
                </a:lnTo>
                <a:lnTo>
                  <a:pt x="600" y="473"/>
                </a:lnTo>
                <a:lnTo>
                  <a:pt x="600" y="472"/>
                </a:lnTo>
                <a:lnTo>
                  <a:pt x="600" y="471"/>
                </a:lnTo>
                <a:lnTo>
                  <a:pt x="601" y="470"/>
                </a:lnTo>
                <a:lnTo>
                  <a:pt x="601" y="470"/>
                </a:lnTo>
                <a:lnTo>
                  <a:pt x="601" y="469"/>
                </a:lnTo>
                <a:lnTo>
                  <a:pt x="602" y="468"/>
                </a:lnTo>
                <a:lnTo>
                  <a:pt x="602" y="467"/>
                </a:lnTo>
                <a:lnTo>
                  <a:pt x="602" y="466"/>
                </a:lnTo>
                <a:lnTo>
                  <a:pt x="603" y="465"/>
                </a:lnTo>
                <a:lnTo>
                  <a:pt x="603" y="464"/>
                </a:lnTo>
                <a:lnTo>
                  <a:pt x="603" y="463"/>
                </a:lnTo>
                <a:lnTo>
                  <a:pt x="603" y="462"/>
                </a:lnTo>
                <a:lnTo>
                  <a:pt x="604" y="461"/>
                </a:lnTo>
                <a:lnTo>
                  <a:pt x="604" y="461"/>
                </a:lnTo>
                <a:lnTo>
                  <a:pt x="604" y="460"/>
                </a:lnTo>
                <a:lnTo>
                  <a:pt x="604" y="459"/>
                </a:lnTo>
                <a:lnTo>
                  <a:pt x="605" y="458"/>
                </a:lnTo>
                <a:lnTo>
                  <a:pt x="605" y="457"/>
                </a:lnTo>
                <a:lnTo>
                  <a:pt x="605" y="456"/>
                </a:lnTo>
                <a:lnTo>
                  <a:pt x="605" y="456"/>
                </a:lnTo>
                <a:lnTo>
                  <a:pt x="588" y="452"/>
                </a:lnTo>
                <a:lnTo>
                  <a:pt x="588" y="452"/>
                </a:lnTo>
                <a:lnTo>
                  <a:pt x="588" y="452"/>
                </a:lnTo>
                <a:lnTo>
                  <a:pt x="588" y="453"/>
                </a:lnTo>
                <a:lnTo>
                  <a:pt x="588" y="454"/>
                </a:lnTo>
                <a:lnTo>
                  <a:pt x="587" y="455"/>
                </a:lnTo>
                <a:lnTo>
                  <a:pt x="587" y="456"/>
                </a:lnTo>
                <a:lnTo>
                  <a:pt x="587" y="456"/>
                </a:lnTo>
                <a:lnTo>
                  <a:pt x="587" y="457"/>
                </a:lnTo>
                <a:lnTo>
                  <a:pt x="586" y="458"/>
                </a:lnTo>
                <a:lnTo>
                  <a:pt x="586" y="459"/>
                </a:lnTo>
                <a:lnTo>
                  <a:pt x="586" y="460"/>
                </a:lnTo>
                <a:lnTo>
                  <a:pt x="586" y="460"/>
                </a:lnTo>
                <a:lnTo>
                  <a:pt x="585" y="461"/>
                </a:lnTo>
                <a:lnTo>
                  <a:pt x="585" y="462"/>
                </a:lnTo>
                <a:lnTo>
                  <a:pt x="585" y="463"/>
                </a:lnTo>
                <a:lnTo>
                  <a:pt x="584" y="463"/>
                </a:lnTo>
                <a:lnTo>
                  <a:pt x="584" y="464"/>
                </a:lnTo>
                <a:lnTo>
                  <a:pt x="584" y="465"/>
                </a:lnTo>
                <a:lnTo>
                  <a:pt x="584" y="466"/>
                </a:lnTo>
                <a:lnTo>
                  <a:pt x="583" y="467"/>
                </a:lnTo>
                <a:lnTo>
                  <a:pt x="583" y="467"/>
                </a:lnTo>
                <a:lnTo>
                  <a:pt x="599" y="474"/>
                </a:lnTo>
                <a:close/>
                <a:moveTo>
                  <a:pt x="610" y="419"/>
                </a:moveTo>
                <a:lnTo>
                  <a:pt x="610" y="419"/>
                </a:lnTo>
                <a:lnTo>
                  <a:pt x="610" y="419"/>
                </a:lnTo>
                <a:lnTo>
                  <a:pt x="610" y="418"/>
                </a:lnTo>
                <a:lnTo>
                  <a:pt x="610" y="417"/>
                </a:lnTo>
                <a:lnTo>
                  <a:pt x="610" y="416"/>
                </a:lnTo>
                <a:lnTo>
                  <a:pt x="610" y="415"/>
                </a:lnTo>
                <a:lnTo>
                  <a:pt x="610" y="414"/>
                </a:lnTo>
                <a:lnTo>
                  <a:pt x="610" y="413"/>
                </a:lnTo>
                <a:lnTo>
                  <a:pt x="610" y="412"/>
                </a:lnTo>
                <a:lnTo>
                  <a:pt x="610" y="411"/>
                </a:lnTo>
                <a:lnTo>
                  <a:pt x="610" y="410"/>
                </a:lnTo>
                <a:lnTo>
                  <a:pt x="610" y="409"/>
                </a:lnTo>
                <a:lnTo>
                  <a:pt x="610" y="408"/>
                </a:lnTo>
                <a:lnTo>
                  <a:pt x="610" y="407"/>
                </a:lnTo>
                <a:lnTo>
                  <a:pt x="610" y="406"/>
                </a:lnTo>
                <a:lnTo>
                  <a:pt x="610" y="405"/>
                </a:lnTo>
                <a:lnTo>
                  <a:pt x="610" y="404"/>
                </a:lnTo>
                <a:lnTo>
                  <a:pt x="610" y="403"/>
                </a:lnTo>
                <a:lnTo>
                  <a:pt x="610" y="402"/>
                </a:lnTo>
                <a:lnTo>
                  <a:pt x="609" y="401"/>
                </a:lnTo>
                <a:lnTo>
                  <a:pt x="609" y="400"/>
                </a:lnTo>
                <a:lnTo>
                  <a:pt x="592" y="402"/>
                </a:lnTo>
                <a:lnTo>
                  <a:pt x="592" y="403"/>
                </a:lnTo>
                <a:lnTo>
                  <a:pt x="592" y="404"/>
                </a:lnTo>
                <a:lnTo>
                  <a:pt x="592" y="405"/>
                </a:lnTo>
                <a:lnTo>
                  <a:pt x="592" y="406"/>
                </a:lnTo>
                <a:lnTo>
                  <a:pt x="592" y="406"/>
                </a:lnTo>
                <a:lnTo>
                  <a:pt x="592" y="407"/>
                </a:lnTo>
                <a:lnTo>
                  <a:pt x="592" y="408"/>
                </a:lnTo>
                <a:lnTo>
                  <a:pt x="592" y="409"/>
                </a:lnTo>
                <a:lnTo>
                  <a:pt x="592" y="410"/>
                </a:lnTo>
                <a:lnTo>
                  <a:pt x="593" y="411"/>
                </a:lnTo>
                <a:lnTo>
                  <a:pt x="593" y="412"/>
                </a:lnTo>
                <a:lnTo>
                  <a:pt x="593" y="413"/>
                </a:lnTo>
                <a:lnTo>
                  <a:pt x="593" y="413"/>
                </a:lnTo>
                <a:lnTo>
                  <a:pt x="593" y="414"/>
                </a:lnTo>
                <a:lnTo>
                  <a:pt x="593" y="415"/>
                </a:lnTo>
                <a:lnTo>
                  <a:pt x="593" y="416"/>
                </a:lnTo>
                <a:lnTo>
                  <a:pt x="593" y="417"/>
                </a:lnTo>
                <a:lnTo>
                  <a:pt x="593" y="418"/>
                </a:lnTo>
                <a:lnTo>
                  <a:pt x="593" y="419"/>
                </a:lnTo>
                <a:lnTo>
                  <a:pt x="593" y="419"/>
                </a:lnTo>
                <a:lnTo>
                  <a:pt x="610" y="419"/>
                </a:lnTo>
                <a:close/>
                <a:moveTo>
                  <a:pt x="601" y="364"/>
                </a:moveTo>
                <a:lnTo>
                  <a:pt x="601" y="364"/>
                </a:lnTo>
                <a:lnTo>
                  <a:pt x="601" y="363"/>
                </a:lnTo>
                <a:lnTo>
                  <a:pt x="600" y="363"/>
                </a:lnTo>
                <a:lnTo>
                  <a:pt x="600" y="362"/>
                </a:lnTo>
                <a:lnTo>
                  <a:pt x="600" y="361"/>
                </a:lnTo>
                <a:lnTo>
                  <a:pt x="599" y="360"/>
                </a:lnTo>
                <a:lnTo>
                  <a:pt x="599" y="359"/>
                </a:lnTo>
                <a:lnTo>
                  <a:pt x="599" y="358"/>
                </a:lnTo>
                <a:lnTo>
                  <a:pt x="598" y="357"/>
                </a:lnTo>
                <a:lnTo>
                  <a:pt x="598" y="356"/>
                </a:lnTo>
                <a:lnTo>
                  <a:pt x="598" y="356"/>
                </a:lnTo>
                <a:lnTo>
                  <a:pt x="597" y="355"/>
                </a:lnTo>
                <a:lnTo>
                  <a:pt x="597" y="354"/>
                </a:lnTo>
                <a:lnTo>
                  <a:pt x="596" y="353"/>
                </a:lnTo>
                <a:lnTo>
                  <a:pt x="596" y="352"/>
                </a:lnTo>
                <a:lnTo>
                  <a:pt x="596" y="351"/>
                </a:lnTo>
                <a:lnTo>
                  <a:pt x="595" y="350"/>
                </a:lnTo>
                <a:lnTo>
                  <a:pt x="595" y="350"/>
                </a:lnTo>
                <a:lnTo>
                  <a:pt x="594" y="349"/>
                </a:lnTo>
                <a:lnTo>
                  <a:pt x="594" y="348"/>
                </a:lnTo>
                <a:lnTo>
                  <a:pt x="594" y="347"/>
                </a:lnTo>
                <a:lnTo>
                  <a:pt x="593" y="347"/>
                </a:lnTo>
                <a:lnTo>
                  <a:pt x="578" y="355"/>
                </a:lnTo>
                <a:lnTo>
                  <a:pt x="578" y="355"/>
                </a:lnTo>
                <a:lnTo>
                  <a:pt x="578" y="356"/>
                </a:lnTo>
                <a:lnTo>
                  <a:pt x="579" y="357"/>
                </a:lnTo>
                <a:lnTo>
                  <a:pt x="579" y="357"/>
                </a:lnTo>
                <a:lnTo>
                  <a:pt x="579" y="358"/>
                </a:lnTo>
                <a:lnTo>
                  <a:pt x="580" y="359"/>
                </a:lnTo>
                <a:lnTo>
                  <a:pt x="580" y="360"/>
                </a:lnTo>
                <a:lnTo>
                  <a:pt x="580" y="360"/>
                </a:lnTo>
                <a:lnTo>
                  <a:pt x="581" y="361"/>
                </a:lnTo>
                <a:lnTo>
                  <a:pt x="581" y="362"/>
                </a:lnTo>
                <a:lnTo>
                  <a:pt x="581" y="363"/>
                </a:lnTo>
                <a:lnTo>
                  <a:pt x="582" y="363"/>
                </a:lnTo>
                <a:lnTo>
                  <a:pt x="582" y="364"/>
                </a:lnTo>
                <a:lnTo>
                  <a:pt x="582" y="365"/>
                </a:lnTo>
                <a:lnTo>
                  <a:pt x="583" y="366"/>
                </a:lnTo>
                <a:lnTo>
                  <a:pt x="583" y="366"/>
                </a:lnTo>
                <a:lnTo>
                  <a:pt x="583" y="367"/>
                </a:lnTo>
                <a:lnTo>
                  <a:pt x="584" y="368"/>
                </a:lnTo>
                <a:lnTo>
                  <a:pt x="584" y="369"/>
                </a:lnTo>
                <a:lnTo>
                  <a:pt x="584" y="370"/>
                </a:lnTo>
                <a:lnTo>
                  <a:pt x="584" y="370"/>
                </a:lnTo>
                <a:lnTo>
                  <a:pt x="601" y="364"/>
                </a:lnTo>
                <a:close/>
                <a:moveTo>
                  <a:pt x="573" y="316"/>
                </a:moveTo>
                <a:lnTo>
                  <a:pt x="573" y="316"/>
                </a:lnTo>
                <a:lnTo>
                  <a:pt x="572" y="316"/>
                </a:lnTo>
                <a:lnTo>
                  <a:pt x="572" y="315"/>
                </a:lnTo>
                <a:lnTo>
                  <a:pt x="571" y="315"/>
                </a:lnTo>
                <a:lnTo>
                  <a:pt x="570" y="314"/>
                </a:lnTo>
                <a:lnTo>
                  <a:pt x="570" y="313"/>
                </a:lnTo>
                <a:lnTo>
                  <a:pt x="569" y="313"/>
                </a:lnTo>
                <a:lnTo>
                  <a:pt x="569" y="312"/>
                </a:lnTo>
                <a:lnTo>
                  <a:pt x="568" y="311"/>
                </a:lnTo>
                <a:lnTo>
                  <a:pt x="567" y="311"/>
                </a:lnTo>
                <a:lnTo>
                  <a:pt x="567" y="310"/>
                </a:lnTo>
                <a:lnTo>
                  <a:pt x="566" y="309"/>
                </a:lnTo>
                <a:lnTo>
                  <a:pt x="565" y="309"/>
                </a:lnTo>
                <a:lnTo>
                  <a:pt x="565" y="308"/>
                </a:lnTo>
                <a:lnTo>
                  <a:pt x="564" y="307"/>
                </a:lnTo>
                <a:lnTo>
                  <a:pt x="563" y="307"/>
                </a:lnTo>
                <a:lnTo>
                  <a:pt x="563" y="306"/>
                </a:lnTo>
                <a:lnTo>
                  <a:pt x="562" y="305"/>
                </a:lnTo>
                <a:lnTo>
                  <a:pt x="561" y="305"/>
                </a:lnTo>
                <a:lnTo>
                  <a:pt x="561" y="304"/>
                </a:lnTo>
                <a:lnTo>
                  <a:pt x="560" y="304"/>
                </a:lnTo>
                <a:lnTo>
                  <a:pt x="559" y="303"/>
                </a:lnTo>
                <a:lnTo>
                  <a:pt x="548" y="316"/>
                </a:lnTo>
                <a:lnTo>
                  <a:pt x="548" y="317"/>
                </a:lnTo>
                <a:lnTo>
                  <a:pt x="549" y="317"/>
                </a:lnTo>
                <a:lnTo>
                  <a:pt x="549" y="318"/>
                </a:lnTo>
                <a:lnTo>
                  <a:pt x="550" y="318"/>
                </a:lnTo>
                <a:lnTo>
                  <a:pt x="551" y="319"/>
                </a:lnTo>
                <a:lnTo>
                  <a:pt x="551" y="319"/>
                </a:lnTo>
                <a:lnTo>
                  <a:pt x="552" y="320"/>
                </a:lnTo>
                <a:lnTo>
                  <a:pt x="552" y="320"/>
                </a:lnTo>
                <a:lnTo>
                  <a:pt x="553" y="321"/>
                </a:lnTo>
                <a:lnTo>
                  <a:pt x="554" y="322"/>
                </a:lnTo>
                <a:lnTo>
                  <a:pt x="554" y="322"/>
                </a:lnTo>
                <a:lnTo>
                  <a:pt x="555" y="323"/>
                </a:lnTo>
                <a:lnTo>
                  <a:pt x="555" y="323"/>
                </a:lnTo>
                <a:lnTo>
                  <a:pt x="556" y="324"/>
                </a:lnTo>
                <a:lnTo>
                  <a:pt x="556" y="325"/>
                </a:lnTo>
                <a:lnTo>
                  <a:pt x="557" y="325"/>
                </a:lnTo>
                <a:lnTo>
                  <a:pt x="557" y="326"/>
                </a:lnTo>
                <a:lnTo>
                  <a:pt x="558" y="326"/>
                </a:lnTo>
                <a:lnTo>
                  <a:pt x="559" y="327"/>
                </a:lnTo>
                <a:lnTo>
                  <a:pt x="559" y="328"/>
                </a:lnTo>
                <a:lnTo>
                  <a:pt x="559" y="328"/>
                </a:lnTo>
                <a:lnTo>
                  <a:pt x="573" y="316"/>
                </a:lnTo>
                <a:close/>
                <a:moveTo>
                  <a:pt x="529" y="282"/>
                </a:moveTo>
                <a:lnTo>
                  <a:pt x="529" y="282"/>
                </a:lnTo>
                <a:lnTo>
                  <a:pt x="528" y="281"/>
                </a:lnTo>
                <a:lnTo>
                  <a:pt x="528" y="281"/>
                </a:lnTo>
                <a:lnTo>
                  <a:pt x="527" y="281"/>
                </a:lnTo>
                <a:lnTo>
                  <a:pt x="526" y="280"/>
                </a:lnTo>
                <a:lnTo>
                  <a:pt x="525" y="280"/>
                </a:lnTo>
                <a:lnTo>
                  <a:pt x="524" y="279"/>
                </a:lnTo>
                <a:lnTo>
                  <a:pt x="524" y="279"/>
                </a:lnTo>
                <a:lnTo>
                  <a:pt x="523" y="278"/>
                </a:lnTo>
                <a:lnTo>
                  <a:pt x="522" y="278"/>
                </a:lnTo>
                <a:lnTo>
                  <a:pt x="521" y="278"/>
                </a:lnTo>
                <a:lnTo>
                  <a:pt x="520" y="277"/>
                </a:lnTo>
                <a:lnTo>
                  <a:pt x="519" y="277"/>
                </a:lnTo>
                <a:lnTo>
                  <a:pt x="518" y="277"/>
                </a:lnTo>
                <a:lnTo>
                  <a:pt x="518" y="276"/>
                </a:lnTo>
                <a:lnTo>
                  <a:pt x="517" y="276"/>
                </a:lnTo>
                <a:lnTo>
                  <a:pt x="516" y="275"/>
                </a:lnTo>
                <a:lnTo>
                  <a:pt x="515" y="275"/>
                </a:lnTo>
                <a:lnTo>
                  <a:pt x="514" y="275"/>
                </a:lnTo>
                <a:lnTo>
                  <a:pt x="513" y="274"/>
                </a:lnTo>
                <a:lnTo>
                  <a:pt x="512" y="274"/>
                </a:lnTo>
                <a:lnTo>
                  <a:pt x="512" y="274"/>
                </a:lnTo>
                <a:lnTo>
                  <a:pt x="506" y="290"/>
                </a:lnTo>
                <a:lnTo>
                  <a:pt x="506" y="290"/>
                </a:lnTo>
                <a:lnTo>
                  <a:pt x="507" y="291"/>
                </a:lnTo>
                <a:lnTo>
                  <a:pt x="508" y="291"/>
                </a:lnTo>
                <a:lnTo>
                  <a:pt x="508" y="291"/>
                </a:lnTo>
                <a:lnTo>
                  <a:pt x="509" y="292"/>
                </a:lnTo>
                <a:lnTo>
                  <a:pt x="510" y="292"/>
                </a:lnTo>
                <a:lnTo>
                  <a:pt x="511" y="292"/>
                </a:lnTo>
                <a:lnTo>
                  <a:pt x="511" y="293"/>
                </a:lnTo>
                <a:lnTo>
                  <a:pt x="512" y="293"/>
                </a:lnTo>
                <a:lnTo>
                  <a:pt x="513" y="293"/>
                </a:lnTo>
                <a:lnTo>
                  <a:pt x="514" y="294"/>
                </a:lnTo>
                <a:lnTo>
                  <a:pt x="514" y="294"/>
                </a:lnTo>
                <a:lnTo>
                  <a:pt x="515" y="294"/>
                </a:lnTo>
                <a:lnTo>
                  <a:pt x="516" y="295"/>
                </a:lnTo>
                <a:lnTo>
                  <a:pt x="517" y="295"/>
                </a:lnTo>
                <a:lnTo>
                  <a:pt x="517" y="295"/>
                </a:lnTo>
                <a:lnTo>
                  <a:pt x="518" y="296"/>
                </a:lnTo>
                <a:lnTo>
                  <a:pt x="519" y="296"/>
                </a:lnTo>
                <a:lnTo>
                  <a:pt x="520" y="297"/>
                </a:lnTo>
                <a:lnTo>
                  <a:pt x="520" y="297"/>
                </a:lnTo>
                <a:lnTo>
                  <a:pt x="521" y="297"/>
                </a:lnTo>
                <a:lnTo>
                  <a:pt x="529" y="282"/>
                </a:lnTo>
                <a:close/>
                <a:moveTo>
                  <a:pt x="457" y="231"/>
                </a:moveTo>
                <a:lnTo>
                  <a:pt x="457" y="231"/>
                </a:lnTo>
                <a:cubicBezTo>
                  <a:pt x="354" y="231"/>
                  <a:pt x="271" y="314"/>
                  <a:pt x="271" y="417"/>
                </a:cubicBezTo>
                <a:cubicBezTo>
                  <a:pt x="271" y="520"/>
                  <a:pt x="354" y="603"/>
                  <a:pt x="457" y="603"/>
                </a:cubicBezTo>
                <a:cubicBezTo>
                  <a:pt x="560" y="603"/>
                  <a:pt x="643" y="520"/>
                  <a:pt x="643" y="417"/>
                </a:cubicBezTo>
                <a:cubicBezTo>
                  <a:pt x="643" y="314"/>
                  <a:pt x="560" y="231"/>
                  <a:pt x="457" y="231"/>
                </a:cubicBezTo>
                <a:close/>
                <a:moveTo>
                  <a:pt x="30" y="153"/>
                </a:moveTo>
                <a:lnTo>
                  <a:pt x="30" y="153"/>
                </a:lnTo>
                <a:cubicBezTo>
                  <a:pt x="66" y="150"/>
                  <a:pt x="102" y="148"/>
                  <a:pt x="138" y="147"/>
                </a:cubicBezTo>
                <a:cubicBezTo>
                  <a:pt x="114" y="146"/>
                  <a:pt x="89" y="144"/>
                  <a:pt x="65" y="141"/>
                </a:cubicBezTo>
                <a:cubicBezTo>
                  <a:pt x="49" y="139"/>
                  <a:pt x="35" y="128"/>
                  <a:pt x="35" y="111"/>
                </a:cubicBezTo>
                <a:cubicBezTo>
                  <a:pt x="35" y="87"/>
                  <a:pt x="35" y="63"/>
                  <a:pt x="35" y="39"/>
                </a:cubicBezTo>
                <a:cubicBezTo>
                  <a:pt x="35" y="23"/>
                  <a:pt x="49" y="11"/>
                  <a:pt x="65" y="9"/>
                </a:cubicBezTo>
                <a:cubicBezTo>
                  <a:pt x="163" y="0"/>
                  <a:pt x="260" y="1"/>
                  <a:pt x="358" y="9"/>
                </a:cubicBezTo>
                <a:cubicBezTo>
                  <a:pt x="374" y="11"/>
                  <a:pt x="388" y="23"/>
                  <a:pt x="388" y="39"/>
                </a:cubicBezTo>
                <a:cubicBezTo>
                  <a:pt x="388" y="63"/>
                  <a:pt x="388" y="87"/>
                  <a:pt x="388" y="111"/>
                </a:cubicBezTo>
                <a:cubicBezTo>
                  <a:pt x="388" y="128"/>
                  <a:pt x="374" y="139"/>
                  <a:pt x="358" y="141"/>
                </a:cubicBezTo>
                <a:cubicBezTo>
                  <a:pt x="323" y="145"/>
                  <a:pt x="287" y="147"/>
                  <a:pt x="252" y="149"/>
                </a:cubicBezTo>
                <a:cubicBezTo>
                  <a:pt x="276" y="150"/>
                  <a:pt x="299" y="151"/>
                  <a:pt x="323" y="153"/>
                </a:cubicBezTo>
                <a:cubicBezTo>
                  <a:pt x="339" y="155"/>
                  <a:pt x="353" y="167"/>
                  <a:pt x="353" y="183"/>
                </a:cubicBezTo>
                <a:lnTo>
                  <a:pt x="353" y="218"/>
                </a:lnTo>
                <a:cubicBezTo>
                  <a:pt x="333" y="229"/>
                  <a:pt x="314" y="242"/>
                  <a:pt x="299" y="258"/>
                </a:cubicBezTo>
                <a:cubicBezTo>
                  <a:pt x="289" y="268"/>
                  <a:pt x="280" y="278"/>
                  <a:pt x="272" y="290"/>
                </a:cubicBezTo>
                <a:cubicBezTo>
                  <a:pt x="191" y="296"/>
                  <a:pt x="111" y="294"/>
                  <a:pt x="30" y="285"/>
                </a:cubicBezTo>
                <a:cubicBezTo>
                  <a:pt x="13" y="283"/>
                  <a:pt x="0" y="272"/>
                  <a:pt x="0" y="255"/>
                </a:cubicBezTo>
                <a:cubicBezTo>
                  <a:pt x="0" y="231"/>
                  <a:pt x="0" y="207"/>
                  <a:pt x="0" y="183"/>
                </a:cubicBezTo>
                <a:cubicBezTo>
                  <a:pt x="0" y="167"/>
                  <a:pt x="13" y="155"/>
                  <a:pt x="30" y="153"/>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17"/>
          <p:cNvSpPr>
            <a:spLocks noEditPoints="1"/>
          </p:cNvSpPr>
          <p:nvPr/>
        </p:nvSpPr>
        <p:spPr bwMode="auto">
          <a:xfrm>
            <a:off x="7129506" y="2587960"/>
            <a:ext cx="646248" cy="691090"/>
          </a:xfrm>
          <a:custGeom>
            <a:avLst/>
            <a:gdLst>
              <a:gd name="T0" fmla="*/ 224 w 593"/>
              <a:gd name="T1" fmla="*/ 394 h 633"/>
              <a:gd name="T2" fmla="*/ 213 w 593"/>
              <a:gd name="T3" fmla="*/ 358 h 633"/>
              <a:gd name="T4" fmla="*/ 259 w 593"/>
              <a:gd name="T5" fmla="*/ 173 h 633"/>
              <a:gd name="T6" fmla="*/ 307 w 593"/>
              <a:gd name="T7" fmla="*/ 323 h 633"/>
              <a:gd name="T8" fmla="*/ 367 w 593"/>
              <a:gd name="T9" fmla="*/ 149 h 633"/>
              <a:gd name="T10" fmla="*/ 234 w 593"/>
              <a:gd name="T11" fmla="*/ 296 h 633"/>
              <a:gd name="T12" fmla="*/ 223 w 593"/>
              <a:gd name="T13" fmla="*/ 315 h 633"/>
              <a:gd name="T14" fmla="*/ 304 w 593"/>
              <a:gd name="T15" fmla="*/ 363 h 633"/>
              <a:gd name="T16" fmla="*/ 391 w 593"/>
              <a:gd name="T17" fmla="*/ 127 h 633"/>
              <a:gd name="T18" fmla="*/ 395 w 593"/>
              <a:gd name="T19" fmla="*/ 81 h 633"/>
              <a:gd name="T20" fmla="*/ 391 w 593"/>
              <a:gd name="T21" fmla="*/ 127 h 633"/>
              <a:gd name="T22" fmla="*/ 463 w 593"/>
              <a:gd name="T23" fmla="*/ 149 h 633"/>
              <a:gd name="T24" fmla="*/ 417 w 593"/>
              <a:gd name="T25" fmla="*/ 154 h 633"/>
              <a:gd name="T26" fmla="*/ 338 w 593"/>
              <a:gd name="T27" fmla="*/ 107 h 633"/>
              <a:gd name="T28" fmla="*/ 319 w 593"/>
              <a:gd name="T29" fmla="*/ 65 h 633"/>
              <a:gd name="T30" fmla="*/ 338 w 593"/>
              <a:gd name="T31" fmla="*/ 107 h 633"/>
              <a:gd name="T32" fmla="*/ 261 w 593"/>
              <a:gd name="T33" fmla="*/ 79 h 633"/>
              <a:gd name="T34" fmla="*/ 266 w 593"/>
              <a:gd name="T35" fmla="*/ 125 h 633"/>
              <a:gd name="T36" fmla="*/ 435 w 593"/>
              <a:gd name="T37" fmla="*/ 226 h 633"/>
              <a:gd name="T38" fmla="*/ 477 w 593"/>
              <a:gd name="T39" fmla="*/ 207 h 633"/>
              <a:gd name="T40" fmla="*/ 435 w 593"/>
              <a:gd name="T41" fmla="*/ 226 h 633"/>
              <a:gd name="T42" fmla="*/ 218 w 593"/>
              <a:gd name="T43" fmla="*/ 324 h 633"/>
              <a:gd name="T44" fmla="*/ 206 w 593"/>
              <a:gd name="T45" fmla="*/ 344 h 633"/>
              <a:gd name="T46" fmla="*/ 288 w 593"/>
              <a:gd name="T47" fmla="*/ 391 h 633"/>
              <a:gd name="T48" fmla="*/ 216 w 593"/>
              <a:gd name="T49" fmla="*/ 633 h 633"/>
              <a:gd name="T50" fmla="*/ 231 w 593"/>
              <a:gd name="T51" fmla="*/ 37 h 633"/>
              <a:gd name="T52" fmla="*/ 564 w 593"/>
              <a:gd name="T53" fmla="*/ 180 h 633"/>
              <a:gd name="T54" fmla="*/ 569 w 593"/>
              <a:gd name="T55" fmla="*/ 276 h 633"/>
              <a:gd name="T56" fmla="*/ 586 w 593"/>
              <a:gd name="T57" fmla="*/ 396 h 633"/>
              <a:gd name="T58" fmla="*/ 565 w 593"/>
              <a:gd name="T59" fmla="*/ 498 h 633"/>
              <a:gd name="T60" fmla="*/ 442 w 593"/>
              <a:gd name="T61" fmla="*/ 526 h 633"/>
              <a:gd name="T62" fmla="*/ 216 w 593"/>
              <a:gd name="T63" fmla="*/ 633 h 6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93" h="633">
                <a:moveTo>
                  <a:pt x="213" y="358"/>
                </a:moveTo>
                <a:cubicBezTo>
                  <a:pt x="207" y="371"/>
                  <a:pt x="212" y="387"/>
                  <a:pt x="224" y="394"/>
                </a:cubicBezTo>
                <a:cubicBezTo>
                  <a:pt x="235" y="400"/>
                  <a:pt x="248" y="398"/>
                  <a:pt x="257" y="391"/>
                </a:cubicBezTo>
                <a:lnTo>
                  <a:pt x="213" y="358"/>
                </a:lnTo>
                <a:close/>
                <a:moveTo>
                  <a:pt x="367" y="149"/>
                </a:moveTo>
                <a:cubicBezTo>
                  <a:pt x="328" y="126"/>
                  <a:pt x="279" y="137"/>
                  <a:pt x="259" y="173"/>
                </a:cubicBezTo>
                <a:cubicBezTo>
                  <a:pt x="238" y="210"/>
                  <a:pt x="265" y="250"/>
                  <a:pt x="246" y="288"/>
                </a:cubicBezTo>
                <a:lnTo>
                  <a:pt x="307" y="323"/>
                </a:lnTo>
                <a:cubicBezTo>
                  <a:pt x="330" y="288"/>
                  <a:pt x="380" y="291"/>
                  <a:pt x="401" y="255"/>
                </a:cubicBezTo>
                <a:cubicBezTo>
                  <a:pt x="421" y="219"/>
                  <a:pt x="406" y="172"/>
                  <a:pt x="367" y="149"/>
                </a:cubicBezTo>
                <a:close/>
                <a:moveTo>
                  <a:pt x="301" y="346"/>
                </a:moveTo>
                <a:lnTo>
                  <a:pt x="234" y="296"/>
                </a:lnTo>
                <a:cubicBezTo>
                  <a:pt x="229" y="292"/>
                  <a:pt x="223" y="293"/>
                  <a:pt x="219" y="299"/>
                </a:cubicBezTo>
                <a:cubicBezTo>
                  <a:pt x="216" y="304"/>
                  <a:pt x="218" y="312"/>
                  <a:pt x="223" y="315"/>
                </a:cubicBezTo>
                <a:lnTo>
                  <a:pt x="289" y="366"/>
                </a:lnTo>
                <a:cubicBezTo>
                  <a:pt x="295" y="370"/>
                  <a:pt x="301" y="368"/>
                  <a:pt x="304" y="363"/>
                </a:cubicBezTo>
                <a:cubicBezTo>
                  <a:pt x="307" y="357"/>
                  <a:pt x="306" y="350"/>
                  <a:pt x="301" y="346"/>
                </a:cubicBezTo>
                <a:close/>
                <a:moveTo>
                  <a:pt x="391" y="127"/>
                </a:moveTo>
                <a:lnTo>
                  <a:pt x="412" y="90"/>
                </a:lnTo>
                <a:lnTo>
                  <a:pt x="395" y="81"/>
                </a:lnTo>
                <a:lnTo>
                  <a:pt x="374" y="117"/>
                </a:lnTo>
                <a:lnTo>
                  <a:pt x="391" y="127"/>
                </a:lnTo>
                <a:close/>
                <a:moveTo>
                  <a:pt x="426" y="170"/>
                </a:moveTo>
                <a:lnTo>
                  <a:pt x="463" y="149"/>
                </a:lnTo>
                <a:lnTo>
                  <a:pt x="453" y="133"/>
                </a:lnTo>
                <a:lnTo>
                  <a:pt x="417" y="154"/>
                </a:lnTo>
                <a:lnTo>
                  <a:pt x="426" y="170"/>
                </a:lnTo>
                <a:close/>
                <a:moveTo>
                  <a:pt x="338" y="107"/>
                </a:moveTo>
                <a:lnTo>
                  <a:pt x="338" y="65"/>
                </a:lnTo>
                <a:lnTo>
                  <a:pt x="319" y="65"/>
                </a:lnTo>
                <a:lnTo>
                  <a:pt x="319" y="107"/>
                </a:lnTo>
                <a:lnTo>
                  <a:pt x="338" y="107"/>
                </a:lnTo>
                <a:close/>
                <a:moveTo>
                  <a:pt x="282" y="116"/>
                </a:moveTo>
                <a:lnTo>
                  <a:pt x="261" y="79"/>
                </a:lnTo>
                <a:lnTo>
                  <a:pt x="245" y="89"/>
                </a:lnTo>
                <a:lnTo>
                  <a:pt x="266" y="125"/>
                </a:lnTo>
                <a:lnTo>
                  <a:pt x="282" y="116"/>
                </a:lnTo>
                <a:close/>
                <a:moveTo>
                  <a:pt x="435" y="226"/>
                </a:moveTo>
                <a:lnTo>
                  <a:pt x="477" y="226"/>
                </a:lnTo>
                <a:lnTo>
                  <a:pt x="477" y="207"/>
                </a:lnTo>
                <a:lnTo>
                  <a:pt x="436" y="207"/>
                </a:lnTo>
                <a:lnTo>
                  <a:pt x="435" y="226"/>
                </a:lnTo>
                <a:close/>
                <a:moveTo>
                  <a:pt x="284" y="375"/>
                </a:moveTo>
                <a:lnTo>
                  <a:pt x="218" y="324"/>
                </a:lnTo>
                <a:cubicBezTo>
                  <a:pt x="213" y="320"/>
                  <a:pt x="206" y="322"/>
                  <a:pt x="203" y="327"/>
                </a:cubicBezTo>
                <a:cubicBezTo>
                  <a:pt x="200" y="333"/>
                  <a:pt x="201" y="340"/>
                  <a:pt x="206" y="344"/>
                </a:cubicBezTo>
                <a:lnTo>
                  <a:pt x="273" y="394"/>
                </a:lnTo>
                <a:cubicBezTo>
                  <a:pt x="278" y="398"/>
                  <a:pt x="285" y="397"/>
                  <a:pt x="288" y="391"/>
                </a:cubicBezTo>
                <a:cubicBezTo>
                  <a:pt x="291" y="386"/>
                  <a:pt x="289" y="378"/>
                  <a:pt x="284" y="375"/>
                </a:cubicBezTo>
                <a:close/>
                <a:moveTo>
                  <a:pt x="216" y="633"/>
                </a:moveTo>
                <a:cubicBezTo>
                  <a:pt x="223" y="583"/>
                  <a:pt x="223" y="530"/>
                  <a:pt x="210" y="483"/>
                </a:cubicBezTo>
                <a:cubicBezTo>
                  <a:pt x="0" y="365"/>
                  <a:pt x="55" y="92"/>
                  <a:pt x="231" y="37"/>
                </a:cubicBezTo>
                <a:cubicBezTo>
                  <a:pt x="324" y="0"/>
                  <a:pt x="450" y="22"/>
                  <a:pt x="533" y="105"/>
                </a:cubicBezTo>
                <a:cubicBezTo>
                  <a:pt x="593" y="165"/>
                  <a:pt x="564" y="180"/>
                  <a:pt x="564" y="180"/>
                </a:cubicBezTo>
                <a:lnTo>
                  <a:pt x="551" y="187"/>
                </a:lnTo>
                <a:cubicBezTo>
                  <a:pt x="558" y="216"/>
                  <a:pt x="571" y="268"/>
                  <a:pt x="569" y="276"/>
                </a:cubicBezTo>
                <a:cubicBezTo>
                  <a:pt x="567" y="285"/>
                  <a:pt x="556" y="295"/>
                  <a:pt x="556" y="295"/>
                </a:cubicBezTo>
                <a:lnTo>
                  <a:pt x="586" y="396"/>
                </a:lnTo>
                <a:lnTo>
                  <a:pt x="559" y="407"/>
                </a:lnTo>
                <a:cubicBezTo>
                  <a:pt x="565" y="439"/>
                  <a:pt x="568" y="466"/>
                  <a:pt x="565" y="498"/>
                </a:cubicBezTo>
                <a:cubicBezTo>
                  <a:pt x="565" y="503"/>
                  <a:pt x="547" y="519"/>
                  <a:pt x="532" y="520"/>
                </a:cubicBezTo>
                <a:lnTo>
                  <a:pt x="442" y="526"/>
                </a:lnTo>
                <a:lnTo>
                  <a:pt x="448" y="633"/>
                </a:lnTo>
                <a:lnTo>
                  <a:pt x="216" y="633"/>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18"/>
          <p:cNvSpPr>
            <a:spLocks noEditPoints="1"/>
          </p:cNvSpPr>
          <p:nvPr/>
        </p:nvSpPr>
        <p:spPr bwMode="auto">
          <a:xfrm>
            <a:off x="4393004" y="2616975"/>
            <a:ext cx="619870" cy="656800"/>
          </a:xfrm>
          <a:custGeom>
            <a:avLst/>
            <a:gdLst>
              <a:gd name="T0" fmla="*/ 283 w 568"/>
              <a:gd name="T1" fmla="*/ 574 h 601"/>
              <a:gd name="T2" fmla="*/ 284 w 568"/>
              <a:gd name="T3" fmla="*/ 333 h 601"/>
              <a:gd name="T4" fmla="*/ 453 w 568"/>
              <a:gd name="T5" fmla="*/ 301 h 601"/>
              <a:gd name="T6" fmla="*/ 347 w 568"/>
              <a:gd name="T7" fmla="*/ 343 h 601"/>
              <a:gd name="T8" fmla="*/ 95 w 568"/>
              <a:gd name="T9" fmla="*/ 214 h 601"/>
              <a:gd name="T10" fmla="*/ 127 w 568"/>
              <a:gd name="T11" fmla="*/ 218 h 601"/>
              <a:gd name="T12" fmla="*/ 168 w 568"/>
              <a:gd name="T13" fmla="*/ 222 h 601"/>
              <a:gd name="T14" fmla="*/ 167 w 568"/>
              <a:gd name="T15" fmla="*/ 195 h 601"/>
              <a:gd name="T16" fmla="*/ 284 w 568"/>
              <a:gd name="T17" fmla="*/ 303 h 601"/>
              <a:gd name="T18" fmla="*/ 413 w 568"/>
              <a:gd name="T19" fmla="*/ 209 h 601"/>
              <a:gd name="T20" fmla="*/ 442 w 568"/>
              <a:gd name="T21" fmla="*/ 204 h 601"/>
              <a:gd name="T22" fmla="*/ 458 w 568"/>
              <a:gd name="T23" fmla="*/ 210 h 601"/>
              <a:gd name="T24" fmla="*/ 416 w 568"/>
              <a:gd name="T25" fmla="*/ 256 h 601"/>
              <a:gd name="T26" fmla="*/ 489 w 568"/>
              <a:gd name="T27" fmla="*/ 341 h 601"/>
              <a:gd name="T28" fmla="*/ 467 w 568"/>
              <a:gd name="T29" fmla="*/ 263 h 601"/>
              <a:gd name="T30" fmla="*/ 467 w 568"/>
              <a:gd name="T31" fmla="*/ 500 h 601"/>
              <a:gd name="T32" fmla="*/ 494 w 568"/>
              <a:gd name="T33" fmla="*/ 494 h 601"/>
              <a:gd name="T34" fmla="*/ 310 w 568"/>
              <a:gd name="T35" fmla="*/ 595 h 601"/>
              <a:gd name="T36" fmla="*/ 285 w 568"/>
              <a:gd name="T37" fmla="*/ 601 h 601"/>
              <a:gd name="T38" fmla="*/ 75 w 568"/>
              <a:gd name="T39" fmla="*/ 494 h 601"/>
              <a:gd name="T40" fmla="*/ 102 w 568"/>
              <a:gd name="T41" fmla="*/ 500 h 601"/>
              <a:gd name="T42" fmla="*/ 102 w 568"/>
              <a:gd name="T43" fmla="*/ 263 h 601"/>
              <a:gd name="T44" fmla="*/ 80 w 568"/>
              <a:gd name="T45" fmla="*/ 341 h 601"/>
              <a:gd name="T46" fmla="*/ 142 w 568"/>
              <a:gd name="T47" fmla="*/ 252 h 601"/>
              <a:gd name="T48" fmla="*/ 62 w 568"/>
              <a:gd name="T49" fmla="*/ 400 h 601"/>
              <a:gd name="T50" fmla="*/ 74 w 568"/>
              <a:gd name="T51" fmla="*/ 424 h 601"/>
              <a:gd name="T52" fmla="*/ 85 w 568"/>
              <a:gd name="T53" fmla="*/ 446 h 601"/>
              <a:gd name="T54" fmla="*/ 45 w 568"/>
              <a:gd name="T55" fmla="*/ 475 h 601"/>
              <a:gd name="T56" fmla="*/ 28 w 568"/>
              <a:gd name="T57" fmla="*/ 377 h 601"/>
              <a:gd name="T58" fmla="*/ 54 w 568"/>
              <a:gd name="T59" fmla="*/ 333 h 601"/>
              <a:gd name="T60" fmla="*/ 473 w 568"/>
              <a:gd name="T61" fmla="*/ 381 h 601"/>
              <a:gd name="T62" fmla="*/ 463 w 568"/>
              <a:gd name="T63" fmla="*/ 406 h 601"/>
              <a:gd name="T64" fmla="*/ 455 w 568"/>
              <a:gd name="T65" fmla="*/ 431 h 601"/>
              <a:gd name="T66" fmla="*/ 450 w 568"/>
              <a:gd name="T67" fmla="*/ 450 h 601"/>
              <a:gd name="T68" fmla="*/ 482 w 568"/>
              <a:gd name="T69" fmla="*/ 363 h 601"/>
              <a:gd name="T70" fmla="*/ 513 w 568"/>
              <a:gd name="T71" fmla="*/ 360 h 601"/>
              <a:gd name="T72" fmla="*/ 282 w 568"/>
              <a:gd name="T73" fmla="*/ 0 h 601"/>
              <a:gd name="T74" fmla="*/ 418 w 568"/>
              <a:gd name="T75" fmla="*/ 107 h 601"/>
              <a:gd name="T76" fmla="*/ 394 w 568"/>
              <a:gd name="T77" fmla="*/ 179 h 601"/>
              <a:gd name="T78" fmla="*/ 365 w 568"/>
              <a:gd name="T79" fmla="*/ 81 h 601"/>
              <a:gd name="T80" fmla="*/ 194 w 568"/>
              <a:gd name="T81" fmla="*/ 183 h 601"/>
              <a:gd name="T82" fmla="*/ 152 w 568"/>
              <a:gd name="T83" fmla="*/ 154 h 601"/>
              <a:gd name="T84" fmla="*/ 198 w 568"/>
              <a:gd name="T85" fmla="*/ 41 h 6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68" h="601">
                <a:moveTo>
                  <a:pt x="266" y="331"/>
                </a:moveTo>
                <a:lnTo>
                  <a:pt x="266" y="571"/>
                </a:lnTo>
                <a:cubicBezTo>
                  <a:pt x="272" y="573"/>
                  <a:pt x="277" y="575"/>
                  <a:pt x="283" y="574"/>
                </a:cubicBezTo>
                <a:cubicBezTo>
                  <a:pt x="290" y="574"/>
                  <a:pt x="297" y="572"/>
                  <a:pt x="303" y="570"/>
                </a:cubicBezTo>
                <a:lnTo>
                  <a:pt x="303" y="331"/>
                </a:lnTo>
                <a:cubicBezTo>
                  <a:pt x="297" y="332"/>
                  <a:pt x="290" y="333"/>
                  <a:pt x="284" y="333"/>
                </a:cubicBezTo>
                <a:cubicBezTo>
                  <a:pt x="278" y="333"/>
                  <a:pt x="272" y="332"/>
                  <a:pt x="266" y="331"/>
                </a:cubicBezTo>
                <a:close/>
                <a:moveTo>
                  <a:pt x="347" y="343"/>
                </a:moveTo>
                <a:lnTo>
                  <a:pt x="453" y="301"/>
                </a:lnTo>
                <a:lnTo>
                  <a:pt x="453" y="345"/>
                </a:lnTo>
                <a:lnTo>
                  <a:pt x="347" y="386"/>
                </a:lnTo>
                <a:lnTo>
                  <a:pt x="347" y="343"/>
                </a:lnTo>
                <a:close/>
                <a:moveTo>
                  <a:pt x="142" y="252"/>
                </a:moveTo>
                <a:lnTo>
                  <a:pt x="99" y="228"/>
                </a:lnTo>
                <a:cubicBezTo>
                  <a:pt x="94" y="225"/>
                  <a:pt x="93" y="219"/>
                  <a:pt x="95" y="214"/>
                </a:cubicBezTo>
                <a:cubicBezTo>
                  <a:pt x="98" y="209"/>
                  <a:pt x="104" y="208"/>
                  <a:pt x="109" y="210"/>
                </a:cubicBezTo>
                <a:lnTo>
                  <a:pt x="149" y="233"/>
                </a:lnTo>
                <a:lnTo>
                  <a:pt x="127" y="218"/>
                </a:lnTo>
                <a:cubicBezTo>
                  <a:pt x="123" y="215"/>
                  <a:pt x="122" y="209"/>
                  <a:pt x="125" y="204"/>
                </a:cubicBezTo>
                <a:cubicBezTo>
                  <a:pt x="128" y="200"/>
                  <a:pt x="134" y="199"/>
                  <a:pt x="138" y="202"/>
                </a:cubicBezTo>
                <a:lnTo>
                  <a:pt x="168" y="222"/>
                </a:lnTo>
                <a:lnTo>
                  <a:pt x="154" y="209"/>
                </a:lnTo>
                <a:cubicBezTo>
                  <a:pt x="150" y="205"/>
                  <a:pt x="149" y="199"/>
                  <a:pt x="153" y="195"/>
                </a:cubicBezTo>
                <a:cubicBezTo>
                  <a:pt x="157" y="191"/>
                  <a:pt x="163" y="191"/>
                  <a:pt x="167" y="195"/>
                </a:cubicBezTo>
                <a:lnTo>
                  <a:pt x="282" y="303"/>
                </a:lnTo>
                <a:cubicBezTo>
                  <a:pt x="283" y="303"/>
                  <a:pt x="283" y="303"/>
                  <a:pt x="283" y="304"/>
                </a:cubicBezTo>
                <a:cubicBezTo>
                  <a:pt x="283" y="303"/>
                  <a:pt x="284" y="303"/>
                  <a:pt x="284" y="303"/>
                </a:cubicBezTo>
                <a:lnTo>
                  <a:pt x="399" y="195"/>
                </a:lnTo>
                <a:cubicBezTo>
                  <a:pt x="403" y="191"/>
                  <a:pt x="409" y="191"/>
                  <a:pt x="413" y="195"/>
                </a:cubicBezTo>
                <a:cubicBezTo>
                  <a:pt x="417" y="199"/>
                  <a:pt x="417" y="205"/>
                  <a:pt x="413" y="209"/>
                </a:cubicBezTo>
                <a:lnTo>
                  <a:pt x="399" y="222"/>
                </a:lnTo>
                <a:lnTo>
                  <a:pt x="428" y="202"/>
                </a:lnTo>
                <a:cubicBezTo>
                  <a:pt x="432" y="199"/>
                  <a:pt x="438" y="200"/>
                  <a:pt x="442" y="204"/>
                </a:cubicBezTo>
                <a:cubicBezTo>
                  <a:pt x="445" y="209"/>
                  <a:pt x="444" y="215"/>
                  <a:pt x="439" y="218"/>
                </a:cubicBezTo>
                <a:lnTo>
                  <a:pt x="417" y="233"/>
                </a:lnTo>
                <a:lnTo>
                  <a:pt x="458" y="210"/>
                </a:lnTo>
                <a:cubicBezTo>
                  <a:pt x="462" y="208"/>
                  <a:pt x="468" y="209"/>
                  <a:pt x="471" y="214"/>
                </a:cubicBezTo>
                <a:cubicBezTo>
                  <a:pt x="474" y="219"/>
                  <a:pt x="472" y="225"/>
                  <a:pt x="467" y="228"/>
                </a:cubicBezTo>
                <a:lnTo>
                  <a:pt x="416" y="256"/>
                </a:lnTo>
                <a:lnTo>
                  <a:pt x="494" y="224"/>
                </a:lnTo>
                <a:lnTo>
                  <a:pt x="494" y="342"/>
                </a:lnTo>
                <a:cubicBezTo>
                  <a:pt x="492" y="342"/>
                  <a:pt x="491" y="342"/>
                  <a:pt x="489" y="341"/>
                </a:cubicBezTo>
                <a:lnTo>
                  <a:pt x="473" y="339"/>
                </a:lnTo>
                <a:lnTo>
                  <a:pt x="467" y="351"/>
                </a:lnTo>
                <a:lnTo>
                  <a:pt x="467" y="263"/>
                </a:lnTo>
                <a:lnTo>
                  <a:pt x="329" y="322"/>
                </a:lnTo>
                <a:lnTo>
                  <a:pt x="329" y="559"/>
                </a:lnTo>
                <a:lnTo>
                  <a:pt x="467" y="500"/>
                </a:lnTo>
                <a:lnTo>
                  <a:pt x="467" y="483"/>
                </a:lnTo>
                <a:cubicBezTo>
                  <a:pt x="472" y="486"/>
                  <a:pt x="477" y="488"/>
                  <a:pt x="482" y="490"/>
                </a:cubicBezTo>
                <a:cubicBezTo>
                  <a:pt x="486" y="492"/>
                  <a:pt x="490" y="493"/>
                  <a:pt x="494" y="494"/>
                </a:cubicBezTo>
                <a:lnTo>
                  <a:pt x="494" y="518"/>
                </a:lnTo>
                <a:lnTo>
                  <a:pt x="321" y="591"/>
                </a:lnTo>
                <a:cubicBezTo>
                  <a:pt x="318" y="592"/>
                  <a:pt x="314" y="594"/>
                  <a:pt x="310" y="595"/>
                </a:cubicBezTo>
                <a:lnTo>
                  <a:pt x="303" y="598"/>
                </a:lnTo>
                <a:lnTo>
                  <a:pt x="303" y="598"/>
                </a:lnTo>
                <a:cubicBezTo>
                  <a:pt x="297" y="599"/>
                  <a:pt x="291" y="601"/>
                  <a:pt x="285" y="601"/>
                </a:cubicBezTo>
                <a:cubicBezTo>
                  <a:pt x="271" y="601"/>
                  <a:pt x="258" y="598"/>
                  <a:pt x="247" y="590"/>
                </a:cubicBezTo>
                <a:lnTo>
                  <a:pt x="75" y="518"/>
                </a:lnTo>
                <a:lnTo>
                  <a:pt x="75" y="494"/>
                </a:lnTo>
                <a:cubicBezTo>
                  <a:pt x="79" y="493"/>
                  <a:pt x="83" y="492"/>
                  <a:pt x="87" y="490"/>
                </a:cubicBezTo>
                <a:cubicBezTo>
                  <a:pt x="91" y="488"/>
                  <a:pt x="96" y="486"/>
                  <a:pt x="102" y="483"/>
                </a:cubicBezTo>
                <a:lnTo>
                  <a:pt x="102" y="500"/>
                </a:lnTo>
                <a:lnTo>
                  <a:pt x="240" y="559"/>
                </a:lnTo>
                <a:lnTo>
                  <a:pt x="240" y="322"/>
                </a:lnTo>
                <a:lnTo>
                  <a:pt x="102" y="263"/>
                </a:lnTo>
                <a:lnTo>
                  <a:pt x="102" y="351"/>
                </a:lnTo>
                <a:lnTo>
                  <a:pt x="95" y="339"/>
                </a:lnTo>
                <a:lnTo>
                  <a:pt x="80" y="341"/>
                </a:lnTo>
                <a:cubicBezTo>
                  <a:pt x="78" y="342"/>
                  <a:pt x="77" y="342"/>
                  <a:pt x="75" y="342"/>
                </a:cubicBezTo>
                <a:lnTo>
                  <a:pt x="75" y="224"/>
                </a:lnTo>
                <a:lnTo>
                  <a:pt x="142" y="252"/>
                </a:lnTo>
                <a:close/>
                <a:moveTo>
                  <a:pt x="86" y="363"/>
                </a:moveTo>
                <a:cubicBezTo>
                  <a:pt x="89" y="369"/>
                  <a:pt x="91" y="375"/>
                  <a:pt x="94" y="381"/>
                </a:cubicBezTo>
                <a:lnTo>
                  <a:pt x="62" y="400"/>
                </a:lnTo>
                <a:lnTo>
                  <a:pt x="97" y="387"/>
                </a:lnTo>
                <a:cubicBezTo>
                  <a:pt x="99" y="393"/>
                  <a:pt x="102" y="399"/>
                  <a:pt x="104" y="406"/>
                </a:cubicBezTo>
                <a:lnTo>
                  <a:pt x="74" y="424"/>
                </a:lnTo>
                <a:lnTo>
                  <a:pt x="106" y="411"/>
                </a:lnTo>
                <a:cubicBezTo>
                  <a:pt x="108" y="418"/>
                  <a:pt x="110" y="424"/>
                  <a:pt x="112" y="431"/>
                </a:cubicBezTo>
                <a:lnTo>
                  <a:pt x="85" y="446"/>
                </a:lnTo>
                <a:lnTo>
                  <a:pt x="113" y="435"/>
                </a:lnTo>
                <a:cubicBezTo>
                  <a:pt x="115" y="440"/>
                  <a:pt x="116" y="445"/>
                  <a:pt x="117" y="450"/>
                </a:cubicBezTo>
                <a:cubicBezTo>
                  <a:pt x="111" y="454"/>
                  <a:pt x="66" y="483"/>
                  <a:pt x="45" y="475"/>
                </a:cubicBezTo>
                <a:cubicBezTo>
                  <a:pt x="23" y="467"/>
                  <a:pt x="2" y="437"/>
                  <a:pt x="1" y="410"/>
                </a:cubicBezTo>
                <a:cubicBezTo>
                  <a:pt x="0" y="383"/>
                  <a:pt x="70" y="366"/>
                  <a:pt x="86" y="363"/>
                </a:cubicBezTo>
                <a:close/>
                <a:moveTo>
                  <a:pt x="28" y="377"/>
                </a:moveTo>
                <a:lnTo>
                  <a:pt x="45" y="369"/>
                </a:lnTo>
                <a:lnTo>
                  <a:pt x="54" y="360"/>
                </a:lnTo>
                <a:lnTo>
                  <a:pt x="54" y="333"/>
                </a:lnTo>
                <a:cubicBezTo>
                  <a:pt x="38" y="340"/>
                  <a:pt x="31" y="356"/>
                  <a:pt x="28" y="377"/>
                </a:cubicBezTo>
                <a:close/>
                <a:moveTo>
                  <a:pt x="482" y="363"/>
                </a:moveTo>
                <a:cubicBezTo>
                  <a:pt x="479" y="369"/>
                  <a:pt x="476" y="375"/>
                  <a:pt x="473" y="381"/>
                </a:cubicBezTo>
                <a:lnTo>
                  <a:pt x="505" y="400"/>
                </a:lnTo>
                <a:lnTo>
                  <a:pt x="471" y="387"/>
                </a:lnTo>
                <a:cubicBezTo>
                  <a:pt x="468" y="393"/>
                  <a:pt x="465" y="399"/>
                  <a:pt x="463" y="406"/>
                </a:cubicBezTo>
                <a:lnTo>
                  <a:pt x="493" y="424"/>
                </a:lnTo>
                <a:lnTo>
                  <a:pt x="461" y="411"/>
                </a:lnTo>
                <a:cubicBezTo>
                  <a:pt x="459" y="418"/>
                  <a:pt x="457" y="424"/>
                  <a:pt x="455" y="431"/>
                </a:cubicBezTo>
                <a:lnTo>
                  <a:pt x="482" y="446"/>
                </a:lnTo>
                <a:lnTo>
                  <a:pt x="454" y="435"/>
                </a:lnTo>
                <a:cubicBezTo>
                  <a:pt x="453" y="440"/>
                  <a:pt x="451" y="445"/>
                  <a:pt x="450" y="450"/>
                </a:cubicBezTo>
                <a:cubicBezTo>
                  <a:pt x="456" y="454"/>
                  <a:pt x="501" y="483"/>
                  <a:pt x="523" y="475"/>
                </a:cubicBezTo>
                <a:cubicBezTo>
                  <a:pt x="544" y="467"/>
                  <a:pt x="566" y="437"/>
                  <a:pt x="567" y="410"/>
                </a:cubicBezTo>
                <a:cubicBezTo>
                  <a:pt x="568" y="383"/>
                  <a:pt x="497" y="366"/>
                  <a:pt x="482" y="363"/>
                </a:cubicBezTo>
                <a:close/>
                <a:moveTo>
                  <a:pt x="540" y="377"/>
                </a:moveTo>
                <a:lnTo>
                  <a:pt x="522" y="369"/>
                </a:lnTo>
                <a:lnTo>
                  <a:pt x="513" y="360"/>
                </a:lnTo>
                <a:lnTo>
                  <a:pt x="513" y="333"/>
                </a:lnTo>
                <a:cubicBezTo>
                  <a:pt x="529" y="340"/>
                  <a:pt x="536" y="356"/>
                  <a:pt x="540" y="377"/>
                </a:cubicBezTo>
                <a:close/>
                <a:moveTo>
                  <a:pt x="282" y="0"/>
                </a:moveTo>
                <a:cubicBezTo>
                  <a:pt x="315" y="0"/>
                  <a:pt x="344" y="16"/>
                  <a:pt x="366" y="41"/>
                </a:cubicBezTo>
                <a:cubicBezTo>
                  <a:pt x="379" y="58"/>
                  <a:pt x="390" y="78"/>
                  <a:pt x="395" y="101"/>
                </a:cubicBezTo>
                <a:cubicBezTo>
                  <a:pt x="403" y="99"/>
                  <a:pt x="415" y="98"/>
                  <a:pt x="418" y="107"/>
                </a:cubicBezTo>
                <a:cubicBezTo>
                  <a:pt x="423" y="120"/>
                  <a:pt x="421" y="151"/>
                  <a:pt x="412" y="154"/>
                </a:cubicBezTo>
                <a:cubicBezTo>
                  <a:pt x="408" y="156"/>
                  <a:pt x="403" y="156"/>
                  <a:pt x="398" y="155"/>
                </a:cubicBezTo>
                <a:cubicBezTo>
                  <a:pt x="398" y="163"/>
                  <a:pt x="396" y="171"/>
                  <a:pt x="394" y="179"/>
                </a:cubicBezTo>
                <a:cubicBezTo>
                  <a:pt x="386" y="180"/>
                  <a:pt x="378" y="182"/>
                  <a:pt x="370" y="183"/>
                </a:cubicBezTo>
                <a:cubicBezTo>
                  <a:pt x="375" y="169"/>
                  <a:pt x="377" y="154"/>
                  <a:pt x="377" y="138"/>
                </a:cubicBezTo>
                <a:cubicBezTo>
                  <a:pt x="377" y="117"/>
                  <a:pt x="373" y="98"/>
                  <a:pt x="365" y="81"/>
                </a:cubicBezTo>
                <a:cubicBezTo>
                  <a:pt x="301" y="132"/>
                  <a:pt x="218" y="95"/>
                  <a:pt x="197" y="86"/>
                </a:cubicBezTo>
                <a:cubicBezTo>
                  <a:pt x="190" y="101"/>
                  <a:pt x="187" y="119"/>
                  <a:pt x="187" y="138"/>
                </a:cubicBezTo>
                <a:cubicBezTo>
                  <a:pt x="187" y="154"/>
                  <a:pt x="189" y="169"/>
                  <a:pt x="194" y="183"/>
                </a:cubicBezTo>
                <a:cubicBezTo>
                  <a:pt x="186" y="181"/>
                  <a:pt x="178" y="180"/>
                  <a:pt x="170" y="179"/>
                </a:cubicBezTo>
                <a:cubicBezTo>
                  <a:pt x="168" y="171"/>
                  <a:pt x="167" y="163"/>
                  <a:pt x="166" y="155"/>
                </a:cubicBezTo>
                <a:cubicBezTo>
                  <a:pt x="161" y="156"/>
                  <a:pt x="156" y="156"/>
                  <a:pt x="152" y="154"/>
                </a:cubicBezTo>
                <a:cubicBezTo>
                  <a:pt x="143" y="151"/>
                  <a:pt x="141" y="120"/>
                  <a:pt x="146" y="107"/>
                </a:cubicBezTo>
                <a:cubicBezTo>
                  <a:pt x="149" y="98"/>
                  <a:pt x="161" y="99"/>
                  <a:pt x="169" y="101"/>
                </a:cubicBezTo>
                <a:cubicBezTo>
                  <a:pt x="174" y="78"/>
                  <a:pt x="185" y="58"/>
                  <a:pt x="198" y="41"/>
                </a:cubicBezTo>
                <a:cubicBezTo>
                  <a:pt x="220" y="16"/>
                  <a:pt x="249" y="0"/>
                  <a:pt x="282"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19"/>
          <p:cNvSpPr>
            <a:spLocks noEditPoints="1"/>
          </p:cNvSpPr>
          <p:nvPr/>
        </p:nvSpPr>
        <p:spPr bwMode="auto">
          <a:xfrm>
            <a:off x="3031201" y="2614338"/>
            <a:ext cx="696367" cy="659437"/>
          </a:xfrm>
          <a:custGeom>
            <a:avLst/>
            <a:gdLst>
              <a:gd name="T0" fmla="*/ 522 w 638"/>
              <a:gd name="T1" fmla="*/ 59 h 603"/>
              <a:gd name="T2" fmla="*/ 520 w 638"/>
              <a:gd name="T3" fmla="*/ 186 h 603"/>
              <a:gd name="T4" fmla="*/ 301 w 638"/>
              <a:gd name="T5" fmla="*/ 186 h 603"/>
              <a:gd name="T6" fmla="*/ 299 w 638"/>
              <a:gd name="T7" fmla="*/ 129 h 603"/>
              <a:gd name="T8" fmla="*/ 299 w 638"/>
              <a:gd name="T9" fmla="*/ 119 h 603"/>
              <a:gd name="T10" fmla="*/ 301 w 638"/>
              <a:gd name="T11" fmla="*/ 54 h 603"/>
              <a:gd name="T12" fmla="*/ 305 w 638"/>
              <a:gd name="T13" fmla="*/ 27 h 603"/>
              <a:gd name="T14" fmla="*/ 273 w 638"/>
              <a:gd name="T15" fmla="*/ 59 h 603"/>
              <a:gd name="T16" fmla="*/ 263 w 638"/>
              <a:gd name="T17" fmla="*/ 113 h 603"/>
              <a:gd name="T18" fmla="*/ 111 w 638"/>
              <a:gd name="T19" fmla="*/ 94 h 603"/>
              <a:gd name="T20" fmla="*/ 112 w 638"/>
              <a:gd name="T21" fmla="*/ 207 h 603"/>
              <a:gd name="T22" fmla="*/ 117 w 638"/>
              <a:gd name="T23" fmla="*/ 207 h 603"/>
              <a:gd name="T24" fmla="*/ 148 w 638"/>
              <a:gd name="T25" fmla="*/ 339 h 603"/>
              <a:gd name="T26" fmla="*/ 155 w 638"/>
              <a:gd name="T27" fmla="*/ 339 h 603"/>
              <a:gd name="T28" fmla="*/ 185 w 638"/>
              <a:gd name="T29" fmla="*/ 223 h 603"/>
              <a:gd name="T30" fmla="*/ 185 w 638"/>
              <a:gd name="T31" fmla="*/ 127 h 603"/>
              <a:gd name="T32" fmla="*/ 263 w 638"/>
              <a:gd name="T33" fmla="*/ 136 h 603"/>
              <a:gd name="T34" fmla="*/ 282 w 638"/>
              <a:gd name="T35" fmla="*/ 204 h 603"/>
              <a:gd name="T36" fmla="*/ 305 w 638"/>
              <a:gd name="T37" fmla="*/ 214 h 603"/>
              <a:gd name="T38" fmla="*/ 539 w 638"/>
              <a:gd name="T39" fmla="*/ 204 h 603"/>
              <a:gd name="T40" fmla="*/ 539 w 638"/>
              <a:gd name="T41" fmla="*/ 36 h 603"/>
              <a:gd name="T42" fmla="*/ 520 w 638"/>
              <a:gd name="T43" fmla="*/ 221 h 603"/>
              <a:gd name="T44" fmla="*/ 523 w 638"/>
              <a:gd name="T45" fmla="*/ 341 h 603"/>
              <a:gd name="T46" fmla="*/ 367 w 638"/>
              <a:gd name="T47" fmla="*/ 249 h 603"/>
              <a:gd name="T48" fmla="*/ 334 w 638"/>
              <a:gd name="T49" fmla="*/ 249 h 603"/>
              <a:gd name="T50" fmla="*/ 520 w 638"/>
              <a:gd name="T51" fmla="*/ 221 h 603"/>
              <a:gd name="T52" fmla="*/ 158 w 638"/>
              <a:gd name="T53" fmla="*/ 438 h 603"/>
              <a:gd name="T54" fmla="*/ 113 w 638"/>
              <a:gd name="T55" fmla="*/ 373 h 603"/>
              <a:gd name="T56" fmla="*/ 361 w 638"/>
              <a:gd name="T57" fmla="*/ 438 h 603"/>
              <a:gd name="T58" fmla="*/ 316 w 638"/>
              <a:gd name="T59" fmla="*/ 373 h 603"/>
              <a:gd name="T60" fmla="*/ 567 w 638"/>
              <a:gd name="T61" fmla="*/ 438 h 603"/>
              <a:gd name="T62" fmla="*/ 522 w 638"/>
              <a:gd name="T63" fmla="*/ 373 h 603"/>
              <a:gd name="T64" fmla="*/ 200 w 638"/>
              <a:gd name="T65" fmla="*/ 487 h 603"/>
              <a:gd name="T66" fmla="*/ 221 w 638"/>
              <a:gd name="T67" fmla="*/ 527 h 603"/>
              <a:gd name="T68" fmla="*/ 265 w 638"/>
              <a:gd name="T69" fmla="*/ 448 h 603"/>
              <a:gd name="T70" fmla="*/ 403 w 638"/>
              <a:gd name="T71" fmla="*/ 527 h 603"/>
              <a:gd name="T72" fmla="*/ 433 w 638"/>
              <a:gd name="T73" fmla="*/ 527 h 603"/>
              <a:gd name="T74" fmla="*/ 570 w 638"/>
              <a:gd name="T75" fmla="*/ 448 h 603"/>
              <a:gd name="T76" fmla="*/ 614 w 638"/>
              <a:gd name="T77" fmla="*/ 527 h 603"/>
              <a:gd name="T78" fmla="*/ 638 w 638"/>
              <a:gd name="T79" fmla="*/ 549 h 603"/>
              <a:gd name="T80" fmla="*/ 608 w 638"/>
              <a:gd name="T81" fmla="*/ 549 h 603"/>
              <a:gd name="T82" fmla="*/ 433 w 638"/>
              <a:gd name="T83" fmla="*/ 549 h 603"/>
              <a:gd name="T84" fmla="*/ 403 w 638"/>
              <a:gd name="T85" fmla="*/ 549 h 603"/>
              <a:gd name="T86" fmla="*/ 227 w 638"/>
              <a:gd name="T87" fmla="*/ 549 h 603"/>
              <a:gd name="T88" fmla="*/ 200 w 638"/>
              <a:gd name="T89" fmla="*/ 549 h 603"/>
              <a:gd name="T90" fmla="*/ 24 w 638"/>
              <a:gd name="T91" fmla="*/ 549 h 603"/>
              <a:gd name="T92" fmla="*/ 24 w 638"/>
              <a:gd name="T93" fmla="*/ 527 h 603"/>
              <a:gd name="T94" fmla="*/ 152 w 638"/>
              <a:gd name="T95" fmla="*/ 0 h 603"/>
              <a:gd name="T96" fmla="*/ 108 w 638"/>
              <a:gd name="T97" fmla="*/ 44 h 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38" h="603">
                <a:moveTo>
                  <a:pt x="516" y="53"/>
                </a:moveTo>
                <a:cubicBezTo>
                  <a:pt x="517" y="53"/>
                  <a:pt x="519" y="53"/>
                  <a:pt x="520" y="54"/>
                </a:cubicBezTo>
                <a:cubicBezTo>
                  <a:pt x="522" y="56"/>
                  <a:pt x="522" y="57"/>
                  <a:pt x="522" y="59"/>
                </a:cubicBezTo>
                <a:lnTo>
                  <a:pt x="522" y="181"/>
                </a:lnTo>
                <a:cubicBezTo>
                  <a:pt x="522" y="183"/>
                  <a:pt x="522" y="185"/>
                  <a:pt x="520" y="186"/>
                </a:cubicBezTo>
                <a:lnTo>
                  <a:pt x="520" y="186"/>
                </a:lnTo>
                <a:cubicBezTo>
                  <a:pt x="519" y="187"/>
                  <a:pt x="517" y="188"/>
                  <a:pt x="516" y="188"/>
                </a:cubicBezTo>
                <a:lnTo>
                  <a:pt x="305" y="188"/>
                </a:lnTo>
                <a:cubicBezTo>
                  <a:pt x="303" y="188"/>
                  <a:pt x="302" y="187"/>
                  <a:pt x="301" y="186"/>
                </a:cubicBezTo>
                <a:lnTo>
                  <a:pt x="300" y="186"/>
                </a:lnTo>
                <a:cubicBezTo>
                  <a:pt x="299" y="185"/>
                  <a:pt x="299" y="183"/>
                  <a:pt x="299" y="181"/>
                </a:cubicBezTo>
                <a:lnTo>
                  <a:pt x="299" y="129"/>
                </a:lnTo>
                <a:lnTo>
                  <a:pt x="403" y="107"/>
                </a:lnTo>
                <a:lnTo>
                  <a:pt x="403" y="105"/>
                </a:lnTo>
                <a:lnTo>
                  <a:pt x="299" y="119"/>
                </a:lnTo>
                <a:lnTo>
                  <a:pt x="299" y="59"/>
                </a:lnTo>
                <a:cubicBezTo>
                  <a:pt x="299" y="57"/>
                  <a:pt x="299" y="56"/>
                  <a:pt x="300" y="54"/>
                </a:cubicBezTo>
                <a:lnTo>
                  <a:pt x="301" y="54"/>
                </a:lnTo>
                <a:cubicBezTo>
                  <a:pt x="302" y="53"/>
                  <a:pt x="303" y="53"/>
                  <a:pt x="305" y="53"/>
                </a:cubicBezTo>
                <a:lnTo>
                  <a:pt x="516" y="53"/>
                </a:lnTo>
                <a:close/>
                <a:moveTo>
                  <a:pt x="305" y="27"/>
                </a:moveTo>
                <a:cubicBezTo>
                  <a:pt x="296" y="27"/>
                  <a:pt x="288" y="30"/>
                  <a:pt x="282" y="36"/>
                </a:cubicBezTo>
                <a:lnTo>
                  <a:pt x="282" y="36"/>
                </a:lnTo>
                <a:cubicBezTo>
                  <a:pt x="276" y="42"/>
                  <a:pt x="273" y="50"/>
                  <a:pt x="273" y="59"/>
                </a:cubicBezTo>
                <a:lnTo>
                  <a:pt x="273" y="122"/>
                </a:lnTo>
                <a:lnTo>
                  <a:pt x="263" y="124"/>
                </a:lnTo>
                <a:lnTo>
                  <a:pt x="263" y="113"/>
                </a:lnTo>
                <a:lnTo>
                  <a:pt x="217" y="113"/>
                </a:lnTo>
                <a:lnTo>
                  <a:pt x="185" y="94"/>
                </a:lnTo>
                <a:lnTo>
                  <a:pt x="111" y="94"/>
                </a:lnTo>
                <a:cubicBezTo>
                  <a:pt x="96" y="94"/>
                  <a:pt x="84" y="106"/>
                  <a:pt x="84" y="121"/>
                </a:cubicBezTo>
                <a:lnTo>
                  <a:pt x="84" y="207"/>
                </a:lnTo>
                <a:lnTo>
                  <a:pt x="112" y="207"/>
                </a:lnTo>
                <a:lnTo>
                  <a:pt x="112" y="144"/>
                </a:lnTo>
                <a:lnTo>
                  <a:pt x="117" y="144"/>
                </a:lnTo>
                <a:lnTo>
                  <a:pt x="117" y="207"/>
                </a:lnTo>
                <a:lnTo>
                  <a:pt x="117" y="223"/>
                </a:lnTo>
                <a:lnTo>
                  <a:pt x="117" y="339"/>
                </a:lnTo>
                <a:lnTo>
                  <a:pt x="148" y="339"/>
                </a:lnTo>
                <a:lnTo>
                  <a:pt x="148" y="243"/>
                </a:lnTo>
                <a:lnTo>
                  <a:pt x="155" y="243"/>
                </a:lnTo>
                <a:lnTo>
                  <a:pt x="155" y="339"/>
                </a:lnTo>
                <a:lnTo>
                  <a:pt x="185" y="339"/>
                </a:lnTo>
                <a:lnTo>
                  <a:pt x="185" y="322"/>
                </a:lnTo>
                <a:lnTo>
                  <a:pt x="185" y="223"/>
                </a:lnTo>
                <a:lnTo>
                  <a:pt x="185" y="207"/>
                </a:lnTo>
                <a:lnTo>
                  <a:pt x="185" y="144"/>
                </a:lnTo>
                <a:lnTo>
                  <a:pt x="185" y="127"/>
                </a:lnTo>
                <a:lnTo>
                  <a:pt x="217" y="144"/>
                </a:lnTo>
                <a:lnTo>
                  <a:pt x="263" y="144"/>
                </a:lnTo>
                <a:lnTo>
                  <a:pt x="263" y="136"/>
                </a:lnTo>
                <a:lnTo>
                  <a:pt x="273" y="134"/>
                </a:lnTo>
                <a:lnTo>
                  <a:pt x="273" y="181"/>
                </a:lnTo>
                <a:cubicBezTo>
                  <a:pt x="273" y="190"/>
                  <a:pt x="276" y="198"/>
                  <a:pt x="282" y="204"/>
                </a:cubicBezTo>
                <a:lnTo>
                  <a:pt x="282" y="204"/>
                </a:lnTo>
                <a:lnTo>
                  <a:pt x="282" y="204"/>
                </a:lnTo>
                <a:cubicBezTo>
                  <a:pt x="288" y="210"/>
                  <a:pt x="296" y="214"/>
                  <a:pt x="305" y="214"/>
                </a:cubicBezTo>
                <a:lnTo>
                  <a:pt x="516" y="214"/>
                </a:lnTo>
                <a:cubicBezTo>
                  <a:pt x="525" y="214"/>
                  <a:pt x="533" y="210"/>
                  <a:pt x="539" y="204"/>
                </a:cubicBezTo>
                <a:lnTo>
                  <a:pt x="539" y="204"/>
                </a:lnTo>
                <a:cubicBezTo>
                  <a:pt x="545" y="198"/>
                  <a:pt x="548" y="190"/>
                  <a:pt x="548" y="181"/>
                </a:cubicBezTo>
                <a:lnTo>
                  <a:pt x="548" y="59"/>
                </a:lnTo>
                <a:cubicBezTo>
                  <a:pt x="548" y="50"/>
                  <a:pt x="545" y="42"/>
                  <a:pt x="539" y="36"/>
                </a:cubicBezTo>
                <a:cubicBezTo>
                  <a:pt x="533" y="30"/>
                  <a:pt x="525" y="27"/>
                  <a:pt x="516" y="27"/>
                </a:cubicBezTo>
                <a:lnTo>
                  <a:pt x="305" y="27"/>
                </a:lnTo>
                <a:close/>
                <a:moveTo>
                  <a:pt x="520" y="221"/>
                </a:moveTo>
                <a:lnTo>
                  <a:pt x="520" y="249"/>
                </a:lnTo>
                <a:lnTo>
                  <a:pt x="497" y="249"/>
                </a:lnTo>
                <a:lnTo>
                  <a:pt x="523" y="341"/>
                </a:lnTo>
                <a:lnTo>
                  <a:pt x="490" y="341"/>
                </a:lnTo>
                <a:lnTo>
                  <a:pt x="464" y="249"/>
                </a:lnTo>
                <a:lnTo>
                  <a:pt x="367" y="249"/>
                </a:lnTo>
                <a:lnTo>
                  <a:pt x="341" y="341"/>
                </a:lnTo>
                <a:lnTo>
                  <a:pt x="308" y="341"/>
                </a:lnTo>
                <a:lnTo>
                  <a:pt x="334" y="249"/>
                </a:lnTo>
                <a:lnTo>
                  <a:pt x="306" y="249"/>
                </a:lnTo>
                <a:lnTo>
                  <a:pt x="306" y="221"/>
                </a:lnTo>
                <a:lnTo>
                  <a:pt x="520" y="221"/>
                </a:lnTo>
                <a:close/>
                <a:moveTo>
                  <a:pt x="113" y="373"/>
                </a:moveTo>
                <a:cubicBezTo>
                  <a:pt x="139" y="373"/>
                  <a:pt x="161" y="394"/>
                  <a:pt x="161" y="421"/>
                </a:cubicBezTo>
                <a:cubicBezTo>
                  <a:pt x="161" y="427"/>
                  <a:pt x="160" y="433"/>
                  <a:pt x="158" y="438"/>
                </a:cubicBezTo>
                <a:lnTo>
                  <a:pt x="68" y="438"/>
                </a:lnTo>
                <a:cubicBezTo>
                  <a:pt x="66" y="433"/>
                  <a:pt x="65" y="427"/>
                  <a:pt x="65" y="421"/>
                </a:cubicBezTo>
                <a:cubicBezTo>
                  <a:pt x="65" y="394"/>
                  <a:pt x="86" y="373"/>
                  <a:pt x="113" y="373"/>
                </a:cubicBezTo>
                <a:close/>
                <a:moveTo>
                  <a:pt x="316" y="373"/>
                </a:moveTo>
                <a:cubicBezTo>
                  <a:pt x="342" y="373"/>
                  <a:pt x="364" y="394"/>
                  <a:pt x="364" y="421"/>
                </a:cubicBezTo>
                <a:cubicBezTo>
                  <a:pt x="364" y="427"/>
                  <a:pt x="363" y="433"/>
                  <a:pt x="361" y="438"/>
                </a:cubicBezTo>
                <a:lnTo>
                  <a:pt x="271" y="438"/>
                </a:lnTo>
                <a:cubicBezTo>
                  <a:pt x="269" y="433"/>
                  <a:pt x="268" y="427"/>
                  <a:pt x="268" y="421"/>
                </a:cubicBezTo>
                <a:cubicBezTo>
                  <a:pt x="268" y="394"/>
                  <a:pt x="289" y="373"/>
                  <a:pt x="316" y="373"/>
                </a:cubicBezTo>
                <a:close/>
                <a:moveTo>
                  <a:pt x="522" y="373"/>
                </a:moveTo>
                <a:cubicBezTo>
                  <a:pt x="548" y="373"/>
                  <a:pt x="570" y="394"/>
                  <a:pt x="570" y="421"/>
                </a:cubicBezTo>
                <a:cubicBezTo>
                  <a:pt x="570" y="427"/>
                  <a:pt x="569" y="433"/>
                  <a:pt x="567" y="438"/>
                </a:cubicBezTo>
                <a:lnTo>
                  <a:pt x="477" y="438"/>
                </a:lnTo>
                <a:cubicBezTo>
                  <a:pt x="475" y="433"/>
                  <a:pt x="474" y="427"/>
                  <a:pt x="474" y="421"/>
                </a:cubicBezTo>
                <a:cubicBezTo>
                  <a:pt x="474" y="394"/>
                  <a:pt x="495" y="373"/>
                  <a:pt x="522" y="373"/>
                </a:cubicBezTo>
                <a:close/>
                <a:moveTo>
                  <a:pt x="62" y="448"/>
                </a:moveTo>
                <a:lnTo>
                  <a:pt x="161" y="448"/>
                </a:lnTo>
                <a:cubicBezTo>
                  <a:pt x="182" y="448"/>
                  <a:pt x="200" y="466"/>
                  <a:pt x="200" y="487"/>
                </a:cubicBezTo>
                <a:lnTo>
                  <a:pt x="200" y="527"/>
                </a:lnTo>
                <a:lnTo>
                  <a:pt x="203" y="527"/>
                </a:lnTo>
                <a:lnTo>
                  <a:pt x="221" y="527"/>
                </a:lnTo>
                <a:lnTo>
                  <a:pt x="227" y="527"/>
                </a:lnTo>
                <a:lnTo>
                  <a:pt x="227" y="487"/>
                </a:lnTo>
                <a:cubicBezTo>
                  <a:pt x="227" y="466"/>
                  <a:pt x="244" y="448"/>
                  <a:pt x="265" y="448"/>
                </a:cubicBezTo>
                <a:lnTo>
                  <a:pt x="364" y="448"/>
                </a:lnTo>
                <a:cubicBezTo>
                  <a:pt x="385" y="448"/>
                  <a:pt x="403" y="466"/>
                  <a:pt x="403" y="487"/>
                </a:cubicBezTo>
                <a:lnTo>
                  <a:pt x="403" y="527"/>
                </a:lnTo>
                <a:lnTo>
                  <a:pt x="409" y="527"/>
                </a:lnTo>
                <a:lnTo>
                  <a:pt x="424" y="527"/>
                </a:lnTo>
                <a:lnTo>
                  <a:pt x="433" y="527"/>
                </a:lnTo>
                <a:lnTo>
                  <a:pt x="433" y="487"/>
                </a:lnTo>
                <a:cubicBezTo>
                  <a:pt x="433" y="466"/>
                  <a:pt x="450" y="448"/>
                  <a:pt x="471" y="448"/>
                </a:cubicBezTo>
                <a:lnTo>
                  <a:pt x="570" y="448"/>
                </a:lnTo>
                <a:cubicBezTo>
                  <a:pt x="591" y="448"/>
                  <a:pt x="608" y="466"/>
                  <a:pt x="608" y="487"/>
                </a:cubicBezTo>
                <a:lnTo>
                  <a:pt x="608" y="527"/>
                </a:lnTo>
                <a:lnTo>
                  <a:pt x="614" y="527"/>
                </a:lnTo>
                <a:lnTo>
                  <a:pt x="630" y="527"/>
                </a:lnTo>
                <a:lnTo>
                  <a:pt x="638" y="527"/>
                </a:lnTo>
                <a:lnTo>
                  <a:pt x="638" y="549"/>
                </a:lnTo>
                <a:lnTo>
                  <a:pt x="630" y="549"/>
                </a:lnTo>
                <a:lnTo>
                  <a:pt x="614" y="549"/>
                </a:lnTo>
                <a:lnTo>
                  <a:pt x="608" y="549"/>
                </a:lnTo>
                <a:lnTo>
                  <a:pt x="608" y="603"/>
                </a:lnTo>
                <a:lnTo>
                  <a:pt x="433" y="603"/>
                </a:lnTo>
                <a:lnTo>
                  <a:pt x="433" y="549"/>
                </a:lnTo>
                <a:lnTo>
                  <a:pt x="424" y="549"/>
                </a:lnTo>
                <a:lnTo>
                  <a:pt x="409" y="549"/>
                </a:lnTo>
                <a:lnTo>
                  <a:pt x="403" y="549"/>
                </a:lnTo>
                <a:lnTo>
                  <a:pt x="403" y="603"/>
                </a:lnTo>
                <a:lnTo>
                  <a:pt x="227" y="603"/>
                </a:lnTo>
                <a:lnTo>
                  <a:pt x="227" y="549"/>
                </a:lnTo>
                <a:lnTo>
                  <a:pt x="221" y="549"/>
                </a:lnTo>
                <a:lnTo>
                  <a:pt x="203" y="549"/>
                </a:lnTo>
                <a:lnTo>
                  <a:pt x="200" y="549"/>
                </a:lnTo>
                <a:lnTo>
                  <a:pt x="200" y="603"/>
                </a:lnTo>
                <a:lnTo>
                  <a:pt x="24" y="603"/>
                </a:lnTo>
                <a:lnTo>
                  <a:pt x="24" y="549"/>
                </a:lnTo>
                <a:lnTo>
                  <a:pt x="0" y="549"/>
                </a:lnTo>
                <a:lnTo>
                  <a:pt x="0" y="527"/>
                </a:lnTo>
                <a:lnTo>
                  <a:pt x="24" y="527"/>
                </a:lnTo>
                <a:lnTo>
                  <a:pt x="24" y="487"/>
                </a:lnTo>
                <a:cubicBezTo>
                  <a:pt x="24" y="466"/>
                  <a:pt x="41" y="448"/>
                  <a:pt x="62" y="448"/>
                </a:cubicBezTo>
                <a:close/>
                <a:moveTo>
                  <a:pt x="152" y="0"/>
                </a:moveTo>
                <a:cubicBezTo>
                  <a:pt x="176" y="0"/>
                  <a:pt x="196" y="20"/>
                  <a:pt x="196" y="44"/>
                </a:cubicBezTo>
                <a:cubicBezTo>
                  <a:pt x="196" y="69"/>
                  <a:pt x="176" y="88"/>
                  <a:pt x="152" y="88"/>
                </a:cubicBezTo>
                <a:cubicBezTo>
                  <a:pt x="127" y="88"/>
                  <a:pt x="108" y="69"/>
                  <a:pt x="108" y="44"/>
                </a:cubicBezTo>
                <a:cubicBezTo>
                  <a:pt x="108" y="20"/>
                  <a:pt x="127" y="0"/>
                  <a:pt x="152"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20"/>
          <p:cNvSpPr>
            <a:spLocks noEditPoints="1"/>
          </p:cNvSpPr>
          <p:nvPr/>
        </p:nvSpPr>
        <p:spPr bwMode="auto">
          <a:xfrm>
            <a:off x="1588744" y="2619613"/>
            <a:ext cx="812427" cy="648887"/>
          </a:xfrm>
          <a:custGeom>
            <a:avLst/>
            <a:gdLst>
              <a:gd name="T0" fmla="*/ 575 w 745"/>
              <a:gd name="T1" fmla="*/ 570 h 594"/>
              <a:gd name="T2" fmla="*/ 0 w 745"/>
              <a:gd name="T3" fmla="*/ 570 h 594"/>
              <a:gd name="T4" fmla="*/ 298 w 745"/>
              <a:gd name="T5" fmla="*/ 220 h 594"/>
              <a:gd name="T6" fmla="*/ 288 w 745"/>
              <a:gd name="T7" fmla="*/ 209 h 594"/>
              <a:gd name="T8" fmla="*/ 544 w 745"/>
              <a:gd name="T9" fmla="*/ 245 h 594"/>
              <a:gd name="T10" fmla="*/ 32 w 745"/>
              <a:gd name="T11" fmla="*/ 201 h 594"/>
              <a:gd name="T12" fmla="*/ 205 w 745"/>
              <a:gd name="T13" fmla="*/ 430 h 594"/>
              <a:gd name="T14" fmla="*/ 98 w 745"/>
              <a:gd name="T15" fmla="*/ 362 h 594"/>
              <a:gd name="T16" fmla="*/ 98 w 745"/>
              <a:gd name="T17" fmla="*/ 385 h 594"/>
              <a:gd name="T18" fmla="*/ 312 w 745"/>
              <a:gd name="T19" fmla="*/ 317 h 594"/>
              <a:gd name="T20" fmla="*/ 98 w 745"/>
              <a:gd name="T21" fmla="*/ 317 h 594"/>
              <a:gd name="T22" fmla="*/ 312 w 745"/>
              <a:gd name="T23" fmla="*/ 296 h 594"/>
              <a:gd name="T24" fmla="*/ 552 w 745"/>
              <a:gd name="T25" fmla="*/ 249 h 594"/>
              <a:gd name="T26" fmla="*/ 552 w 745"/>
              <a:gd name="T27" fmla="*/ 249 h 594"/>
              <a:gd name="T28" fmla="*/ 552 w 745"/>
              <a:gd name="T29" fmla="*/ 37 h 594"/>
              <a:gd name="T30" fmla="*/ 338 w 745"/>
              <a:gd name="T31" fmla="*/ 134 h 594"/>
              <a:gd name="T32" fmla="*/ 583 w 745"/>
              <a:gd name="T33" fmla="*/ 148 h 594"/>
              <a:gd name="T34" fmla="*/ 373 w 745"/>
              <a:gd name="T35" fmla="*/ 103 h 594"/>
              <a:gd name="T36" fmla="*/ 591 w 745"/>
              <a:gd name="T37" fmla="*/ 258 h 594"/>
              <a:gd name="T38" fmla="*/ 675 w 745"/>
              <a:gd name="T39" fmla="*/ 154 h 594"/>
              <a:gd name="T40" fmla="*/ 698 w 745"/>
              <a:gd name="T41" fmla="*/ 179 h 594"/>
              <a:gd name="T42" fmla="*/ 685 w 745"/>
              <a:gd name="T43" fmla="*/ 152 h 594"/>
              <a:gd name="T44" fmla="*/ 681 w 745"/>
              <a:gd name="T45" fmla="*/ 290 h 594"/>
              <a:gd name="T46" fmla="*/ 680 w 745"/>
              <a:gd name="T47" fmla="*/ 319 h 594"/>
              <a:gd name="T48" fmla="*/ 703 w 745"/>
              <a:gd name="T49" fmla="*/ 319 h 594"/>
              <a:gd name="T50" fmla="*/ 702 w 745"/>
              <a:gd name="T51" fmla="*/ 290 h 594"/>
              <a:gd name="T52" fmla="*/ 698 w 745"/>
              <a:gd name="T53" fmla="*/ 229 h 594"/>
              <a:gd name="T54" fmla="*/ 344 w 745"/>
              <a:gd name="T55" fmla="*/ 320 h 594"/>
              <a:gd name="T56" fmla="*/ 376 w 745"/>
              <a:gd name="T57" fmla="*/ 447 h 594"/>
              <a:gd name="T58" fmla="*/ 389 w 745"/>
              <a:gd name="T59" fmla="*/ 436 h 594"/>
              <a:gd name="T60" fmla="*/ 394 w 745"/>
              <a:gd name="T61" fmla="*/ 420 h 594"/>
              <a:gd name="T62" fmla="*/ 409 w 745"/>
              <a:gd name="T63" fmla="*/ 430 h 594"/>
              <a:gd name="T64" fmla="*/ 420 w 745"/>
              <a:gd name="T65" fmla="*/ 455 h 594"/>
              <a:gd name="T66" fmla="*/ 434 w 745"/>
              <a:gd name="T67" fmla="*/ 465 h 594"/>
              <a:gd name="T68" fmla="*/ 455 w 745"/>
              <a:gd name="T69" fmla="*/ 462 h 594"/>
              <a:gd name="T70" fmla="*/ 451 w 745"/>
              <a:gd name="T71" fmla="*/ 450 h 594"/>
              <a:gd name="T72" fmla="*/ 440 w 745"/>
              <a:gd name="T73" fmla="*/ 425 h 594"/>
              <a:gd name="T74" fmla="*/ 425 w 745"/>
              <a:gd name="T75" fmla="*/ 415 h 594"/>
              <a:gd name="T76" fmla="*/ 463 w 745"/>
              <a:gd name="T77" fmla="*/ 395 h 594"/>
              <a:gd name="T78" fmla="*/ 448 w 745"/>
              <a:gd name="T79" fmla="*/ 390 h 594"/>
              <a:gd name="T80" fmla="*/ 438 w 745"/>
              <a:gd name="T81" fmla="*/ 377 h 594"/>
              <a:gd name="T82" fmla="*/ 422 w 745"/>
              <a:gd name="T83" fmla="*/ 373 h 594"/>
              <a:gd name="T84" fmla="*/ 411 w 745"/>
              <a:gd name="T85" fmla="*/ 359 h 594"/>
              <a:gd name="T86" fmla="*/ 395 w 745"/>
              <a:gd name="T87" fmla="*/ 355 h 594"/>
              <a:gd name="T88" fmla="*/ 385 w 745"/>
              <a:gd name="T89" fmla="*/ 342 h 594"/>
              <a:gd name="T90" fmla="*/ 369 w 745"/>
              <a:gd name="T91" fmla="*/ 337 h 594"/>
              <a:gd name="T92" fmla="*/ 359 w 745"/>
              <a:gd name="T93" fmla="*/ 324 h 594"/>
              <a:gd name="T94" fmla="*/ 69 w 745"/>
              <a:gd name="T95" fmla="*/ 239 h 594"/>
              <a:gd name="T96" fmla="*/ 69 w 745"/>
              <a:gd name="T97" fmla="*/ 497 h 5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45" h="594">
                <a:moveTo>
                  <a:pt x="0" y="549"/>
                </a:moveTo>
                <a:lnTo>
                  <a:pt x="575" y="549"/>
                </a:lnTo>
                <a:lnTo>
                  <a:pt x="575" y="570"/>
                </a:lnTo>
                <a:cubicBezTo>
                  <a:pt x="575" y="583"/>
                  <a:pt x="565" y="594"/>
                  <a:pt x="551" y="594"/>
                </a:cubicBezTo>
                <a:lnTo>
                  <a:pt x="24" y="594"/>
                </a:lnTo>
                <a:cubicBezTo>
                  <a:pt x="11" y="594"/>
                  <a:pt x="0" y="583"/>
                  <a:pt x="0" y="570"/>
                </a:cubicBezTo>
                <a:lnTo>
                  <a:pt x="0" y="549"/>
                </a:lnTo>
                <a:close/>
                <a:moveTo>
                  <a:pt x="288" y="209"/>
                </a:moveTo>
                <a:cubicBezTo>
                  <a:pt x="294" y="209"/>
                  <a:pt x="298" y="214"/>
                  <a:pt x="298" y="220"/>
                </a:cubicBezTo>
                <a:cubicBezTo>
                  <a:pt x="298" y="226"/>
                  <a:pt x="294" y="230"/>
                  <a:pt x="288" y="230"/>
                </a:cubicBezTo>
                <a:cubicBezTo>
                  <a:pt x="282" y="230"/>
                  <a:pt x="277" y="226"/>
                  <a:pt x="277" y="220"/>
                </a:cubicBezTo>
                <a:cubicBezTo>
                  <a:pt x="277" y="214"/>
                  <a:pt x="282" y="209"/>
                  <a:pt x="288" y="209"/>
                </a:cubicBezTo>
                <a:close/>
                <a:moveTo>
                  <a:pt x="32" y="201"/>
                </a:moveTo>
                <a:lnTo>
                  <a:pt x="355" y="201"/>
                </a:lnTo>
                <a:cubicBezTo>
                  <a:pt x="421" y="205"/>
                  <a:pt x="483" y="217"/>
                  <a:pt x="544" y="245"/>
                </a:cubicBezTo>
                <a:lnTo>
                  <a:pt x="544" y="536"/>
                </a:lnTo>
                <a:lnTo>
                  <a:pt x="32" y="536"/>
                </a:lnTo>
                <a:lnTo>
                  <a:pt x="32" y="201"/>
                </a:lnTo>
                <a:close/>
                <a:moveTo>
                  <a:pt x="98" y="407"/>
                </a:moveTo>
                <a:lnTo>
                  <a:pt x="205" y="407"/>
                </a:lnTo>
                <a:lnTo>
                  <a:pt x="205" y="430"/>
                </a:lnTo>
                <a:lnTo>
                  <a:pt x="98" y="430"/>
                </a:lnTo>
                <a:lnTo>
                  <a:pt x="98" y="407"/>
                </a:lnTo>
                <a:close/>
                <a:moveTo>
                  <a:pt x="98" y="362"/>
                </a:moveTo>
                <a:lnTo>
                  <a:pt x="312" y="362"/>
                </a:lnTo>
                <a:lnTo>
                  <a:pt x="312" y="385"/>
                </a:lnTo>
                <a:lnTo>
                  <a:pt x="98" y="385"/>
                </a:lnTo>
                <a:lnTo>
                  <a:pt x="98" y="362"/>
                </a:lnTo>
                <a:close/>
                <a:moveTo>
                  <a:pt x="98" y="317"/>
                </a:moveTo>
                <a:lnTo>
                  <a:pt x="312" y="317"/>
                </a:lnTo>
                <a:lnTo>
                  <a:pt x="312" y="340"/>
                </a:lnTo>
                <a:lnTo>
                  <a:pt x="98" y="340"/>
                </a:lnTo>
                <a:lnTo>
                  <a:pt x="98" y="317"/>
                </a:lnTo>
                <a:close/>
                <a:moveTo>
                  <a:pt x="98" y="273"/>
                </a:moveTo>
                <a:lnTo>
                  <a:pt x="312" y="273"/>
                </a:lnTo>
                <a:lnTo>
                  <a:pt x="312" y="296"/>
                </a:lnTo>
                <a:lnTo>
                  <a:pt x="98" y="296"/>
                </a:lnTo>
                <a:lnTo>
                  <a:pt x="98" y="273"/>
                </a:lnTo>
                <a:close/>
                <a:moveTo>
                  <a:pt x="552" y="249"/>
                </a:moveTo>
                <a:cubicBezTo>
                  <a:pt x="560" y="252"/>
                  <a:pt x="579" y="262"/>
                  <a:pt x="584" y="265"/>
                </a:cubicBezTo>
                <a:cubicBezTo>
                  <a:pt x="598" y="274"/>
                  <a:pt x="563" y="279"/>
                  <a:pt x="552" y="280"/>
                </a:cubicBezTo>
                <a:lnTo>
                  <a:pt x="552" y="249"/>
                </a:lnTo>
                <a:close/>
                <a:moveTo>
                  <a:pt x="675" y="154"/>
                </a:moveTo>
                <a:cubicBezTo>
                  <a:pt x="644" y="120"/>
                  <a:pt x="613" y="85"/>
                  <a:pt x="581" y="50"/>
                </a:cubicBezTo>
                <a:cubicBezTo>
                  <a:pt x="571" y="39"/>
                  <a:pt x="566" y="39"/>
                  <a:pt x="552" y="37"/>
                </a:cubicBezTo>
                <a:lnTo>
                  <a:pt x="227" y="1"/>
                </a:lnTo>
                <a:cubicBezTo>
                  <a:pt x="221" y="0"/>
                  <a:pt x="218" y="4"/>
                  <a:pt x="223" y="9"/>
                </a:cubicBezTo>
                <a:lnTo>
                  <a:pt x="338" y="134"/>
                </a:lnTo>
                <a:cubicBezTo>
                  <a:pt x="357" y="97"/>
                  <a:pt x="370" y="78"/>
                  <a:pt x="429" y="85"/>
                </a:cubicBezTo>
                <a:cubicBezTo>
                  <a:pt x="469" y="90"/>
                  <a:pt x="498" y="98"/>
                  <a:pt x="536" y="113"/>
                </a:cubicBezTo>
                <a:cubicBezTo>
                  <a:pt x="559" y="122"/>
                  <a:pt x="572" y="129"/>
                  <a:pt x="583" y="148"/>
                </a:cubicBezTo>
                <a:cubicBezTo>
                  <a:pt x="574" y="136"/>
                  <a:pt x="558" y="128"/>
                  <a:pt x="541" y="121"/>
                </a:cubicBezTo>
                <a:cubicBezTo>
                  <a:pt x="507" y="107"/>
                  <a:pt x="469" y="98"/>
                  <a:pt x="432" y="93"/>
                </a:cubicBezTo>
                <a:cubicBezTo>
                  <a:pt x="410" y="91"/>
                  <a:pt x="388" y="91"/>
                  <a:pt x="373" y="103"/>
                </a:cubicBezTo>
                <a:cubicBezTo>
                  <a:pt x="360" y="113"/>
                  <a:pt x="340" y="158"/>
                  <a:pt x="331" y="175"/>
                </a:cubicBezTo>
                <a:cubicBezTo>
                  <a:pt x="326" y="187"/>
                  <a:pt x="333" y="191"/>
                  <a:pt x="342" y="191"/>
                </a:cubicBezTo>
                <a:cubicBezTo>
                  <a:pt x="429" y="195"/>
                  <a:pt x="513" y="218"/>
                  <a:pt x="591" y="258"/>
                </a:cubicBezTo>
                <a:lnTo>
                  <a:pt x="592" y="214"/>
                </a:lnTo>
                <a:cubicBezTo>
                  <a:pt x="620" y="218"/>
                  <a:pt x="647" y="222"/>
                  <a:pt x="675" y="226"/>
                </a:cubicBezTo>
                <a:lnTo>
                  <a:pt x="675" y="154"/>
                </a:lnTo>
                <a:close/>
                <a:moveTo>
                  <a:pt x="738" y="234"/>
                </a:moveTo>
                <a:cubicBezTo>
                  <a:pt x="742" y="235"/>
                  <a:pt x="745" y="230"/>
                  <a:pt x="741" y="226"/>
                </a:cubicBezTo>
                <a:cubicBezTo>
                  <a:pt x="727" y="210"/>
                  <a:pt x="712" y="195"/>
                  <a:pt x="698" y="179"/>
                </a:cubicBezTo>
                <a:lnTo>
                  <a:pt x="698" y="158"/>
                </a:lnTo>
                <a:cubicBezTo>
                  <a:pt x="698" y="155"/>
                  <a:pt x="695" y="152"/>
                  <a:pt x="691" y="152"/>
                </a:cubicBezTo>
                <a:lnTo>
                  <a:pt x="685" y="152"/>
                </a:lnTo>
                <a:lnTo>
                  <a:pt x="685" y="277"/>
                </a:lnTo>
                <a:cubicBezTo>
                  <a:pt x="683" y="278"/>
                  <a:pt x="682" y="279"/>
                  <a:pt x="682" y="282"/>
                </a:cubicBezTo>
                <a:lnTo>
                  <a:pt x="681" y="290"/>
                </a:lnTo>
                <a:cubicBezTo>
                  <a:pt x="681" y="295"/>
                  <a:pt x="683" y="296"/>
                  <a:pt x="683" y="300"/>
                </a:cubicBezTo>
                <a:lnTo>
                  <a:pt x="682" y="310"/>
                </a:lnTo>
                <a:cubicBezTo>
                  <a:pt x="682" y="313"/>
                  <a:pt x="680" y="315"/>
                  <a:pt x="680" y="319"/>
                </a:cubicBezTo>
                <a:lnTo>
                  <a:pt x="671" y="393"/>
                </a:lnTo>
                <a:cubicBezTo>
                  <a:pt x="675" y="401"/>
                  <a:pt x="707" y="402"/>
                  <a:pt x="712" y="393"/>
                </a:cubicBezTo>
                <a:lnTo>
                  <a:pt x="703" y="319"/>
                </a:lnTo>
                <a:cubicBezTo>
                  <a:pt x="703" y="315"/>
                  <a:pt x="701" y="314"/>
                  <a:pt x="700" y="310"/>
                </a:cubicBezTo>
                <a:lnTo>
                  <a:pt x="700" y="300"/>
                </a:lnTo>
                <a:cubicBezTo>
                  <a:pt x="700" y="296"/>
                  <a:pt x="702" y="296"/>
                  <a:pt x="702" y="290"/>
                </a:cubicBezTo>
                <a:lnTo>
                  <a:pt x="701" y="282"/>
                </a:lnTo>
                <a:cubicBezTo>
                  <a:pt x="701" y="279"/>
                  <a:pt x="700" y="278"/>
                  <a:pt x="697" y="277"/>
                </a:cubicBezTo>
                <a:lnTo>
                  <a:pt x="698" y="229"/>
                </a:lnTo>
                <a:cubicBezTo>
                  <a:pt x="711" y="231"/>
                  <a:pt x="724" y="232"/>
                  <a:pt x="738" y="234"/>
                </a:cubicBezTo>
                <a:close/>
                <a:moveTo>
                  <a:pt x="351" y="318"/>
                </a:moveTo>
                <a:lnTo>
                  <a:pt x="344" y="320"/>
                </a:lnTo>
                <a:lnTo>
                  <a:pt x="370" y="455"/>
                </a:lnTo>
                <a:lnTo>
                  <a:pt x="378" y="453"/>
                </a:lnTo>
                <a:lnTo>
                  <a:pt x="376" y="447"/>
                </a:lnTo>
                <a:lnTo>
                  <a:pt x="383" y="445"/>
                </a:lnTo>
                <a:lnTo>
                  <a:pt x="382" y="438"/>
                </a:lnTo>
                <a:lnTo>
                  <a:pt x="389" y="436"/>
                </a:lnTo>
                <a:lnTo>
                  <a:pt x="388" y="429"/>
                </a:lnTo>
                <a:lnTo>
                  <a:pt x="395" y="428"/>
                </a:lnTo>
                <a:lnTo>
                  <a:pt x="394" y="420"/>
                </a:lnTo>
                <a:lnTo>
                  <a:pt x="400" y="419"/>
                </a:lnTo>
                <a:lnTo>
                  <a:pt x="403" y="432"/>
                </a:lnTo>
                <a:lnTo>
                  <a:pt x="409" y="430"/>
                </a:lnTo>
                <a:lnTo>
                  <a:pt x="412" y="443"/>
                </a:lnTo>
                <a:lnTo>
                  <a:pt x="418" y="442"/>
                </a:lnTo>
                <a:lnTo>
                  <a:pt x="420" y="455"/>
                </a:lnTo>
                <a:lnTo>
                  <a:pt x="427" y="453"/>
                </a:lnTo>
                <a:lnTo>
                  <a:pt x="429" y="466"/>
                </a:lnTo>
                <a:lnTo>
                  <a:pt x="434" y="465"/>
                </a:lnTo>
                <a:lnTo>
                  <a:pt x="435" y="472"/>
                </a:lnTo>
                <a:lnTo>
                  <a:pt x="457" y="468"/>
                </a:lnTo>
                <a:lnTo>
                  <a:pt x="455" y="462"/>
                </a:lnTo>
                <a:lnTo>
                  <a:pt x="460" y="461"/>
                </a:lnTo>
                <a:lnTo>
                  <a:pt x="458" y="448"/>
                </a:lnTo>
                <a:lnTo>
                  <a:pt x="451" y="450"/>
                </a:lnTo>
                <a:lnTo>
                  <a:pt x="449" y="437"/>
                </a:lnTo>
                <a:lnTo>
                  <a:pt x="443" y="438"/>
                </a:lnTo>
                <a:lnTo>
                  <a:pt x="440" y="425"/>
                </a:lnTo>
                <a:lnTo>
                  <a:pt x="434" y="427"/>
                </a:lnTo>
                <a:lnTo>
                  <a:pt x="432" y="414"/>
                </a:lnTo>
                <a:lnTo>
                  <a:pt x="425" y="415"/>
                </a:lnTo>
                <a:lnTo>
                  <a:pt x="424" y="409"/>
                </a:lnTo>
                <a:lnTo>
                  <a:pt x="465" y="401"/>
                </a:lnTo>
                <a:lnTo>
                  <a:pt x="463" y="395"/>
                </a:lnTo>
                <a:lnTo>
                  <a:pt x="457" y="396"/>
                </a:lnTo>
                <a:lnTo>
                  <a:pt x="455" y="389"/>
                </a:lnTo>
                <a:lnTo>
                  <a:pt x="448" y="390"/>
                </a:lnTo>
                <a:lnTo>
                  <a:pt x="446" y="383"/>
                </a:lnTo>
                <a:lnTo>
                  <a:pt x="439" y="384"/>
                </a:lnTo>
                <a:lnTo>
                  <a:pt x="438" y="377"/>
                </a:lnTo>
                <a:lnTo>
                  <a:pt x="430" y="378"/>
                </a:lnTo>
                <a:lnTo>
                  <a:pt x="429" y="371"/>
                </a:lnTo>
                <a:lnTo>
                  <a:pt x="422" y="373"/>
                </a:lnTo>
                <a:lnTo>
                  <a:pt x="420" y="365"/>
                </a:lnTo>
                <a:lnTo>
                  <a:pt x="413" y="367"/>
                </a:lnTo>
                <a:lnTo>
                  <a:pt x="411" y="359"/>
                </a:lnTo>
                <a:lnTo>
                  <a:pt x="404" y="361"/>
                </a:lnTo>
                <a:lnTo>
                  <a:pt x="403" y="354"/>
                </a:lnTo>
                <a:lnTo>
                  <a:pt x="395" y="355"/>
                </a:lnTo>
                <a:lnTo>
                  <a:pt x="394" y="348"/>
                </a:lnTo>
                <a:lnTo>
                  <a:pt x="387" y="349"/>
                </a:lnTo>
                <a:lnTo>
                  <a:pt x="385" y="342"/>
                </a:lnTo>
                <a:lnTo>
                  <a:pt x="378" y="343"/>
                </a:lnTo>
                <a:lnTo>
                  <a:pt x="377" y="336"/>
                </a:lnTo>
                <a:lnTo>
                  <a:pt x="369" y="337"/>
                </a:lnTo>
                <a:lnTo>
                  <a:pt x="368" y="330"/>
                </a:lnTo>
                <a:lnTo>
                  <a:pt x="360" y="331"/>
                </a:lnTo>
                <a:lnTo>
                  <a:pt x="359" y="324"/>
                </a:lnTo>
                <a:lnTo>
                  <a:pt x="353" y="325"/>
                </a:lnTo>
                <a:lnTo>
                  <a:pt x="351" y="318"/>
                </a:lnTo>
                <a:close/>
                <a:moveTo>
                  <a:pt x="69" y="239"/>
                </a:moveTo>
                <a:lnTo>
                  <a:pt x="506" y="239"/>
                </a:lnTo>
                <a:lnTo>
                  <a:pt x="506" y="497"/>
                </a:lnTo>
                <a:lnTo>
                  <a:pt x="69" y="497"/>
                </a:lnTo>
                <a:lnTo>
                  <a:pt x="69" y="239"/>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21"/>
          <p:cNvSpPr>
            <a:spLocks noEditPoints="1"/>
          </p:cNvSpPr>
          <p:nvPr/>
        </p:nvSpPr>
        <p:spPr bwMode="auto">
          <a:xfrm>
            <a:off x="5861490" y="1641307"/>
            <a:ext cx="437867" cy="664713"/>
          </a:xfrm>
          <a:custGeom>
            <a:avLst/>
            <a:gdLst>
              <a:gd name="T0" fmla="*/ 72 w 401"/>
              <a:gd name="T1" fmla="*/ 59 h 610"/>
              <a:gd name="T2" fmla="*/ 92 w 401"/>
              <a:gd name="T3" fmla="*/ 27 h 610"/>
              <a:gd name="T4" fmla="*/ 130 w 401"/>
              <a:gd name="T5" fmla="*/ 23 h 610"/>
              <a:gd name="T6" fmla="*/ 110 w 401"/>
              <a:gd name="T7" fmla="*/ 55 h 610"/>
              <a:gd name="T8" fmla="*/ 72 w 401"/>
              <a:gd name="T9" fmla="*/ 59 h 610"/>
              <a:gd name="T10" fmla="*/ 150 w 401"/>
              <a:gd name="T11" fmla="*/ 453 h 610"/>
              <a:gd name="T12" fmla="*/ 194 w 401"/>
              <a:gd name="T13" fmla="*/ 458 h 610"/>
              <a:gd name="T14" fmla="*/ 291 w 401"/>
              <a:gd name="T15" fmla="*/ 431 h 610"/>
              <a:gd name="T16" fmla="*/ 297 w 401"/>
              <a:gd name="T17" fmla="*/ 408 h 610"/>
              <a:gd name="T18" fmla="*/ 275 w 401"/>
              <a:gd name="T19" fmla="*/ 403 h 610"/>
              <a:gd name="T20" fmla="*/ 158 w 401"/>
              <a:gd name="T21" fmla="*/ 422 h 610"/>
              <a:gd name="T22" fmla="*/ 62 w 401"/>
              <a:gd name="T23" fmla="*/ 353 h 610"/>
              <a:gd name="T24" fmla="*/ 43 w 401"/>
              <a:gd name="T25" fmla="*/ 236 h 610"/>
              <a:gd name="T26" fmla="*/ 103 w 401"/>
              <a:gd name="T27" fmla="*/ 146 h 610"/>
              <a:gd name="T28" fmla="*/ 207 w 401"/>
              <a:gd name="T29" fmla="*/ 316 h 610"/>
              <a:gd name="T30" fmla="*/ 208 w 401"/>
              <a:gd name="T31" fmla="*/ 318 h 610"/>
              <a:gd name="T32" fmla="*/ 208 w 401"/>
              <a:gd name="T33" fmla="*/ 318 h 610"/>
              <a:gd name="T34" fmla="*/ 267 w 401"/>
              <a:gd name="T35" fmla="*/ 311 h 610"/>
              <a:gd name="T36" fmla="*/ 299 w 401"/>
              <a:gd name="T37" fmla="*/ 262 h 610"/>
              <a:gd name="T38" fmla="*/ 300 w 401"/>
              <a:gd name="T39" fmla="*/ 261 h 610"/>
              <a:gd name="T40" fmla="*/ 147 w 401"/>
              <a:gd name="T41" fmla="*/ 14 h 610"/>
              <a:gd name="T42" fmla="*/ 147 w 401"/>
              <a:gd name="T43" fmla="*/ 14 h 610"/>
              <a:gd name="T44" fmla="*/ 147 w 401"/>
              <a:gd name="T45" fmla="*/ 13 h 610"/>
              <a:gd name="T46" fmla="*/ 87 w 401"/>
              <a:gd name="T47" fmla="*/ 18 h 610"/>
              <a:gd name="T48" fmla="*/ 55 w 401"/>
              <a:gd name="T49" fmla="*/ 69 h 610"/>
              <a:gd name="T50" fmla="*/ 56 w 401"/>
              <a:gd name="T51" fmla="*/ 70 h 610"/>
              <a:gd name="T52" fmla="*/ 56 w 401"/>
              <a:gd name="T53" fmla="*/ 70 h 610"/>
              <a:gd name="T54" fmla="*/ 86 w 401"/>
              <a:gd name="T55" fmla="*/ 119 h 610"/>
              <a:gd name="T56" fmla="*/ 12 w 401"/>
              <a:gd name="T57" fmla="*/ 228 h 610"/>
              <a:gd name="T58" fmla="*/ 35 w 401"/>
              <a:gd name="T59" fmla="*/ 369 h 610"/>
              <a:gd name="T60" fmla="*/ 150 w 401"/>
              <a:gd name="T61" fmla="*/ 453 h 610"/>
              <a:gd name="T62" fmla="*/ 386 w 401"/>
              <a:gd name="T63" fmla="*/ 356 h 610"/>
              <a:gd name="T64" fmla="*/ 163 w 401"/>
              <a:gd name="T65" fmla="*/ 356 h 610"/>
              <a:gd name="T66" fmla="*/ 148 w 401"/>
              <a:gd name="T67" fmla="*/ 371 h 610"/>
              <a:gd name="T68" fmla="*/ 163 w 401"/>
              <a:gd name="T69" fmla="*/ 387 h 610"/>
              <a:gd name="T70" fmla="*/ 386 w 401"/>
              <a:gd name="T71" fmla="*/ 387 h 610"/>
              <a:gd name="T72" fmla="*/ 401 w 401"/>
              <a:gd name="T73" fmla="*/ 371 h 610"/>
              <a:gd name="T74" fmla="*/ 386 w 401"/>
              <a:gd name="T75" fmla="*/ 356 h 610"/>
              <a:gd name="T76" fmla="*/ 202 w 401"/>
              <a:gd name="T77" fmla="*/ 506 h 610"/>
              <a:gd name="T78" fmla="*/ 183 w 401"/>
              <a:gd name="T79" fmla="*/ 526 h 610"/>
              <a:gd name="T80" fmla="*/ 163 w 401"/>
              <a:gd name="T81" fmla="*/ 506 h 610"/>
              <a:gd name="T82" fmla="*/ 183 w 401"/>
              <a:gd name="T83" fmla="*/ 487 h 610"/>
              <a:gd name="T84" fmla="*/ 202 w 401"/>
              <a:gd name="T85" fmla="*/ 506 h 610"/>
              <a:gd name="T86" fmla="*/ 142 w 401"/>
              <a:gd name="T87" fmla="*/ 506 h 610"/>
              <a:gd name="T88" fmla="*/ 183 w 401"/>
              <a:gd name="T89" fmla="*/ 547 h 610"/>
              <a:gd name="T90" fmla="*/ 223 w 401"/>
              <a:gd name="T91" fmla="*/ 506 h 610"/>
              <a:gd name="T92" fmla="*/ 183 w 401"/>
              <a:gd name="T93" fmla="*/ 466 h 610"/>
              <a:gd name="T94" fmla="*/ 142 w 401"/>
              <a:gd name="T95" fmla="*/ 506 h 610"/>
              <a:gd name="T96" fmla="*/ 237 w 401"/>
              <a:gd name="T97" fmla="*/ 525 h 610"/>
              <a:gd name="T98" fmla="*/ 183 w 401"/>
              <a:gd name="T99" fmla="*/ 564 h 610"/>
              <a:gd name="T100" fmla="*/ 128 w 401"/>
              <a:gd name="T101" fmla="*/ 525 h 610"/>
              <a:gd name="T102" fmla="*/ 55 w 401"/>
              <a:gd name="T103" fmla="*/ 594 h 610"/>
              <a:gd name="T104" fmla="*/ 54 w 401"/>
              <a:gd name="T105" fmla="*/ 605 h 610"/>
              <a:gd name="T106" fmla="*/ 64 w 401"/>
              <a:gd name="T107" fmla="*/ 610 h 610"/>
              <a:gd name="T108" fmla="*/ 302 w 401"/>
              <a:gd name="T109" fmla="*/ 610 h 610"/>
              <a:gd name="T110" fmla="*/ 302 w 401"/>
              <a:gd name="T111" fmla="*/ 610 h 610"/>
              <a:gd name="T112" fmla="*/ 312 w 401"/>
              <a:gd name="T113" fmla="*/ 599 h 610"/>
              <a:gd name="T114" fmla="*/ 310 w 401"/>
              <a:gd name="T115" fmla="*/ 593 h 610"/>
              <a:gd name="T116" fmla="*/ 237 w 401"/>
              <a:gd name="T117" fmla="*/ 525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01" h="610">
                <a:moveTo>
                  <a:pt x="72" y="59"/>
                </a:moveTo>
                <a:cubicBezTo>
                  <a:pt x="67" y="51"/>
                  <a:pt x="76" y="36"/>
                  <a:pt x="92" y="27"/>
                </a:cubicBezTo>
                <a:cubicBezTo>
                  <a:pt x="108" y="17"/>
                  <a:pt x="125" y="15"/>
                  <a:pt x="130" y="23"/>
                </a:cubicBezTo>
                <a:cubicBezTo>
                  <a:pt x="134" y="31"/>
                  <a:pt x="126" y="45"/>
                  <a:pt x="110" y="55"/>
                </a:cubicBezTo>
                <a:cubicBezTo>
                  <a:pt x="94" y="65"/>
                  <a:pt x="77" y="67"/>
                  <a:pt x="72" y="59"/>
                </a:cubicBezTo>
                <a:close/>
                <a:moveTo>
                  <a:pt x="150" y="453"/>
                </a:moveTo>
                <a:cubicBezTo>
                  <a:pt x="165" y="457"/>
                  <a:pt x="179" y="458"/>
                  <a:pt x="194" y="458"/>
                </a:cubicBezTo>
                <a:cubicBezTo>
                  <a:pt x="228" y="458"/>
                  <a:pt x="262" y="449"/>
                  <a:pt x="291" y="431"/>
                </a:cubicBezTo>
                <a:cubicBezTo>
                  <a:pt x="299" y="426"/>
                  <a:pt x="301" y="416"/>
                  <a:pt x="297" y="408"/>
                </a:cubicBezTo>
                <a:cubicBezTo>
                  <a:pt x="292" y="401"/>
                  <a:pt x="282" y="399"/>
                  <a:pt x="275" y="403"/>
                </a:cubicBezTo>
                <a:cubicBezTo>
                  <a:pt x="239" y="425"/>
                  <a:pt x="198" y="432"/>
                  <a:pt x="158" y="422"/>
                </a:cubicBezTo>
                <a:cubicBezTo>
                  <a:pt x="118" y="412"/>
                  <a:pt x="84" y="388"/>
                  <a:pt x="62" y="353"/>
                </a:cubicBezTo>
                <a:cubicBezTo>
                  <a:pt x="40" y="317"/>
                  <a:pt x="34" y="276"/>
                  <a:pt x="43" y="236"/>
                </a:cubicBezTo>
                <a:cubicBezTo>
                  <a:pt x="52" y="199"/>
                  <a:pt x="73" y="168"/>
                  <a:pt x="103" y="146"/>
                </a:cubicBezTo>
                <a:lnTo>
                  <a:pt x="207" y="316"/>
                </a:lnTo>
                <a:lnTo>
                  <a:pt x="208" y="318"/>
                </a:lnTo>
                <a:lnTo>
                  <a:pt x="208" y="318"/>
                </a:lnTo>
                <a:cubicBezTo>
                  <a:pt x="217" y="328"/>
                  <a:pt x="243" y="325"/>
                  <a:pt x="267" y="311"/>
                </a:cubicBezTo>
                <a:cubicBezTo>
                  <a:pt x="291" y="296"/>
                  <a:pt x="305" y="274"/>
                  <a:pt x="299" y="262"/>
                </a:cubicBezTo>
                <a:lnTo>
                  <a:pt x="300" y="261"/>
                </a:lnTo>
                <a:lnTo>
                  <a:pt x="147" y="14"/>
                </a:lnTo>
                <a:lnTo>
                  <a:pt x="147" y="14"/>
                </a:lnTo>
                <a:cubicBezTo>
                  <a:pt x="147" y="13"/>
                  <a:pt x="147" y="13"/>
                  <a:pt x="147" y="13"/>
                </a:cubicBezTo>
                <a:cubicBezTo>
                  <a:pt x="139" y="0"/>
                  <a:pt x="112" y="3"/>
                  <a:pt x="87" y="18"/>
                </a:cubicBezTo>
                <a:cubicBezTo>
                  <a:pt x="62" y="34"/>
                  <a:pt x="48" y="57"/>
                  <a:pt x="55" y="69"/>
                </a:cubicBezTo>
                <a:cubicBezTo>
                  <a:pt x="55" y="69"/>
                  <a:pt x="56" y="70"/>
                  <a:pt x="56" y="70"/>
                </a:cubicBezTo>
                <a:lnTo>
                  <a:pt x="56" y="70"/>
                </a:lnTo>
                <a:lnTo>
                  <a:pt x="86" y="119"/>
                </a:lnTo>
                <a:cubicBezTo>
                  <a:pt x="49" y="145"/>
                  <a:pt x="23" y="184"/>
                  <a:pt x="12" y="228"/>
                </a:cubicBezTo>
                <a:cubicBezTo>
                  <a:pt x="0" y="277"/>
                  <a:pt x="9" y="327"/>
                  <a:pt x="35" y="369"/>
                </a:cubicBezTo>
                <a:cubicBezTo>
                  <a:pt x="61" y="412"/>
                  <a:pt x="102" y="442"/>
                  <a:pt x="150" y="453"/>
                </a:cubicBezTo>
                <a:close/>
                <a:moveTo>
                  <a:pt x="386" y="356"/>
                </a:moveTo>
                <a:lnTo>
                  <a:pt x="163" y="356"/>
                </a:lnTo>
                <a:cubicBezTo>
                  <a:pt x="155" y="356"/>
                  <a:pt x="148" y="363"/>
                  <a:pt x="148" y="371"/>
                </a:cubicBezTo>
                <a:cubicBezTo>
                  <a:pt x="148" y="380"/>
                  <a:pt x="155" y="387"/>
                  <a:pt x="163" y="387"/>
                </a:cubicBezTo>
                <a:lnTo>
                  <a:pt x="386" y="387"/>
                </a:lnTo>
                <a:cubicBezTo>
                  <a:pt x="394" y="387"/>
                  <a:pt x="401" y="380"/>
                  <a:pt x="401" y="371"/>
                </a:cubicBezTo>
                <a:cubicBezTo>
                  <a:pt x="401" y="363"/>
                  <a:pt x="394" y="356"/>
                  <a:pt x="386" y="356"/>
                </a:cubicBezTo>
                <a:close/>
                <a:moveTo>
                  <a:pt x="202" y="506"/>
                </a:moveTo>
                <a:cubicBezTo>
                  <a:pt x="202" y="517"/>
                  <a:pt x="193" y="526"/>
                  <a:pt x="183" y="526"/>
                </a:cubicBezTo>
                <a:cubicBezTo>
                  <a:pt x="172" y="526"/>
                  <a:pt x="163" y="517"/>
                  <a:pt x="163" y="506"/>
                </a:cubicBezTo>
                <a:cubicBezTo>
                  <a:pt x="163" y="495"/>
                  <a:pt x="172" y="487"/>
                  <a:pt x="183" y="487"/>
                </a:cubicBezTo>
                <a:cubicBezTo>
                  <a:pt x="193" y="487"/>
                  <a:pt x="202" y="495"/>
                  <a:pt x="202" y="506"/>
                </a:cubicBezTo>
                <a:close/>
                <a:moveTo>
                  <a:pt x="142" y="506"/>
                </a:moveTo>
                <a:cubicBezTo>
                  <a:pt x="142" y="529"/>
                  <a:pt x="160" y="547"/>
                  <a:pt x="183" y="547"/>
                </a:cubicBezTo>
                <a:cubicBezTo>
                  <a:pt x="205" y="547"/>
                  <a:pt x="223" y="529"/>
                  <a:pt x="223" y="506"/>
                </a:cubicBezTo>
                <a:cubicBezTo>
                  <a:pt x="223" y="484"/>
                  <a:pt x="205" y="466"/>
                  <a:pt x="183" y="466"/>
                </a:cubicBezTo>
                <a:cubicBezTo>
                  <a:pt x="160" y="466"/>
                  <a:pt x="142" y="484"/>
                  <a:pt x="142" y="506"/>
                </a:cubicBezTo>
                <a:close/>
                <a:moveTo>
                  <a:pt x="237" y="525"/>
                </a:moveTo>
                <a:cubicBezTo>
                  <a:pt x="229" y="548"/>
                  <a:pt x="208" y="564"/>
                  <a:pt x="183" y="564"/>
                </a:cubicBezTo>
                <a:cubicBezTo>
                  <a:pt x="157" y="564"/>
                  <a:pt x="136" y="548"/>
                  <a:pt x="128" y="525"/>
                </a:cubicBezTo>
                <a:cubicBezTo>
                  <a:pt x="85" y="548"/>
                  <a:pt x="56" y="591"/>
                  <a:pt x="55" y="594"/>
                </a:cubicBezTo>
                <a:cubicBezTo>
                  <a:pt x="52" y="597"/>
                  <a:pt x="52" y="601"/>
                  <a:pt x="54" y="605"/>
                </a:cubicBezTo>
                <a:cubicBezTo>
                  <a:pt x="56" y="608"/>
                  <a:pt x="60" y="610"/>
                  <a:pt x="64" y="610"/>
                </a:cubicBezTo>
                <a:lnTo>
                  <a:pt x="302" y="610"/>
                </a:lnTo>
                <a:lnTo>
                  <a:pt x="302" y="610"/>
                </a:lnTo>
                <a:cubicBezTo>
                  <a:pt x="308" y="610"/>
                  <a:pt x="312" y="605"/>
                  <a:pt x="312" y="599"/>
                </a:cubicBezTo>
                <a:cubicBezTo>
                  <a:pt x="312" y="597"/>
                  <a:pt x="312" y="595"/>
                  <a:pt x="310" y="593"/>
                </a:cubicBezTo>
                <a:cubicBezTo>
                  <a:pt x="306" y="587"/>
                  <a:pt x="278" y="547"/>
                  <a:pt x="237" y="525"/>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22"/>
          <p:cNvSpPr>
            <a:spLocks noEditPoints="1"/>
          </p:cNvSpPr>
          <p:nvPr/>
        </p:nvSpPr>
        <p:spPr bwMode="auto">
          <a:xfrm>
            <a:off x="8675685" y="2664183"/>
            <a:ext cx="667350" cy="662077"/>
          </a:xfrm>
          <a:custGeom>
            <a:avLst/>
            <a:gdLst>
              <a:gd name="T0" fmla="*/ 553 w 612"/>
              <a:gd name="T1" fmla="*/ 521 h 605"/>
              <a:gd name="T2" fmla="*/ 490 w 612"/>
              <a:gd name="T3" fmla="*/ 521 h 605"/>
              <a:gd name="T4" fmla="*/ 590 w 612"/>
              <a:gd name="T5" fmla="*/ 59 h 605"/>
              <a:gd name="T6" fmla="*/ 508 w 612"/>
              <a:gd name="T7" fmla="*/ 0 h 605"/>
              <a:gd name="T8" fmla="*/ 288 w 612"/>
              <a:gd name="T9" fmla="*/ 196 h 605"/>
              <a:gd name="T10" fmla="*/ 256 w 612"/>
              <a:gd name="T11" fmla="*/ 241 h 605"/>
              <a:gd name="T12" fmla="*/ 229 w 612"/>
              <a:gd name="T13" fmla="*/ 254 h 605"/>
              <a:gd name="T14" fmla="*/ 232 w 612"/>
              <a:gd name="T15" fmla="*/ 338 h 605"/>
              <a:gd name="T16" fmla="*/ 55 w 612"/>
              <a:gd name="T17" fmla="*/ 492 h 605"/>
              <a:gd name="T18" fmla="*/ 35 w 612"/>
              <a:gd name="T19" fmla="*/ 605 h 605"/>
              <a:gd name="T20" fmla="*/ 127 w 612"/>
              <a:gd name="T21" fmla="*/ 513 h 605"/>
              <a:gd name="T22" fmla="*/ 271 w 612"/>
              <a:gd name="T23" fmla="*/ 377 h 605"/>
              <a:gd name="T24" fmla="*/ 352 w 612"/>
              <a:gd name="T25" fmla="*/ 377 h 605"/>
              <a:gd name="T26" fmla="*/ 375 w 612"/>
              <a:gd name="T27" fmla="*/ 326 h 605"/>
              <a:gd name="T28" fmla="*/ 410 w 612"/>
              <a:gd name="T29" fmla="*/ 319 h 605"/>
              <a:gd name="T30" fmla="*/ 590 w 612"/>
              <a:gd name="T31" fmla="*/ 59 h 605"/>
              <a:gd name="T32" fmla="*/ 239 w 612"/>
              <a:gd name="T33" fmla="*/ 197 h 605"/>
              <a:gd name="T34" fmla="*/ 246 w 612"/>
              <a:gd name="T35" fmla="*/ 190 h 605"/>
              <a:gd name="T36" fmla="*/ 266 w 612"/>
              <a:gd name="T37" fmla="*/ 171 h 605"/>
              <a:gd name="T38" fmla="*/ 131 w 612"/>
              <a:gd name="T39" fmla="*/ 1 h 605"/>
              <a:gd name="T40" fmla="*/ 171 w 612"/>
              <a:gd name="T41" fmla="*/ 97 h 605"/>
              <a:gd name="T42" fmla="*/ 13 w 612"/>
              <a:gd name="T43" fmla="*/ 118 h 605"/>
              <a:gd name="T44" fmla="*/ 141 w 612"/>
              <a:gd name="T45" fmla="*/ 272 h 605"/>
              <a:gd name="T46" fmla="*/ 185 w 612"/>
              <a:gd name="T47" fmla="*/ 263 h 605"/>
              <a:gd name="T48" fmla="*/ 221 w 612"/>
              <a:gd name="T49" fmla="*/ 215 h 605"/>
              <a:gd name="T50" fmla="*/ 409 w 612"/>
              <a:gd name="T51" fmla="*/ 368 h 605"/>
              <a:gd name="T52" fmla="*/ 376 w 612"/>
              <a:gd name="T53" fmla="*/ 401 h 605"/>
              <a:gd name="T54" fmla="*/ 451 w 612"/>
              <a:gd name="T55" fmla="*/ 529 h 605"/>
              <a:gd name="T56" fmla="*/ 529 w 612"/>
              <a:gd name="T57" fmla="*/ 605 h 605"/>
              <a:gd name="T58" fmla="*/ 597 w 612"/>
              <a:gd name="T59" fmla="*/ 502 h 605"/>
              <a:gd name="T60" fmla="*/ 427 w 612"/>
              <a:gd name="T61" fmla="*/ 350 h 605"/>
              <a:gd name="T62" fmla="*/ 401 w 612"/>
              <a:gd name="T63" fmla="*/ 352 h 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12" h="605">
                <a:moveTo>
                  <a:pt x="522" y="490"/>
                </a:moveTo>
                <a:cubicBezTo>
                  <a:pt x="539" y="490"/>
                  <a:pt x="553" y="504"/>
                  <a:pt x="553" y="521"/>
                </a:cubicBezTo>
                <a:cubicBezTo>
                  <a:pt x="553" y="539"/>
                  <a:pt x="539" y="553"/>
                  <a:pt x="522" y="553"/>
                </a:cubicBezTo>
                <a:cubicBezTo>
                  <a:pt x="504" y="553"/>
                  <a:pt x="490" y="539"/>
                  <a:pt x="490" y="521"/>
                </a:cubicBezTo>
                <a:cubicBezTo>
                  <a:pt x="490" y="504"/>
                  <a:pt x="504" y="490"/>
                  <a:pt x="522" y="490"/>
                </a:cubicBezTo>
                <a:close/>
                <a:moveTo>
                  <a:pt x="590" y="59"/>
                </a:moveTo>
                <a:lnTo>
                  <a:pt x="548" y="17"/>
                </a:lnTo>
                <a:cubicBezTo>
                  <a:pt x="537" y="5"/>
                  <a:pt x="522" y="0"/>
                  <a:pt x="508" y="0"/>
                </a:cubicBezTo>
                <a:cubicBezTo>
                  <a:pt x="493" y="0"/>
                  <a:pt x="478" y="5"/>
                  <a:pt x="467" y="17"/>
                </a:cubicBezTo>
                <a:lnTo>
                  <a:pt x="288" y="196"/>
                </a:lnTo>
                <a:cubicBezTo>
                  <a:pt x="293" y="207"/>
                  <a:pt x="289" y="223"/>
                  <a:pt x="281" y="231"/>
                </a:cubicBezTo>
                <a:cubicBezTo>
                  <a:pt x="275" y="237"/>
                  <a:pt x="265" y="241"/>
                  <a:pt x="256" y="241"/>
                </a:cubicBezTo>
                <a:cubicBezTo>
                  <a:pt x="252" y="241"/>
                  <a:pt x="249" y="240"/>
                  <a:pt x="245" y="239"/>
                </a:cubicBezTo>
                <a:lnTo>
                  <a:pt x="229" y="254"/>
                </a:lnTo>
                <a:cubicBezTo>
                  <a:pt x="207" y="277"/>
                  <a:pt x="207" y="313"/>
                  <a:pt x="229" y="335"/>
                </a:cubicBezTo>
                <a:lnTo>
                  <a:pt x="232" y="338"/>
                </a:lnTo>
                <a:lnTo>
                  <a:pt x="92" y="478"/>
                </a:lnTo>
                <a:lnTo>
                  <a:pt x="55" y="492"/>
                </a:lnTo>
                <a:lnTo>
                  <a:pt x="0" y="570"/>
                </a:lnTo>
                <a:lnTo>
                  <a:pt x="35" y="605"/>
                </a:lnTo>
                <a:lnTo>
                  <a:pt x="113" y="551"/>
                </a:lnTo>
                <a:lnTo>
                  <a:pt x="127" y="513"/>
                </a:lnTo>
                <a:lnTo>
                  <a:pt x="267" y="373"/>
                </a:lnTo>
                <a:lnTo>
                  <a:pt x="271" y="377"/>
                </a:lnTo>
                <a:cubicBezTo>
                  <a:pt x="283" y="388"/>
                  <a:pt x="297" y="394"/>
                  <a:pt x="312" y="394"/>
                </a:cubicBezTo>
                <a:cubicBezTo>
                  <a:pt x="326" y="394"/>
                  <a:pt x="341" y="388"/>
                  <a:pt x="352" y="377"/>
                </a:cubicBezTo>
                <a:lnTo>
                  <a:pt x="368" y="361"/>
                </a:lnTo>
                <a:cubicBezTo>
                  <a:pt x="363" y="351"/>
                  <a:pt x="367" y="335"/>
                  <a:pt x="375" y="326"/>
                </a:cubicBezTo>
                <a:cubicBezTo>
                  <a:pt x="381" y="320"/>
                  <a:pt x="391" y="317"/>
                  <a:pt x="399" y="317"/>
                </a:cubicBezTo>
                <a:cubicBezTo>
                  <a:pt x="403" y="317"/>
                  <a:pt x="407" y="317"/>
                  <a:pt x="410" y="319"/>
                </a:cubicBezTo>
                <a:lnTo>
                  <a:pt x="590" y="139"/>
                </a:lnTo>
                <a:cubicBezTo>
                  <a:pt x="612" y="117"/>
                  <a:pt x="612" y="81"/>
                  <a:pt x="590" y="59"/>
                </a:cubicBezTo>
                <a:close/>
                <a:moveTo>
                  <a:pt x="221" y="215"/>
                </a:moveTo>
                <a:lnTo>
                  <a:pt x="239" y="197"/>
                </a:lnTo>
                <a:lnTo>
                  <a:pt x="255" y="206"/>
                </a:lnTo>
                <a:lnTo>
                  <a:pt x="246" y="190"/>
                </a:lnTo>
                <a:lnTo>
                  <a:pt x="264" y="172"/>
                </a:lnTo>
                <a:lnTo>
                  <a:pt x="266" y="171"/>
                </a:lnTo>
                <a:cubicBezTo>
                  <a:pt x="270" y="161"/>
                  <a:pt x="272" y="151"/>
                  <a:pt x="272" y="141"/>
                </a:cubicBezTo>
                <a:cubicBezTo>
                  <a:pt x="272" y="69"/>
                  <a:pt x="203" y="0"/>
                  <a:pt x="131" y="1"/>
                </a:cubicBezTo>
                <a:cubicBezTo>
                  <a:pt x="131" y="1"/>
                  <a:pt x="123" y="9"/>
                  <a:pt x="118" y="13"/>
                </a:cubicBezTo>
                <a:cubicBezTo>
                  <a:pt x="176" y="71"/>
                  <a:pt x="171" y="62"/>
                  <a:pt x="171" y="97"/>
                </a:cubicBezTo>
                <a:cubicBezTo>
                  <a:pt x="171" y="126"/>
                  <a:pt x="125" y="171"/>
                  <a:pt x="97" y="171"/>
                </a:cubicBezTo>
                <a:cubicBezTo>
                  <a:pt x="61" y="171"/>
                  <a:pt x="72" y="177"/>
                  <a:pt x="13" y="118"/>
                </a:cubicBezTo>
                <a:cubicBezTo>
                  <a:pt x="9" y="123"/>
                  <a:pt x="1" y="131"/>
                  <a:pt x="1" y="131"/>
                </a:cubicBezTo>
                <a:cubicBezTo>
                  <a:pt x="2" y="203"/>
                  <a:pt x="70" y="272"/>
                  <a:pt x="141" y="272"/>
                </a:cubicBezTo>
                <a:cubicBezTo>
                  <a:pt x="154" y="272"/>
                  <a:pt x="168" y="267"/>
                  <a:pt x="182" y="261"/>
                </a:cubicBezTo>
                <a:lnTo>
                  <a:pt x="185" y="263"/>
                </a:lnTo>
                <a:cubicBezTo>
                  <a:pt x="189" y="251"/>
                  <a:pt x="196" y="240"/>
                  <a:pt x="206" y="231"/>
                </a:cubicBezTo>
                <a:lnTo>
                  <a:pt x="221" y="215"/>
                </a:lnTo>
                <a:close/>
                <a:moveTo>
                  <a:pt x="401" y="352"/>
                </a:moveTo>
                <a:lnTo>
                  <a:pt x="409" y="368"/>
                </a:lnTo>
                <a:lnTo>
                  <a:pt x="392" y="385"/>
                </a:lnTo>
                <a:lnTo>
                  <a:pt x="376" y="401"/>
                </a:lnTo>
                <a:cubicBezTo>
                  <a:pt x="367" y="410"/>
                  <a:pt x="356" y="417"/>
                  <a:pt x="343" y="422"/>
                </a:cubicBezTo>
                <a:lnTo>
                  <a:pt x="451" y="529"/>
                </a:lnTo>
                <a:lnTo>
                  <a:pt x="502" y="597"/>
                </a:lnTo>
                <a:lnTo>
                  <a:pt x="529" y="605"/>
                </a:lnTo>
                <a:lnTo>
                  <a:pt x="604" y="529"/>
                </a:lnTo>
                <a:lnTo>
                  <a:pt x="597" y="502"/>
                </a:lnTo>
                <a:lnTo>
                  <a:pt x="529" y="451"/>
                </a:lnTo>
                <a:lnTo>
                  <a:pt x="427" y="350"/>
                </a:lnTo>
                <a:lnTo>
                  <a:pt x="417" y="360"/>
                </a:lnTo>
                <a:lnTo>
                  <a:pt x="401" y="352"/>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23"/>
          <p:cNvSpPr>
            <a:spLocks/>
          </p:cNvSpPr>
          <p:nvPr/>
        </p:nvSpPr>
        <p:spPr bwMode="auto">
          <a:xfrm>
            <a:off x="10215390" y="2827723"/>
            <a:ext cx="379836" cy="437867"/>
          </a:xfrm>
          <a:custGeom>
            <a:avLst/>
            <a:gdLst>
              <a:gd name="T0" fmla="*/ 346 w 346"/>
              <a:gd name="T1" fmla="*/ 130 h 401"/>
              <a:gd name="T2" fmla="*/ 346 w 346"/>
              <a:gd name="T3" fmla="*/ 29 h 401"/>
              <a:gd name="T4" fmla="*/ 300 w 346"/>
              <a:gd name="T5" fmla="*/ 29 h 401"/>
              <a:gd name="T6" fmla="*/ 300 w 346"/>
              <a:gd name="T7" fmla="*/ 130 h 401"/>
              <a:gd name="T8" fmla="*/ 176 w 346"/>
              <a:gd name="T9" fmla="*/ 254 h 401"/>
              <a:gd name="T10" fmla="*/ 174 w 346"/>
              <a:gd name="T11" fmla="*/ 254 h 401"/>
              <a:gd name="T12" fmla="*/ 173 w 346"/>
              <a:gd name="T13" fmla="*/ 254 h 401"/>
              <a:gd name="T14" fmla="*/ 173 w 346"/>
              <a:gd name="T15" fmla="*/ 254 h 401"/>
              <a:gd name="T16" fmla="*/ 170 w 346"/>
              <a:gd name="T17" fmla="*/ 254 h 401"/>
              <a:gd name="T18" fmla="*/ 46 w 346"/>
              <a:gd name="T19" fmla="*/ 130 h 401"/>
              <a:gd name="T20" fmla="*/ 46 w 346"/>
              <a:gd name="T21" fmla="*/ 29 h 401"/>
              <a:gd name="T22" fmla="*/ 0 w 346"/>
              <a:gd name="T23" fmla="*/ 29 h 401"/>
              <a:gd name="T24" fmla="*/ 0 w 346"/>
              <a:gd name="T25" fmla="*/ 130 h 401"/>
              <a:gd name="T26" fmla="*/ 146 w 346"/>
              <a:gd name="T27" fmla="*/ 299 h 401"/>
              <a:gd name="T28" fmla="*/ 146 w 346"/>
              <a:gd name="T29" fmla="*/ 372 h 401"/>
              <a:gd name="T30" fmla="*/ 42 w 346"/>
              <a:gd name="T31" fmla="*/ 401 h 401"/>
              <a:gd name="T32" fmla="*/ 304 w 346"/>
              <a:gd name="T33" fmla="*/ 401 h 401"/>
              <a:gd name="T34" fmla="*/ 200 w 346"/>
              <a:gd name="T35" fmla="*/ 371 h 401"/>
              <a:gd name="T36" fmla="*/ 200 w 346"/>
              <a:gd name="T37" fmla="*/ 299 h 401"/>
              <a:gd name="T38" fmla="*/ 346 w 346"/>
              <a:gd name="T39" fmla="*/ 130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6" h="401">
                <a:moveTo>
                  <a:pt x="346" y="130"/>
                </a:moveTo>
                <a:lnTo>
                  <a:pt x="346" y="29"/>
                </a:lnTo>
                <a:cubicBezTo>
                  <a:pt x="346" y="0"/>
                  <a:pt x="300" y="0"/>
                  <a:pt x="300" y="29"/>
                </a:cubicBezTo>
                <a:lnTo>
                  <a:pt x="300" y="130"/>
                </a:lnTo>
                <a:cubicBezTo>
                  <a:pt x="300" y="199"/>
                  <a:pt x="245" y="254"/>
                  <a:pt x="176" y="254"/>
                </a:cubicBezTo>
                <a:cubicBezTo>
                  <a:pt x="176" y="254"/>
                  <a:pt x="175" y="254"/>
                  <a:pt x="174" y="254"/>
                </a:cubicBezTo>
                <a:lnTo>
                  <a:pt x="173" y="254"/>
                </a:lnTo>
                <a:lnTo>
                  <a:pt x="173" y="254"/>
                </a:lnTo>
                <a:cubicBezTo>
                  <a:pt x="172" y="254"/>
                  <a:pt x="171" y="254"/>
                  <a:pt x="170" y="254"/>
                </a:cubicBezTo>
                <a:cubicBezTo>
                  <a:pt x="102" y="254"/>
                  <a:pt x="46" y="199"/>
                  <a:pt x="46" y="130"/>
                </a:cubicBezTo>
                <a:lnTo>
                  <a:pt x="46" y="29"/>
                </a:lnTo>
                <a:cubicBezTo>
                  <a:pt x="46" y="0"/>
                  <a:pt x="0" y="0"/>
                  <a:pt x="0" y="29"/>
                </a:cubicBezTo>
                <a:cubicBezTo>
                  <a:pt x="0" y="43"/>
                  <a:pt x="0" y="130"/>
                  <a:pt x="0" y="130"/>
                </a:cubicBezTo>
                <a:cubicBezTo>
                  <a:pt x="0" y="216"/>
                  <a:pt x="63" y="287"/>
                  <a:pt x="146" y="299"/>
                </a:cubicBezTo>
                <a:lnTo>
                  <a:pt x="146" y="372"/>
                </a:lnTo>
                <a:lnTo>
                  <a:pt x="42" y="401"/>
                </a:lnTo>
                <a:lnTo>
                  <a:pt x="304" y="401"/>
                </a:lnTo>
                <a:lnTo>
                  <a:pt x="200" y="371"/>
                </a:lnTo>
                <a:lnTo>
                  <a:pt x="200" y="299"/>
                </a:lnTo>
                <a:cubicBezTo>
                  <a:pt x="283" y="287"/>
                  <a:pt x="346" y="216"/>
                  <a:pt x="346" y="13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24"/>
          <p:cNvSpPr>
            <a:spLocks/>
          </p:cNvSpPr>
          <p:nvPr/>
        </p:nvSpPr>
        <p:spPr bwMode="auto">
          <a:xfrm>
            <a:off x="10312986" y="2658907"/>
            <a:ext cx="184643" cy="398301"/>
          </a:xfrm>
          <a:custGeom>
            <a:avLst/>
            <a:gdLst>
              <a:gd name="T0" fmla="*/ 83 w 168"/>
              <a:gd name="T1" fmla="*/ 365 h 365"/>
              <a:gd name="T2" fmla="*/ 84 w 168"/>
              <a:gd name="T3" fmla="*/ 365 h 365"/>
              <a:gd name="T4" fmla="*/ 86 w 168"/>
              <a:gd name="T5" fmla="*/ 365 h 365"/>
              <a:gd name="T6" fmla="*/ 168 w 168"/>
              <a:gd name="T7" fmla="*/ 282 h 365"/>
              <a:gd name="T8" fmla="*/ 168 w 168"/>
              <a:gd name="T9" fmla="*/ 83 h 365"/>
              <a:gd name="T10" fmla="*/ 86 w 168"/>
              <a:gd name="T11" fmla="*/ 0 h 365"/>
              <a:gd name="T12" fmla="*/ 84 w 168"/>
              <a:gd name="T13" fmla="*/ 0 h 365"/>
              <a:gd name="T14" fmla="*/ 83 w 168"/>
              <a:gd name="T15" fmla="*/ 0 h 365"/>
              <a:gd name="T16" fmla="*/ 0 w 168"/>
              <a:gd name="T17" fmla="*/ 83 h 365"/>
              <a:gd name="T18" fmla="*/ 0 w 168"/>
              <a:gd name="T19" fmla="*/ 282 h 365"/>
              <a:gd name="T20" fmla="*/ 83 w 168"/>
              <a:gd name="T21" fmla="*/ 365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8" h="365">
                <a:moveTo>
                  <a:pt x="83" y="365"/>
                </a:moveTo>
                <a:cubicBezTo>
                  <a:pt x="83" y="365"/>
                  <a:pt x="84" y="365"/>
                  <a:pt x="84" y="365"/>
                </a:cubicBezTo>
                <a:cubicBezTo>
                  <a:pt x="85" y="365"/>
                  <a:pt x="85" y="365"/>
                  <a:pt x="86" y="365"/>
                </a:cubicBezTo>
                <a:cubicBezTo>
                  <a:pt x="131" y="365"/>
                  <a:pt x="168" y="328"/>
                  <a:pt x="168" y="282"/>
                </a:cubicBezTo>
                <a:lnTo>
                  <a:pt x="168" y="83"/>
                </a:lnTo>
                <a:cubicBezTo>
                  <a:pt x="168" y="37"/>
                  <a:pt x="131" y="0"/>
                  <a:pt x="86" y="0"/>
                </a:cubicBezTo>
                <a:cubicBezTo>
                  <a:pt x="85" y="0"/>
                  <a:pt x="85" y="0"/>
                  <a:pt x="84" y="0"/>
                </a:cubicBezTo>
                <a:cubicBezTo>
                  <a:pt x="84" y="0"/>
                  <a:pt x="83" y="0"/>
                  <a:pt x="83" y="0"/>
                </a:cubicBezTo>
                <a:cubicBezTo>
                  <a:pt x="37" y="0"/>
                  <a:pt x="0" y="37"/>
                  <a:pt x="0" y="83"/>
                </a:cubicBezTo>
                <a:lnTo>
                  <a:pt x="0" y="282"/>
                </a:lnTo>
                <a:cubicBezTo>
                  <a:pt x="0" y="328"/>
                  <a:pt x="37" y="365"/>
                  <a:pt x="83" y="365"/>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25"/>
          <p:cNvSpPr>
            <a:spLocks noEditPoints="1"/>
          </p:cNvSpPr>
          <p:nvPr/>
        </p:nvSpPr>
        <p:spPr bwMode="auto">
          <a:xfrm>
            <a:off x="4461586" y="1646584"/>
            <a:ext cx="482707" cy="659437"/>
          </a:xfrm>
          <a:custGeom>
            <a:avLst/>
            <a:gdLst>
              <a:gd name="T0" fmla="*/ 58 w 443"/>
              <a:gd name="T1" fmla="*/ 98 h 605"/>
              <a:gd name="T2" fmla="*/ 49 w 443"/>
              <a:gd name="T3" fmla="*/ 605 h 605"/>
              <a:gd name="T4" fmla="*/ 443 w 443"/>
              <a:gd name="T5" fmla="*/ 149 h 605"/>
              <a:gd name="T6" fmla="*/ 410 w 443"/>
              <a:gd name="T7" fmla="*/ 159 h 605"/>
              <a:gd name="T8" fmla="*/ 51 w 443"/>
              <a:gd name="T9" fmla="*/ 570 h 605"/>
              <a:gd name="T10" fmla="*/ 192 w 443"/>
              <a:gd name="T11" fmla="*/ 64 h 605"/>
              <a:gd name="T12" fmla="*/ 252 w 443"/>
              <a:gd name="T13" fmla="*/ 64 h 605"/>
              <a:gd name="T14" fmla="*/ 221 w 443"/>
              <a:gd name="T15" fmla="*/ 96 h 605"/>
              <a:gd name="T16" fmla="*/ 155 w 443"/>
              <a:gd name="T17" fmla="*/ 66 h 605"/>
              <a:gd name="T18" fmla="*/ 81 w 443"/>
              <a:gd name="T19" fmla="*/ 153 h 605"/>
              <a:gd name="T20" fmla="*/ 362 w 443"/>
              <a:gd name="T21" fmla="*/ 153 h 605"/>
              <a:gd name="T22" fmla="*/ 288 w 443"/>
              <a:gd name="T23" fmla="*/ 66 h 605"/>
              <a:gd name="T24" fmla="*/ 155 w 443"/>
              <a:gd name="T25" fmla="*/ 66 h 605"/>
              <a:gd name="T26" fmla="*/ 156 w 443"/>
              <a:gd name="T27" fmla="*/ 459 h 605"/>
              <a:gd name="T28" fmla="*/ 107 w 443"/>
              <a:gd name="T29" fmla="*/ 473 h 605"/>
              <a:gd name="T30" fmla="*/ 97 w 443"/>
              <a:gd name="T31" fmla="*/ 484 h 605"/>
              <a:gd name="T32" fmla="*/ 156 w 443"/>
              <a:gd name="T33" fmla="*/ 489 h 605"/>
              <a:gd name="T34" fmla="*/ 94 w 443"/>
              <a:gd name="T35" fmla="*/ 519 h 605"/>
              <a:gd name="T36" fmla="*/ 172 w 443"/>
              <a:gd name="T37" fmla="*/ 481 h 605"/>
              <a:gd name="T38" fmla="*/ 172 w 443"/>
              <a:gd name="T39" fmla="*/ 456 h 605"/>
              <a:gd name="T40" fmla="*/ 78 w 443"/>
              <a:gd name="T41" fmla="*/ 461 h 605"/>
              <a:gd name="T42" fmla="*/ 152 w 443"/>
              <a:gd name="T43" fmla="*/ 539 h 605"/>
              <a:gd name="T44" fmla="*/ 152 w 443"/>
              <a:gd name="T45" fmla="*/ 237 h 605"/>
              <a:gd name="T46" fmla="*/ 107 w 443"/>
              <a:gd name="T47" fmla="*/ 251 h 605"/>
              <a:gd name="T48" fmla="*/ 123 w 443"/>
              <a:gd name="T49" fmla="*/ 291 h 605"/>
              <a:gd name="T50" fmla="*/ 94 w 443"/>
              <a:gd name="T51" fmla="*/ 302 h 605"/>
              <a:gd name="T52" fmla="*/ 152 w 443"/>
              <a:gd name="T53" fmla="*/ 222 h 605"/>
              <a:gd name="T54" fmla="*/ 78 w 443"/>
              <a:gd name="T55" fmla="*/ 300 h 605"/>
              <a:gd name="T56" fmla="*/ 171 w 443"/>
              <a:gd name="T57" fmla="*/ 255 h 605"/>
              <a:gd name="T58" fmla="*/ 170 w 443"/>
              <a:gd name="T59" fmla="*/ 234 h 605"/>
              <a:gd name="T60" fmla="*/ 156 w 443"/>
              <a:gd name="T61" fmla="*/ 357 h 605"/>
              <a:gd name="T62" fmla="*/ 97 w 443"/>
              <a:gd name="T63" fmla="*/ 372 h 605"/>
              <a:gd name="T64" fmla="*/ 156 w 443"/>
              <a:gd name="T65" fmla="*/ 412 h 605"/>
              <a:gd name="T66" fmla="*/ 171 w 443"/>
              <a:gd name="T67" fmla="*/ 345 h 605"/>
              <a:gd name="T68" fmla="*/ 78 w 443"/>
              <a:gd name="T69" fmla="*/ 349 h 605"/>
              <a:gd name="T70" fmla="*/ 156 w 443"/>
              <a:gd name="T71" fmla="*/ 427 h 605"/>
              <a:gd name="T72" fmla="*/ 205 w 443"/>
              <a:gd name="T73" fmla="*/ 330 h 605"/>
              <a:gd name="T74" fmla="*/ 232 w 443"/>
              <a:gd name="T75" fmla="*/ 513 h 605"/>
              <a:gd name="T76" fmla="*/ 356 w 443"/>
              <a:gd name="T77" fmla="*/ 475 h 605"/>
              <a:gd name="T78" fmla="*/ 227 w 443"/>
              <a:gd name="T79" fmla="*/ 508 h 605"/>
              <a:gd name="T80" fmla="*/ 356 w 443"/>
              <a:gd name="T81" fmla="*/ 360 h 605"/>
              <a:gd name="T82" fmla="*/ 227 w 443"/>
              <a:gd name="T83" fmla="*/ 291 h 605"/>
              <a:gd name="T84" fmla="*/ 227 w 443"/>
              <a:gd name="T85" fmla="*/ 250 h 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43" h="605">
                <a:moveTo>
                  <a:pt x="34" y="159"/>
                </a:moveTo>
                <a:cubicBezTo>
                  <a:pt x="34" y="142"/>
                  <a:pt x="42" y="134"/>
                  <a:pt x="58" y="133"/>
                </a:cubicBezTo>
                <a:lnTo>
                  <a:pt x="58" y="98"/>
                </a:lnTo>
                <a:cubicBezTo>
                  <a:pt x="27" y="99"/>
                  <a:pt x="0" y="118"/>
                  <a:pt x="0" y="149"/>
                </a:cubicBezTo>
                <a:lnTo>
                  <a:pt x="0" y="556"/>
                </a:lnTo>
                <a:cubicBezTo>
                  <a:pt x="0" y="581"/>
                  <a:pt x="24" y="605"/>
                  <a:pt x="49" y="605"/>
                </a:cubicBezTo>
                <a:lnTo>
                  <a:pt x="394" y="605"/>
                </a:lnTo>
                <a:cubicBezTo>
                  <a:pt x="419" y="605"/>
                  <a:pt x="443" y="581"/>
                  <a:pt x="443" y="556"/>
                </a:cubicBezTo>
                <a:lnTo>
                  <a:pt x="443" y="149"/>
                </a:lnTo>
                <a:cubicBezTo>
                  <a:pt x="443" y="118"/>
                  <a:pt x="416" y="99"/>
                  <a:pt x="385" y="98"/>
                </a:cubicBezTo>
                <a:lnTo>
                  <a:pt x="385" y="133"/>
                </a:lnTo>
                <a:cubicBezTo>
                  <a:pt x="402" y="134"/>
                  <a:pt x="410" y="142"/>
                  <a:pt x="410" y="159"/>
                </a:cubicBezTo>
                <a:lnTo>
                  <a:pt x="410" y="545"/>
                </a:lnTo>
                <a:cubicBezTo>
                  <a:pt x="410" y="557"/>
                  <a:pt x="404" y="570"/>
                  <a:pt x="393" y="570"/>
                </a:cubicBezTo>
                <a:lnTo>
                  <a:pt x="51" y="570"/>
                </a:lnTo>
                <a:cubicBezTo>
                  <a:pt x="37" y="570"/>
                  <a:pt x="34" y="556"/>
                  <a:pt x="34" y="542"/>
                </a:cubicBezTo>
                <a:lnTo>
                  <a:pt x="34" y="159"/>
                </a:lnTo>
                <a:close/>
                <a:moveTo>
                  <a:pt x="192" y="64"/>
                </a:moveTo>
                <a:cubicBezTo>
                  <a:pt x="192" y="50"/>
                  <a:pt x="205" y="37"/>
                  <a:pt x="219" y="37"/>
                </a:cubicBezTo>
                <a:lnTo>
                  <a:pt x="224" y="37"/>
                </a:lnTo>
                <a:cubicBezTo>
                  <a:pt x="238" y="37"/>
                  <a:pt x="252" y="50"/>
                  <a:pt x="252" y="64"/>
                </a:cubicBezTo>
                <a:lnTo>
                  <a:pt x="252" y="67"/>
                </a:lnTo>
                <a:cubicBezTo>
                  <a:pt x="252" y="83"/>
                  <a:pt x="238" y="96"/>
                  <a:pt x="222" y="96"/>
                </a:cubicBezTo>
                <a:lnTo>
                  <a:pt x="221" y="96"/>
                </a:lnTo>
                <a:cubicBezTo>
                  <a:pt x="205" y="96"/>
                  <a:pt x="192" y="83"/>
                  <a:pt x="192" y="67"/>
                </a:cubicBezTo>
                <a:lnTo>
                  <a:pt x="192" y="64"/>
                </a:lnTo>
                <a:close/>
                <a:moveTo>
                  <a:pt x="155" y="66"/>
                </a:moveTo>
                <a:lnTo>
                  <a:pt x="106" y="66"/>
                </a:lnTo>
                <a:cubicBezTo>
                  <a:pt x="89" y="66"/>
                  <a:pt x="81" y="74"/>
                  <a:pt x="81" y="90"/>
                </a:cubicBezTo>
                <a:lnTo>
                  <a:pt x="81" y="153"/>
                </a:lnTo>
                <a:cubicBezTo>
                  <a:pt x="81" y="164"/>
                  <a:pt x="88" y="175"/>
                  <a:pt x="98" y="175"/>
                </a:cubicBezTo>
                <a:lnTo>
                  <a:pt x="345" y="175"/>
                </a:lnTo>
                <a:cubicBezTo>
                  <a:pt x="355" y="175"/>
                  <a:pt x="362" y="164"/>
                  <a:pt x="362" y="153"/>
                </a:cubicBezTo>
                <a:lnTo>
                  <a:pt x="362" y="90"/>
                </a:lnTo>
                <a:cubicBezTo>
                  <a:pt x="362" y="74"/>
                  <a:pt x="354" y="66"/>
                  <a:pt x="337" y="66"/>
                </a:cubicBezTo>
                <a:lnTo>
                  <a:pt x="288" y="66"/>
                </a:lnTo>
                <a:cubicBezTo>
                  <a:pt x="288" y="32"/>
                  <a:pt x="260" y="0"/>
                  <a:pt x="227" y="0"/>
                </a:cubicBezTo>
                <a:lnTo>
                  <a:pt x="216" y="0"/>
                </a:lnTo>
                <a:cubicBezTo>
                  <a:pt x="184" y="0"/>
                  <a:pt x="155" y="32"/>
                  <a:pt x="155" y="66"/>
                </a:cubicBezTo>
                <a:close/>
                <a:moveTo>
                  <a:pt x="94" y="464"/>
                </a:moveTo>
                <a:cubicBezTo>
                  <a:pt x="94" y="460"/>
                  <a:pt x="95" y="459"/>
                  <a:pt x="98" y="459"/>
                </a:cubicBezTo>
                <a:lnTo>
                  <a:pt x="156" y="459"/>
                </a:lnTo>
                <a:lnTo>
                  <a:pt x="156" y="464"/>
                </a:lnTo>
                <a:cubicBezTo>
                  <a:pt x="156" y="469"/>
                  <a:pt x="132" y="483"/>
                  <a:pt x="127" y="485"/>
                </a:cubicBezTo>
                <a:cubicBezTo>
                  <a:pt x="123" y="482"/>
                  <a:pt x="114" y="473"/>
                  <a:pt x="107" y="473"/>
                </a:cubicBezTo>
                <a:lnTo>
                  <a:pt x="106" y="473"/>
                </a:lnTo>
                <a:cubicBezTo>
                  <a:pt x="102" y="473"/>
                  <a:pt x="97" y="479"/>
                  <a:pt x="97" y="482"/>
                </a:cubicBezTo>
                <a:lnTo>
                  <a:pt x="97" y="484"/>
                </a:lnTo>
                <a:cubicBezTo>
                  <a:pt x="97" y="488"/>
                  <a:pt x="118" y="511"/>
                  <a:pt x="123" y="511"/>
                </a:cubicBezTo>
                <a:lnTo>
                  <a:pt x="124" y="511"/>
                </a:lnTo>
                <a:cubicBezTo>
                  <a:pt x="128" y="511"/>
                  <a:pt x="152" y="492"/>
                  <a:pt x="156" y="489"/>
                </a:cubicBezTo>
                <a:cubicBezTo>
                  <a:pt x="156" y="497"/>
                  <a:pt x="160" y="524"/>
                  <a:pt x="152" y="524"/>
                </a:cubicBezTo>
                <a:lnTo>
                  <a:pt x="98" y="524"/>
                </a:lnTo>
                <a:cubicBezTo>
                  <a:pt x="95" y="524"/>
                  <a:pt x="94" y="523"/>
                  <a:pt x="94" y="519"/>
                </a:cubicBezTo>
                <a:lnTo>
                  <a:pt x="94" y="464"/>
                </a:lnTo>
                <a:close/>
                <a:moveTo>
                  <a:pt x="152" y="539"/>
                </a:moveTo>
                <a:cubicBezTo>
                  <a:pt x="181" y="539"/>
                  <a:pt x="170" y="508"/>
                  <a:pt x="172" y="481"/>
                </a:cubicBezTo>
                <a:cubicBezTo>
                  <a:pt x="173" y="467"/>
                  <a:pt x="207" y="455"/>
                  <a:pt x="210" y="443"/>
                </a:cubicBezTo>
                <a:lnTo>
                  <a:pt x="206" y="443"/>
                </a:lnTo>
                <a:cubicBezTo>
                  <a:pt x="195" y="443"/>
                  <a:pt x="179" y="452"/>
                  <a:pt x="172" y="456"/>
                </a:cubicBezTo>
                <a:cubicBezTo>
                  <a:pt x="168" y="451"/>
                  <a:pt x="164" y="444"/>
                  <a:pt x="155" y="444"/>
                </a:cubicBezTo>
                <a:lnTo>
                  <a:pt x="95" y="444"/>
                </a:lnTo>
                <a:cubicBezTo>
                  <a:pt x="86" y="444"/>
                  <a:pt x="78" y="452"/>
                  <a:pt x="78" y="461"/>
                </a:cubicBezTo>
                <a:lnTo>
                  <a:pt x="78" y="522"/>
                </a:lnTo>
                <a:cubicBezTo>
                  <a:pt x="78" y="533"/>
                  <a:pt x="87" y="539"/>
                  <a:pt x="98" y="539"/>
                </a:cubicBezTo>
                <a:lnTo>
                  <a:pt x="152" y="539"/>
                </a:lnTo>
                <a:close/>
                <a:moveTo>
                  <a:pt x="94" y="242"/>
                </a:moveTo>
                <a:cubicBezTo>
                  <a:pt x="94" y="238"/>
                  <a:pt x="95" y="237"/>
                  <a:pt x="98" y="237"/>
                </a:cubicBezTo>
                <a:lnTo>
                  <a:pt x="152" y="237"/>
                </a:lnTo>
                <a:cubicBezTo>
                  <a:pt x="155" y="237"/>
                  <a:pt x="156" y="238"/>
                  <a:pt x="156" y="242"/>
                </a:cubicBezTo>
                <a:cubicBezTo>
                  <a:pt x="156" y="246"/>
                  <a:pt x="130" y="263"/>
                  <a:pt x="127" y="263"/>
                </a:cubicBezTo>
                <a:cubicBezTo>
                  <a:pt x="124" y="263"/>
                  <a:pt x="116" y="251"/>
                  <a:pt x="107" y="251"/>
                </a:cubicBezTo>
                <a:cubicBezTo>
                  <a:pt x="103" y="251"/>
                  <a:pt x="97" y="256"/>
                  <a:pt x="97" y="260"/>
                </a:cubicBezTo>
                <a:lnTo>
                  <a:pt x="97" y="262"/>
                </a:lnTo>
                <a:cubicBezTo>
                  <a:pt x="97" y="268"/>
                  <a:pt x="118" y="288"/>
                  <a:pt x="123" y="291"/>
                </a:cubicBezTo>
                <a:lnTo>
                  <a:pt x="156" y="266"/>
                </a:lnTo>
                <a:lnTo>
                  <a:pt x="156" y="302"/>
                </a:lnTo>
                <a:lnTo>
                  <a:pt x="94" y="302"/>
                </a:lnTo>
                <a:lnTo>
                  <a:pt x="94" y="242"/>
                </a:lnTo>
                <a:close/>
                <a:moveTo>
                  <a:pt x="170" y="234"/>
                </a:moveTo>
                <a:cubicBezTo>
                  <a:pt x="168" y="226"/>
                  <a:pt x="162" y="222"/>
                  <a:pt x="152" y="222"/>
                </a:cubicBezTo>
                <a:lnTo>
                  <a:pt x="98" y="222"/>
                </a:lnTo>
                <a:cubicBezTo>
                  <a:pt x="87" y="222"/>
                  <a:pt x="78" y="229"/>
                  <a:pt x="78" y="239"/>
                </a:cubicBezTo>
                <a:lnTo>
                  <a:pt x="78" y="300"/>
                </a:lnTo>
                <a:cubicBezTo>
                  <a:pt x="78" y="309"/>
                  <a:pt x="86" y="317"/>
                  <a:pt x="95" y="317"/>
                </a:cubicBezTo>
                <a:lnTo>
                  <a:pt x="155" y="317"/>
                </a:lnTo>
                <a:cubicBezTo>
                  <a:pt x="179" y="317"/>
                  <a:pt x="172" y="279"/>
                  <a:pt x="171" y="255"/>
                </a:cubicBezTo>
                <a:lnTo>
                  <a:pt x="210" y="222"/>
                </a:lnTo>
                <a:cubicBezTo>
                  <a:pt x="210" y="222"/>
                  <a:pt x="207" y="221"/>
                  <a:pt x="207" y="221"/>
                </a:cubicBezTo>
                <a:cubicBezTo>
                  <a:pt x="192" y="221"/>
                  <a:pt x="180" y="234"/>
                  <a:pt x="170" y="234"/>
                </a:cubicBezTo>
                <a:close/>
                <a:moveTo>
                  <a:pt x="94" y="349"/>
                </a:moveTo>
                <a:lnTo>
                  <a:pt x="156" y="349"/>
                </a:lnTo>
                <a:lnTo>
                  <a:pt x="156" y="357"/>
                </a:lnTo>
                <a:lnTo>
                  <a:pt x="127" y="375"/>
                </a:lnTo>
                <a:lnTo>
                  <a:pt x="108" y="361"/>
                </a:lnTo>
                <a:cubicBezTo>
                  <a:pt x="103" y="364"/>
                  <a:pt x="97" y="365"/>
                  <a:pt x="97" y="372"/>
                </a:cubicBezTo>
                <a:cubicBezTo>
                  <a:pt x="97" y="377"/>
                  <a:pt x="118" y="401"/>
                  <a:pt x="123" y="401"/>
                </a:cubicBezTo>
                <a:cubicBezTo>
                  <a:pt x="130" y="401"/>
                  <a:pt x="148" y="380"/>
                  <a:pt x="156" y="378"/>
                </a:cubicBezTo>
                <a:lnTo>
                  <a:pt x="156" y="412"/>
                </a:lnTo>
                <a:lnTo>
                  <a:pt x="94" y="412"/>
                </a:lnTo>
                <a:lnTo>
                  <a:pt x="94" y="349"/>
                </a:lnTo>
                <a:close/>
                <a:moveTo>
                  <a:pt x="171" y="345"/>
                </a:moveTo>
                <a:cubicBezTo>
                  <a:pt x="169" y="340"/>
                  <a:pt x="165" y="334"/>
                  <a:pt x="156" y="334"/>
                </a:cubicBezTo>
                <a:lnTo>
                  <a:pt x="94" y="334"/>
                </a:lnTo>
                <a:cubicBezTo>
                  <a:pt x="86" y="334"/>
                  <a:pt x="78" y="341"/>
                  <a:pt x="78" y="349"/>
                </a:cubicBezTo>
                <a:lnTo>
                  <a:pt x="78" y="412"/>
                </a:lnTo>
                <a:cubicBezTo>
                  <a:pt x="78" y="420"/>
                  <a:pt x="86" y="427"/>
                  <a:pt x="94" y="427"/>
                </a:cubicBezTo>
                <a:lnTo>
                  <a:pt x="156" y="427"/>
                </a:lnTo>
                <a:cubicBezTo>
                  <a:pt x="179" y="427"/>
                  <a:pt x="172" y="388"/>
                  <a:pt x="171" y="365"/>
                </a:cubicBezTo>
                <a:lnTo>
                  <a:pt x="210" y="333"/>
                </a:lnTo>
                <a:lnTo>
                  <a:pt x="205" y="330"/>
                </a:lnTo>
                <a:lnTo>
                  <a:pt x="171" y="345"/>
                </a:lnTo>
                <a:close/>
                <a:moveTo>
                  <a:pt x="227" y="508"/>
                </a:moveTo>
                <a:cubicBezTo>
                  <a:pt x="227" y="512"/>
                  <a:pt x="228" y="513"/>
                  <a:pt x="232" y="513"/>
                </a:cubicBezTo>
                <a:lnTo>
                  <a:pt x="351" y="513"/>
                </a:lnTo>
                <a:cubicBezTo>
                  <a:pt x="355" y="513"/>
                  <a:pt x="356" y="512"/>
                  <a:pt x="356" y="508"/>
                </a:cubicBezTo>
                <a:lnTo>
                  <a:pt x="356" y="475"/>
                </a:lnTo>
                <a:cubicBezTo>
                  <a:pt x="356" y="471"/>
                  <a:pt x="355" y="470"/>
                  <a:pt x="351" y="470"/>
                </a:cubicBezTo>
                <a:lnTo>
                  <a:pt x="227" y="470"/>
                </a:lnTo>
                <a:lnTo>
                  <a:pt x="227" y="508"/>
                </a:lnTo>
                <a:close/>
                <a:moveTo>
                  <a:pt x="227" y="401"/>
                </a:moveTo>
                <a:lnTo>
                  <a:pt x="356" y="401"/>
                </a:lnTo>
                <a:lnTo>
                  <a:pt x="356" y="360"/>
                </a:lnTo>
                <a:lnTo>
                  <a:pt x="227" y="360"/>
                </a:lnTo>
                <a:lnTo>
                  <a:pt x="227" y="401"/>
                </a:lnTo>
                <a:close/>
                <a:moveTo>
                  <a:pt x="227" y="291"/>
                </a:moveTo>
                <a:lnTo>
                  <a:pt x="321" y="291"/>
                </a:lnTo>
                <a:lnTo>
                  <a:pt x="321" y="250"/>
                </a:lnTo>
                <a:lnTo>
                  <a:pt x="227" y="250"/>
                </a:lnTo>
                <a:lnTo>
                  <a:pt x="227" y="291"/>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26"/>
          <p:cNvSpPr>
            <a:spLocks noEditPoints="1"/>
          </p:cNvSpPr>
          <p:nvPr/>
        </p:nvSpPr>
        <p:spPr bwMode="auto">
          <a:xfrm>
            <a:off x="3010098" y="1633394"/>
            <a:ext cx="738570" cy="685815"/>
          </a:xfrm>
          <a:custGeom>
            <a:avLst/>
            <a:gdLst>
              <a:gd name="T0" fmla="*/ 373 w 678"/>
              <a:gd name="T1" fmla="*/ 551 h 630"/>
              <a:gd name="T2" fmla="*/ 280 w 678"/>
              <a:gd name="T3" fmla="*/ 593 h 630"/>
              <a:gd name="T4" fmla="*/ 190 w 678"/>
              <a:gd name="T5" fmla="*/ 21 h 630"/>
              <a:gd name="T6" fmla="*/ 210 w 678"/>
              <a:gd name="T7" fmla="*/ 34 h 630"/>
              <a:gd name="T8" fmla="*/ 342 w 678"/>
              <a:gd name="T9" fmla="*/ 1 h 630"/>
              <a:gd name="T10" fmla="*/ 169 w 678"/>
              <a:gd name="T11" fmla="*/ 25 h 630"/>
              <a:gd name="T12" fmla="*/ 207 w 678"/>
              <a:gd name="T13" fmla="*/ 62 h 630"/>
              <a:gd name="T14" fmla="*/ 199 w 678"/>
              <a:gd name="T15" fmla="*/ 340 h 630"/>
              <a:gd name="T16" fmla="*/ 161 w 678"/>
              <a:gd name="T17" fmla="*/ 304 h 630"/>
              <a:gd name="T18" fmla="*/ 169 w 678"/>
              <a:gd name="T19" fmla="*/ 25 h 630"/>
              <a:gd name="T20" fmla="*/ 309 w 678"/>
              <a:gd name="T21" fmla="*/ 120 h 630"/>
              <a:gd name="T22" fmla="*/ 467 w 678"/>
              <a:gd name="T23" fmla="*/ 102 h 630"/>
              <a:gd name="T24" fmla="*/ 291 w 678"/>
              <a:gd name="T25" fmla="*/ 109 h 630"/>
              <a:gd name="T26" fmla="*/ 300 w 678"/>
              <a:gd name="T27" fmla="*/ 133 h 630"/>
              <a:gd name="T28" fmla="*/ 308 w 678"/>
              <a:gd name="T29" fmla="*/ 422 h 630"/>
              <a:gd name="T30" fmla="*/ 270 w 678"/>
              <a:gd name="T31" fmla="*/ 410 h 630"/>
              <a:gd name="T32" fmla="*/ 263 w 678"/>
              <a:gd name="T33" fmla="*/ 122 h 630"/>
              <a:gd name="T34" fmla="*/ 322 w 678"/>
              <a:gd name="T35" fmla="*/ 145 h 630"/>
              <a:gd name="T36" fmla="*/ 511 w 678"/>
              <a:gd name="T37" fmla="*/ 145 h 630"/>
              <a:gd name="T38" fmla="*/ 486 w 678"/>
              <a:gd name="T39" fmla="*/ 406 h 630"/>
              <a:gd name="T40" fmla="*/ 322 w 678"/>
              <a:gd name="T41" fmla="*/ 145 h 630"/>
              <a:gd name="T42" fmla="*/ 481 w 678"/>
              <a:gd name="T43" fmla="*/ 166 h 630"/>
              <a:gd name="T44" fmla="*/ 354 w 678"/>
              <a:gd name="T45" fmla="*/ 240 h 630"/>
              <a:gd name="T46" fmla="*/ 221 w 678"/>
              <a:gd name="T47" fmla="*/ 56 h 630"/>
              <a:gd name="T48" fmla="*/ 410 w 678"/>
              <a:gd name="T49" fmla="*/ 56 h 630"/>
              <a:gd name="T50" fmla="*/ 255 w 678"/>
              <a:gd name="T51" fmla="*/ 83 h 630"/>
              <a:gd name="T52" fmla="*/ 240 w 678"/>
              <a:gd name="T53" fmla="*/ 335 h 630"/>
              <a:gd name="T54" fmla="*/ 221 w 678"/>
              <a:gd name="T55" fmla="*/ 56 h 630"/>
              <a:gd name="T56" fmla="*/ 134 w 678"/>
              <a:gd name="T57" fmla="*/ 188 h 630"/>
              <a:gd name="T58" fmla="*/ 104 w 678"/>
              <a:gd name="T59" fmla="*/ 135 h 630"/>
              <a:gd name="T60" fmla="*/ 54 w 678"/>
              <a:gd name="T61" fmla="*/ 467 h 630"/>
              <a:gd name="T62" fmla="*/ 90 w 678"/>
              <a:gd name="T63" fmla="*/ 515 h 630"/>
              <a:gd name="T64" fmla="*/ 0 w 678"/>
              <a:gd name="T65" fmla="*/ 630 h 630"/>
              <a:gd name="T66" fmla="*/ 678 w 678"/>
              <a:gd name="T67" fmla="*/ 586 h 630"/>
              <a:gd name="T68" fmla="*/ 621 w 678"/>
              <a:gd name="T69" fmla="*/ 467 h 630"/>
              <a:gd name="T70" fmla="*/ 571 w 678"/>
              <a:gd name="T71" fmla="*/ 135 h 630"/>
              <a:gd name="T72" fmla="*/ 541 w 678"/>
              <a:gd name="T73" fmla="*/ 188 h 630"/>
              <a:gd name="T74" fmla="*/ 573 w 678"/>
              <a:gd name="T75" fmla="*/ 474 h 630"/>
              <a:gd name="T76" fmla="*/ 101 w 678"/>
              <a:gd name="T77" fmla="*/ 188 h 6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78" h="630">
                <a:moveTo>
                  <a:pt x="301" y="551"/>
                </a:moveTo>
                <a:lnTo>
                  <a:pt x="373" y="551"/>
                </a:lnTo>
                <a:lnTo>
                  <a:pt x="398" y="593"/>
                </a:lnTo>
                <a:lnTo>
                  <a:pt x="280" y="593"/>
                </a:lnTo>
                <a:lnTo>
                  <a:pt x="301" y="551"/>
                </a:lnTo>
                <a:close/>
                <a:moveTo>
                  <a:pt x="190" y="21"/>
                </a:moveTo>
                <a:lnTo>
                  <a:pt x="207" y="32"/>
                </a:lnTo>
                <a:cubicBezTo>
                  <a:pt x="208" y="32"/>
                  <a:pt x="209" y="33"/>
                  <a:pt x="210" y="34"/>
                </a:cubicBezTo>
                <a:lnTo>
                  <a:pt x="366" y="14"/>
                </a:lnTo>
                <a:cubicBezTo>
                  <a:pt x="362" y="5"/>
                  <a:pt x="353" y="0"/>
                  <a:pt x="342" y="1"/>
                </a:cubicBezTo>
                <a:lnTo>
                  <a:pt x="190" y="21"/>
                </a:lnTo>
                <a:close/>
                <a:moveTo>
                  <a:pt x="169" y="25"/>
                </a:moveTo>
                <a:lnTo>
                  <a:pt x="199" y="44"/>
                </a:lnTo>
                <a:cubicBezTo>
                  <a:pt x="203" y="47"/>
                  <a:pt x="207" y="55"/>
                  <a:pt x="207" y="62"/>
                </a:cubicBezTo>
                <a:lnTo>
                  <a:pt x="207" y="333"/>
                </a:lnTo>
                <a:cubicBezTo>
                  <a:pt x="207" y="340"/>
                  <a:pt x="203" y="343"/>
                  <a:pt x="199" y="340"/>
                </a:cubicBezTo>
                <a:lnTo>
                  <a:pt x="169" y="322"/>
                </a:lnTo>
                <a:cubicBezTo>
                  <a:pt x="165" y="319"/>
                  <a:pt x="161" y="311"/>
                  <a:pt x="161" y="304"/>
                </a:cubicBezTo>
                <a:lnTo>
                  <a:pt x="161" y="33"/>
                </a:lnTo>
                <a:cubicBezTo>
                  <a:pt x="161" y="26"/>
                  <a:pt x="165" y="23"/>
                  <a:pt x="169" y="25"/>
                </a:cubicBezTo>
                <a:close/>
                <a:moveTo>
                  <a:pt x="291" y="109"/>
                </a:moveTo>
                <a:lnTo>
                  <a:pt x="309" y="120"/>
                </a:lnTo>
                <a:cubicBezTo>
                  <a:pt x="310" y="121"/>
                  <a:pt x="310" y="122"/>
                  <a:pt x="311" y="122"/>
                </a:cubicBezTo>
                <a:lnTo>
                  <a:pt x="467" y="102"/>
                </a:lnTo>
                <a:cubicBezTo>
                  <a:pt x="464" y="94"/>
                  <a:pt x="454" y="88"/>
                  <a:pt x="443" y="90"/>
                </a:cubicBezTo>
                <a:lnTo>
                  <a:pt x="291" y="109"/>
                </a:lnTo>
                <a:close/>
                <a:moveTo>
                  <a:pt x="270" y="114"/>
                </a:moveTo>
                <a:lnTo>
                  <a:pt x="300" y="133"/>
                </a:lnTo>
                <a:cubicBezTo>
                  <a:pt x="304" y="136"/>
                  <a:pt x="308" y="144"/>
                  <a:pt x="308" y="151"/>
                </a:cubicBezTo>
                <a:lnTo>
                  <a:pt x="308" y="422"/>
                </a:lnTo>
                <a:cubicBezTo>
                  <a:pt x="308" y="428"/>
                  <a:pt x="304" y="432"/>
                  <a:pt x="300" y="429"/>
                </a:cubicBezTo>
                <a:lnTo>
                  <a:pt x="270" y="410"/>
                </a:lnTo>
                <a:cubicBezTo>
                  <a:pt x="266" y="407"/>
                  <a:pt x="263" y="400"/>
                  <a:pt x="263" y="393"/>
                </a:cubicBezTo>
                <a:lnTo>
                  <a:pt x="263" y="122"/>
                </a:lnTo>
                <a:cubicBezTo>
                  <a:pt x="263" y="115"/>
                  <a:pt x="266" y="111"/>
                  <a:pt x="270" y="114"/>
                </a:cubicBezTo>
                <a:close/>
                <a:moveTo>
                  <a:pt x="322" y="145"/>
                </a:moveTo>
                <a:lnTo>
                  <a:pt x="486" y="124"/>
                </a:lnTo>
                <a:cubicBezTo>
                  <a:pt x="500" y="122"/>
                  <a:pt x="511" y="131"/>
                  <a:pt x="511" y="145"/>
                </a:cubicBezTo>
                <a:lnTo>
                  <a:pt x="511" y="378"/>
                </a:lnTo>
                <a:cubicBezTo>
                  <a:pt x="511" y="391"/>
                  <a:pt x="500" y="404"/>
                  <a:pt x="486" y="406"/>
                </a:cubicBezTo>
                <a:lnTo>
                  <a:pt x="322" y="426"/>
                </a:lnTo>
                <a:lnTo>
                  <a:pt x="322" y="145"/>
                </a:lnTo>
                <a:close/>
                <a:moveTo>
                  <a:pt x="354" y="183"/>
                </a:moveTo>
                <a:lnTo>
                  <a:pt x="481" y="166"/>
                </a:lnTo>
                <a:lnTo>
                  <a:pt x="481" y="224"/>
                </a:lnTo>
                <a:lnTo>
                  <a:pt x="354" y="240"/>
                </a:lnTo>
                <a:lnTo>
                  <a:pt x="354" y="183"/>
                </a:lnTo>
                <a:close/>
                <a:moveTo>
                  <a:pt x="221" y="56"/>
                </a:moveTo>
                <a:lnTo>
                  <a:pt x="384" y="35"/>
                </a:lnTo>
                <a:cubicBezTo>
                  <a:pt x="398" y="33"/>
                  <a:pt x="410" y="43"/>
                  <a:pt x="410" y="56"/>
                </a:cubicBezTo>
                <a:lnTo>
                  <a:pt x="410" y="63"/>
                </a:lnTo>
                <a:lnTo>
                  <a:pt x="255" y="83"/>
                </a:lnTo>
                <a:cubicBezTo>
                  <a:pt x="244" y="86"/>
                  <a:pt x="240" y="93"/>
                  <a:pt x="240" y="107"/>
                </a:cubicBezTo>
                <a:lnTo>
                  <a:pt x="240" y="335"/>
                </a:lnTo>
                <a:lnTo>
                  <a:pt x="221" y="338"/>
                </a:lnTo>
                <a:lnTo>
                  <a:pt x="221" y="56"/>
                </a:lnTo>
                <a:close/>
                <a:moveTo>
                  <a:pt x="101" y="188"/>
                </a:moveTo>
                <a:lnTo>
                  <a:pt x="134" y="188"/>
                </a:lnTo>
                <a:lnTo>
                  <a:pt x="134" y="135"/>
                </a:lnTo>
                <a:lnTo>
                  <a:pt x="104" y="135"/>
                </a:lnTo>
                <a:cubicBezTo>
                  <a:pt x="76" y="135"/>
                  <a:pt x="54" y="158"/>
                  <a:pt x="54" y="186"/>
                </a:cubicBezTo>
                <a:lnTo>
                  <a:pt x="54" y="467"/>
                </a:lnTo>
                <a:cubicBezTo>
                  <a:pt x="54" y="490"/>
                  <a:pt x="69" y="509"/>
                  <a:pt x="90" y="515"/>
                </a:cubicBezTo>
                <a:lnTo>
                  <a:pt x="90" y="515"/>
                </a:lnTo>
                <a:lnTo>
                  <a:pt x="0" y="586"/>
                </a:lnTo>
                <a:lnTo>
                  <a:pt x="0" y="630"/>
                </a:lnTo>
                <a:lnTo>
                  <a:pt x="678" y="630"/>
                </a:lnTo>
                <a:lnTo>
                  <a:pt x="678" y="586"/>
                </a:lnTo>
                <a:lnTo>
                  <a:pt x="582" y="516"/>
                </a:lnTo>
                <a:cubicBezTo>
                  <a:pt x="604" y="511"/>
                  <a:pt x="621" y="491"/>
                  <a:pt x="621" y="467"/>
                </a:cubicBezTo>
                <a:lnTo>
                  <a:pt x="621" y="186"/>
                </a:lnTo>
                <a:cubicBezTo>
                  <a:pt x="621" y="158"/>
                  <a:pt x="598" y="135"/>
                  <a:pt x="571" y="135"/>
                </a:cubicBezTo>
                <a:lnTo>
                  <a:pt x="541" y="135"/>
                </a:lnTo>
                <a:lnTo>
                  <a:pt x="541" y="188"/>
                </a:lnTo>
                <a:lnTo>
                  <a:pt x="573" y="188"/>
                </a:lnTo>
                <a:lnTo>
                  <a:pt x="573" y="474"/>
                </a:lnTo>
                <a:lnTo>
                  <a:pt x="101" y="474"/>
                </a:lnTo>
                <a:lnTo>
                  <a:pt x="101" y="188"/>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 name="Freeform 27"/>
          <p:cNvSpPr>
            <a:spLocks noEditPoints="1"/>
          </p:cNvSpPr>
          <p:nvPr/>
        </p:nvSpPr>
        <p:spPr bwMode="auto">
          <a:xfrm>
            <a:off x="7116316" y="1649219"/>
            <a:ext cx="743845" cy="656800"/>
          </a:xfrm>
          <a:custGeom>
            <a:avLst/>
            <a:gdLst>
              <a:gd name="T0" fmla="*/ 284 w 683"/>
              <a:gd name="T1" fmla="*/ 381 h 601"/>
              <a:gd name="T2" fmla="*/ 595 w 683"/>
              <a:gd name="T3" fmla="*/ 392 h 601"/>
              <a:gd name="T4" fmla="*/ 589 w 683"/>
              <a:gd name="T5" fmla="*/ 359 h 601"/>
              <a:gd name="T6" fmla="*/ 285 w 683"/>
              <a:gd name="T7" fmla="*/ 371 h 601"/>
              <a:gd name="T8" fmla="*/ 589 w 683"/>
              <a:gd name="T9" fmla="*/ 359 h 601"/>
              <a:gd name="T10" fmla="*/ 282 w 683"/>
              <a:gd name="T11" fmla="*/ 338 h 601"/>
              <a:gd name="T12" fmla="*/ 591 w 683"/>
              <a:gd name="T13" fmla="*/ 349 h 601"/>
              <a:gd name="T14" fmla="*/ 269 w 683"/>
              <a:gd name="T15" fmla="*/ 324 h 601"/>
              <a:gd name="T16" fmla="*/ 607 w 683"/>
              <a:gd name="T17" fmla="*/ 408 h 601"/>
              <a:gd name="T18" fmla="*/ 261 w 683"/>
              <a:gd name="T19" fmla="*/ 432 h 601"/>
              <a:gd name="T20" fmla="*/ 242 w 683"/>
              <a:gd name="T21" fmla="*/ 316 h 601"/>
              <a:gd name="T22" fmla="*/ 607 w 683"/>
              <a:gd name="T23" fmla="*/ 300 h 601"/>
              <a:gd name="T24" fmla="*/ 269 w 683"/>
              <a:gd name="T25" fmla="*/ 324 h 601"/>
              <a:gd name="T26" fmla="*/ 345 w 683"/>
              <a:gd name="T27" fmla="*/ 39 h 601"/>
              <a:gd name="T28" fmla="*/ 335 w 683"/>
              <a:gd name="T29" fmla="*/ 3 h 601"/>
              <a:gd name="T30" fmla="*/ 350 w 683"/>
              <a:gd name="T31" fmla="*/ 1 h 601"/>
              <a:gd name="T32" fmla="*/ 411 w 683"/>
              <a:gd name="T33" fmla="*/ 39 h 601"/>
              <a:gd name="T34" fmla="*/ 367 w 683"/>
              <a:gd name="T35" fmla="*/ 56 h 601"/>
              <a:gd name="T36" fmla="*/ 366 w 683"/>
              <a:gd name="T37" fmla="*/ 105 h 601"/>
              <a:gd name="T38" fmla="*/ 353 w 683"/>
              <a:gd name="T39" fmla="*/ 218 h 601"/>
              <a:gd name="T40" fmla="*/ 380 w 683"/>
              <a:gd name="T41" fmla="*/ 107 h 601"/>
              <a:gd name="T42" fmla="*/ 486 w 683"/>
              <a:gd name="T43" fmla="*/ 87 h 601"/>
              <a:gd name="T44" fmla="*/ 441 w 683"/>
              <a:gd name="T45" fmla="*/ 285 h 601"/>
              <a:gd name="T46" fmla="*/ 406 w 683"/>
              <a:gd name="T47" fmla="*/ 285 h 601"/>
              <a:gd name="T48" fmla="*/ 361 w 683"/>
              <a:gd name="T49" fmla="*/ 87 h 601"/>
              <a:gd name="T50" fmla="*/ 430 w 683"/>
              <a:gd name="T51" fmla="*/ 30 h 601"/>
              <a:gd name="T52" fmla="*/ 429 w 683"/>
              <a:gd name="T53" fmla="*/ 88 h 601"/>
              <a:gd name="T54" fmla="*/ 237 w 683"/>
              <a:gd name="T55" fmla="*/ 540 h 601"/>
              <a:gd name="T56" fmla="*/ 637 w 683"/>
              <a:gd name="T57" fmla="*/ 553 h 601"/>
              <a:gd name="T58" fmla="*/ 237 w 683"/>
              <a:gd name="T59" fmla="*/ 540 h 601"/>
              <a:gd name="T60" fmla="*/ 634 w 683"/>
              <a:gd name="T61" fmla="*/ 515 h 601"/>
              <a:gd name="T62" fmla="*/ 239 w 683"/>
              <a:gd name="T63" fmla="*/ 528 h 601"/>
              <a:gd name="T64" fmla="*/ 231 w 683"/>
              <a:gd name="T65" fmla="*/ 491 h 601"/>
              <a:gd name="T66" fmla="*/ 635 w 683"/>
              <a:gd name="T67" fmla="*/ 504 h 601"/>
              <a:gd name="T68" fmla="*/ 231 w 683"/>
              <a:gd name="T69" fmla="*/ 491 h 601"/>
              <a:gd name="T70" fmla="*/ 652 w 683"/>
              <a:gd name="T71" fmla="*/ 570 h 601"/>
              <a:gd name="T72" fmla="*/ 219 w 683"/>
              <a:gd name="T73" fmla="*/ 598 h 601"/>
              <a:gd name="T74" fmla="*/ 683 w 683"/>
              <a:gd name="T75" fmla="*/ 580 h 601"/>
              <a:gd name="T76" fmla="*/ 662 w 683"/>
              <a:gd name="T77" fmla="*/ 447 h 601"/>
              <a:gd name="T78" fmla="*/ 219 w 683"/>
              <a:gd name="T79" fmla="*/ 475 h 601"/>
              <a:gd name="T80" fmla="*/ 223 w 683"/>
              <a:gd name="T81" fmla="*/ 189 h 601"/>
              <a:gd name="T82" fmla="*/ 103 w 683"/>
              <a:gd name="T83" fmla="*/ 549 h 601"/>
              <a:gd name="T84" fmla="*/ 223 w 683"/>
              <a:gd name="T85" fmla="*/ 189 h 601"/>
              <a:gd name="T86" fmla="*/ 72 w 683"/>
              <a:gd name="T87" fmla="*/ 534 h 601"/>
              <a:gd name="T88" fmla="*/ 213 w 683"/>
              <a:gd name="T89" fmla="*/ 187 h 601"/>
              <a:gd name="T90" fmla="*/ 183 w 683"/>
              <a:gd name="T91" fmla="*/ 168 h 601"/>
              <a:gd name="T92" fmla="*/ 62 w 683"/>
              <a:gd name="T93" fmla="*/ 531 h 601"/>
              <a:gd name="T94" fmla="*/ 183 w 683"/>
              <a:gd name="T95" fmla="*/ 168 h 601"/>
              <a:gd name="T96" fmla="*/ 114 w 683"/>
              <a:gd name="T97" fmla="*/ 568 h 601"/>
              <a:gd name="T98" fmla="*/ 280 w 683"/>
              <a:gd name="T99" fmla="*/ 192 h 601"/>
              <a:gd name="T100" fmla="*/ 112 w 683"/>
              <a:gd name="T101" fmla="*/ 597 h 601"/>
              <a:gd name="T102" fmla="*/ 4 w 683"/>
              <a:gd name="T103" fmla="*/ 536 h 601"/>
              <a:gd name="T104" fmla="*/ 173 w 683"/>
              <a:gd name="T105" fmla="*/ 152 h 6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83" h="601">
                <a:moveTo>
                  <a:pt x="591" y="381"/>
                </a:moveTo>
                <a:lnTo>
                  <a:pt x="284" y="381"/>
                </a:lnTo>
                <a:cubicBezTo>
                  <a:pt x="284" y="385"/>
                  <a:pt x="283" y="389"/>
                  <a:pt x="282" y="392"/>
                </a:cubicBezTo>
                <a:lnTo>
                  <a:pt x="595" y="392"/>
                </a:lnTo>
                <a:cubicBezTo>
                  <a:pt x="593" y="389"/>
                  <a:pt x="592" y="385"/>
                  <a:pt x="591" y="381"/>
                </a:cubicBezTo>
                <a:close/>
                <a:moveTo>
                  <a:pt x="589" y="359"/>
                </a:moveTo>
                <a:lnTo>
                  <a:pt x="285" y="359"/>
                </a:lnTo>
                <a:cubicBezTo>
                  <a:pt x="285" y="363"/>
                  <a:pt x="285" y="367"/>
                  <a:pt x="285" y="371"/>
                </a:cubicBezTo>
                <a:lnTo>
                  <a:pt x="589" y="371"/>
                </a:lnTo>
                <a:cubicBezTo>
                  <a:pt x="588" y="367"/>
                  <a:pt x="588" y="363"/>
                  <a:pt x="589" y="359"/>
                </a:cubicBezTo>
                <a:close/>
                <a:moveTo>
                  <a:pt x="595" y="338"/>
                </a:moveTo>
                <a:lnTo>
                  <a:pt x="282" y="338"/>
                </a:lnTo>
                <a:cubicBezTo>
                  <a:pt x="283" y="342"/>
                  <a:pt x="284" y="345"/>
                  <a:pt x="284" y="349"/>
                </a:cubicBezTo>
                <a:lnTo>
                  <a:pt x="591" y="349"/>
                </a:lnTo>
                <a:cubicBezTo>
                  <a:pt x="592" y="345"/>
                  <a:pt x="593" y="341"/>
                  <a:pt x="595" y="338"/>
                </a:cubicBezTo>
                <a:close/>
                <a:moveTo>
                  <a:pt x="269" y="324"/>
                </a:moveTo>
                <a:lnTo>
                  <a:pt x="269" y="408"/>
                </a:lnTo>
                <a:lnTo>
                  <a:pt x="607" y="408"/>
                </a:lnTo>
                <a:lnTo>
                  <a:pt x="607" y="432"/>
                </a:lnTo>
                <a:lnTo>
                  <a:pt x="261" y="432"/>
                </a:lnTo>
                <a:cubicBezTo>
                  <a:pt x="251" y="432"/>
                  <a:pt x="242" y="425"/>
                  <a:pt x="242" y="416"/>
                </a:cubicBezTo>
                <a:lnTo>
                  <a:pt x="242" y="316"/>
                </a:lnTo>
                <a:cubicBezTo>
                  <a:pt x="242" y="307"/>
                  <a:pt x="251" y="300"/>
                  <a:pt x="261" y="300"/>
                </a:cubicBezTo>
                <a:lnTo>
                  <a:pt x="607" y="300"/>
                </a:lnTo>
                <a:lnTo>
                  <a:pt x="607" y="324"/>
                </a:lnTo>
                <a:lnTo>
                  <a:pt x="269" y="324"/>
                </a:lnTo>
                <a:close/>
                <a:moveTo>
                  <a:pt x="367" y="56"/>
                </a:moveTo>
                <a:cubicBezTo>
                  <a:pt x="354" y="55"/>
                  <a:pt x="348" y="48"/>
                  <a:pt x="345" y="39"/>
                </a:cubicBezTo>
                <a:cubicBezTo>
                  <a:pt x="342" y="31"/>
                  <a:pt x="343" y="26"/>
                  <a:pt x="343" y="18"/>
                </a:cubicBezTo>
                <a:cubicBezTo>
                  <a:pt x="342" y="8"/>
                  <a:pt x="336" y="5"/>
                  <a:pt x="335" y="3"/>
                </a:cubicBezTo>
                <a:cubicBezTo>
                  <a:pt x="335" y="2"/>
                  <a:pt x="337" y="1"/>
                  <a:pt x="341" y="1"/>
                </a:cubicBezTo>
                <a:cubicBezTo>
                  <a:pt x="344" y="1"/>
                  <a:pt x="347" y="0"/>
                  <a:pt x="350" y="1"/>
                </a:cubicBezTo>
                <a:cubicBezTo>
                  <a:pt x="356" y="1"/>
                  <a:pt x="365" y="2"/>
                  <a:pt x="366" y="2"/>
                </a:cubicBezTo>
                <a:cubicBezTo>
                  <a:pt x="385" y="6"/>
                  <a:pt x="409" y="16"/>
                  <a:pt x="411" y="39"/>
                </a:cubicBezTo>
                <a:cubicBezTo>
                  <a:pt x="413" y="49"/>
                  <a:pt x="412" y="61"/>
                  <a:pt x="402" y="65"/>
                </a:cubicBezTo>
                <a:cubicBezTo>
                  <a:pt x="395" y="55"/>
                  <a:pt x="378" y="57"/>
                  <a:pt x="367" y="56"/>
                </a:cubicBezTo>
                <a:close/>
                <a:moveTo>
                  <a:pt x="394" y="102"/>
                </a:moveTo>
                <a:cubicBezTo>
                  <a:pt x="385" y="99"/>
                  <a:pt x="378" y="99"/>
                  <a:pt x="366" y="105"/>
                </a:cubicBezTo>
                <a:cubicBezTo>
                  <a:pt x="342" y="116"/>
                  <a:pt x="331" y="144"/>
                  <a:pt x="333" y="169"/>
                </a:cubicBezTo>
                <a:cubicBezTo>
                  <a:pt x="334" y="186"/>
                  <a:pt x="341" y="205"/>
                  <a:pt x="353" y="218"/>
                </a:cubicBezTo>
                <a:cubicBezTo>
                  <a:pt x="349" y="207"/>
                  <a:pt x="346" y="195"/>
                  <a:pt x="345" y="184"/>
                </a:cubicBezTo>
                <a:cubicBezTo>
                  <a:pt x="343" y="154"/>
                  <a:pt x="354" y="121"/>
                  <a:pt x="380" y="107"/>
                </a:cubicBezTo>
                <a:cubicBezTo>
                  <a:pt x="385" y="105"/>
                  <a:pt x="390" y="103"/>
                  <a:pt x="394" y="102"/>
                </a:cubicBezTo>
                <a:close/>
                <a:moveTo>
                  <a:pt x="486" y="87"/>
                </a:moveTo>
                <a:cubicBezTo>
                  <a:pt x="519" y="102"/>
                  <a:pt x="539" y="139"/>
                  <a:pt x="537" y="182"/>
                </a:cubicBezTo>
                <a:cubicBezTo>
                  <a:pt x="533" y="239"/>
                  <a:pt x="490" y="285"/>
                  <a:pt x="441" y="285"/>
                </a:cubicBezTo>
                <a:cubicBezTo>
                  <a:pt x="435" y="285"/>
                  <a:pt x="429" y="280"/>
                  <a:pt x="424" y="278"/>
                </a:cubicBezTo>
                <a:cubicBezTo>
                  <a:pt x="418" y="280"/>
                  <a:pt x="412" y="285"/>
                  <a:pt x="406" y="285"/>
                </a:cubicBezTo>
                <a:cubicBezTo>
                  <a:pt x="357" y="285"/>
                  <a:pt x="315" y="239"/>
                  <a:pt x="311" y="182"/>
                </a:cubicBezTo>
                <a:cubicBezTo>
                  <a:pt x="308" y="139"/>
                  <a:pt x="329" y="102"/>
                  <a:pt x="361" y="87"/>
                </a:cubicBezTo>
                <a:cubicBezTo>
                  <a:pt x="385" y="75"/>
                  <a:pt x="397" y="79"/>
                  <a:pt x="417" y="88"/>
                </a:cubicBezTo>
                <a:cubicBezTo>
                  <a:pt x="415" y="72"/>
                  <a:pt x="414" y="48"/>
                  <a:pt x="430" y="30"/>
                </a:cubicBezTo>
                <a:cubicBezTo>
                  <a:pt x="434" y="28"/>
                  <a:pt x="443" y="32"/>
                  <a:pt x="443" y="40"/>
                </a:cubicBezTo>
                <a:cubicBezTo>
                  <a:pt x="430" y="55"/>
                  <a:pt x="429" y="76"/>
                  <a:pt x="429" y="88"/>
                </a:cubicBezTo>
                <a:cubicBezTo>
                  <a:pt x="450" y="79"/>
                  <a:pt x="462" y="75"/>
                  <a:pt x="486" y="87"/>
                </a:cubicBezTo>
                <a:close/>
                <a:moveTo>
                  <a:pt x="237" y="540"/>
                </a:moveTo>
                <a:lnTo>
                  <a:pt x="635" y="540"/>
                </a:lnTo>
                <a:cubicBezTo>
                  <a:pt x="635" y="544"/>
                  <a:pt x="636" y="549"/>
                  <a:pt x="637" y="553"/>
                </a:cubicBezTo>
                <a:lnTo>
                  <a:pt x="231" y="553"/>
                </a:lnTo>
                <a:cubicBezTo>
                  <a:pt x="234" y="549"/>
                  <a:pt x="236" y="545"/>
                  <a:pt x="237" y="540"/>
                </a:cubicBezTo>
                <a:close/>
                <a:moveTo>
                  <a:pt x="239" y="515"/>
                </a:moveTo>
                <a:lnTo>
                  <a:pt x="634" y="515"/>
                </a:lnTo>
                <a:cubicBezTo>
                  <a:pt x="634" y="520"/>
                  <a:pt x="634" y="524"/>
                  <a:pt x="634" y="528"/>
                </a:cubicBezTo>
                <a:lnTo>
                  <a:pt x="239" y="528"/>
                </a:lnTo>
                <a:cubicBezTo>
                  <a:pt x="240" y="524"/>
                  <a:pt x="240" y="520"/>
                  <a:pt x="239" y="515"/>
                </a:cubicBezTo>
                <a:close/>
                <a:moveTo>
                  <a:pt x="231" y="491"/>
                </a:moveTo>
                <a:lnTo>
                  <a:pt x="637" y="491"/>
                </a:lnTo>
                <a:cubicBezTo>
                  <a:pt x="636" y="495"/>
                  <a:pt x="635" y="499"/>
                  <a:pt x="635" y="504"/>
                </a:cubicBezTo>
                <a:lnTo>
                  <a:pt x="237" y="504"/>
                </a:lnTo>
                <a:cubicBezTo>
                  <a:pt x="236" y="499"/>
                  <a:pt x="234" y="495"/>
                  <a:pt x="231" y="491"/>
                </a:cubicBezTo>
                <a:close/>
                <a:moveTo>
                  <a:pt x="652" y="475"/>
                </a:moveTo>
                <a:lnTo>
                  <a:pt x="652" y="570"/>
                </a:lnTo>
                <a:lnTo>
                  <a:pt x="219" y="570"/>
                </a:lnTo>
                <a:lnTo>
                  <a:pt x="219" y="598"/>
                </a:lnTo>
                <a:lnTo>
                  <a:pt x="662" y="598"/>
                </a:lnTo>
                <a:cubicBezTo>
                  <a:pt x="674" y="598"/>
                  <a:pt x="683" y="590"/>
                  <a:pt x="683" y="580"/>
                </a:cubicBezTo>
                <a:lnTo>
                  <a:pt x="683" y="465"/>
                </a:lnTo>
                <a:cubicBezTo>
                  <a:pt x="683" y="455"/>
                  <a:pt x="674" y="447"/>
                  <a:pt x="662" y="447"/>
                </a:cubicBezTo>
                <a:lnTo>
                  <a:pt x="219" y="447"/>
                </a:lnTo>
                <a:lnTo>
                  <a:pt x="219" y="475"/>
                </a:lnTo>
                <a:lnTo>
                  <a:pt x="652" y="475"/>
                </a:lnTo>
                <a:close/>
                <a:moveTo>
                  <a:pt x="223" y="189"/>
                </a:moveTo>
                <a:lnTo>
                  <a:pt x="93" y="543"/>
                </a:lnTo>
                <a:cubicBezTo>
                  <a:pt x="97" y="545"/>
                  <a:pt x="100" y="547"/>
                  <a:pt x="103" y="549"/>
                </a:cubicBezTo>
                <a:lnTo>
                  <a:pt x="236" y="188"/>
                </a:lnTo>
                <a:cubicBezTo>
                  <a:pt x="232" y="189"/>
                  <a:pt x="228" y="189"/>
                  <a:pt x="223" y="189"/>
                </a:cubicBezTo>
                <a:close/>
                <a:moveTo>
                  <a:pt x="201" y="183"/>
                </a:moveTo>
                <a:lnTo>
                  <a:pt x="72" y="534"/>
                </a:lnTo>
                <a:cubicBezTo>
                  <a:pt x="76" y="535"/>
                  <a:pt x="79" y="537"/>
                  <a:pt x="83" y="538"/>
                </a:cubicBezTo>
                <a:lnTo>
                  <a:pt x="213" y="187"/>
                </a:lnTo>
                <a:cubicBezTo>
                  <a:pt x="209" y="186"/>
                  <a:pt x="205" y="185"/>
                  <a:pt x="201" y="183"/>
                </a:cubicBezTo>
                <a:close/>
                <a:moveTo>
                  <a:pt x="183" y="168"/>
                </a:moveTo>
                <a:lnTo>
                  <a:pt x="50" y="529"/>
                </a:lnTo>
                <a:cubicBezTo>
                  <a:pt x="53" y="530"/>
                  <a:pt x="57" y="531"/>
                  <a:pt x="62" y="531"/>
                </a:cubicBezTo>
                <a:lnTo>
                  <a:pt x="192" y="177"/>
                </a:lnTo>
                <a:cubicBezTo>
                  <a:pt x="189" y="175"/>
                  <a:pt x="185" y="172"/>
                  <a:pt x="183" y="168"/>
                </a:cubicBezTo>
                <a:close/>
                <a:moveTo>
                  <a:pt x="31" y="537"/>
                </a:moveTo>
                <a:lnTo>
                  <a:pt x="114" y="568"/>
                </a:lnTo>
                <a:lnTo>
                  <a:pt x="256" y="183"/>
                </a:lnTo>
                <a:lnTo>
                  <a:pt x="280" y="192"/>
                </a:lnTo>
                <a:lnTo>
                  <a:pt x="135" y="585"/>
                </a:lnTo>
                <a:cubicBezTo>
                  <a:pt x="131" y="595"/>
                  <a:pt x="121" y="601"/>
                  <a:pt x="112" y="597"/>
                </a:cubicBezTo>
                <a:lnTo>
                  <a:pt x="13" y="561"/>
                </a:lnTo>
                <a:cubicBezTo>
                  <a:pt x="4" y="558"/>
                  <a:pt x="0" y="547"/>
                  <a:pt x="4" y="536"/>
                </a:cubicBezTo>
                <a:lnTo>
                  <a:pt x="149" y="144"/>
                </a:lnTo>
                <a:lnTo>
                  <a:pt x="173" y="152"/>
                </a:lnTo>
                <a:lnTo>
                  <a:pt x="31" y="537"/>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 name="Freeform 28"/>
          <p:cNvSpPr>
            <a:spLocks noEditPoints="1"/>
          </p:cNvSpPr>
          <p:nvPr/>
        </p:nvSpPr>
        <p:spPr bwMode="auto">
          <a:xfrm>
            <a:off x="8723165" y="3604616"/>
            <a:ext cx="643612" cy="646250"/>
          </a:xfrm>
          <a:custGeom>
            <a:avLst/>
            <a:gdLst>
              <a:gd name="T0" fmla="*/ 584 w 591"/>
              <a:gd name="T1" fmla="*/ 217 h 591"/>
              <a:gd name="T2" fmla="*/ 509 w 591"/>
              <a:gd name="T3" fmla="*/ 82 h 591"/>
              <a:gd name="T4" fmla="*/ 370 w 591"/>
              <a:gd name="T5" fmla="*/ 6 h 591"/>
              <a:gd name="T6" fmla="*/ 370 w 591"/>
              <a:gd name="T7" fmla="*/ 217 h 591"/>
              <a:gd name="T8" fmla="*/ 584 w 591"/>
              <a:gd name="T9" fmla="*/ 217 h 591"/>
              <a:gd name="T10" fmla="*/ 299 w 591"/>
              <a:gd name="T11" fmla="*/ 252 h 591"/>
              <a:gd name="T12" fmla="*/ 299 w 591"/>
              <a:gd name="T13" fmla="*/ 0 h 591"/>
              <a:gd name="T14" fmla="*/ 111 w 591"/>
              <a:gd name="T15" fmla="*/ 82 h 591"/>
              <a:gd name="T16" fmla="*/ 111 w 591"/>
              <a:gd name="T17" fmla="*/ 481 h 591"/>
              <a:gd name="T18" fmla="*/ 509 w 591"/>
              <a:gd name="T19" fmla="*/ 481 h 591"/>
              <a:gd name="T20" fmla="*/ 591 w 591"/>
              <a:gd name="T21" fmla="*/ 287 h 591"/>
              <a:gd name="T22" fmla="*/ 334 w 591"/>
              <a:gd name="T23" fmla="*/ 287 h 591"/>
              <a:gd name="T24" fmla="*/ 299 w 591"/>
              <a:gd name="T25" fmla="*/ 252 h 5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91" h="591">
                <a:moveTo>
                  <a:pt x="584" y="217"/>
                </a:moveTo>
                <a:cubicBezTo>
                  <a:pt x="572" y="167"/>
                  <a:pt x="547" y="121"/>
                  <a:pt x="509" y="82"/>
                </a:cubicBezTo>
                <a:cubicBezTo>
                  <a:pt x="469" y="43"/>
                  <a:pt x="421" y="17"/>
                  <a:pt x="370" y="6"/>
                </a:cubicBezTo>
                <a:lnTo>
                  <a:pt x="370" y="217"/>
                </a:lnTo>
                <a:lnTo>
                  <a:pt x="584" y="217"/>
                </a:lnTo>
                <a:close/>
                <a:moveTo>
                  <a:pt x="299" y="252"/>
                </a:moveTo>
                <a:lnTo>
                  <a:pt x="299" y="0"/>
                </a:lnTo>
                <a:cubicBezTo>
                  <a:pt x="231" y="3"/>
                  <a:pt x="163" y="30"/>
                  <a:pt x="111" y="82"/>
                </a:cubicBezTo>
                <a:cubicBezTo>
                  <a:pt x="0" y="192"/>
                  <a:pt x="0" y="371"/>
                  <a:pt x="111" y="481"/>
                </a:cubicBezTo>
                <a:cubicBezTo>
                  <a:pt x="220" y="591"/>
                  <a:pt x="399" y="591"/>
                  <a:pt x="509" y="481"/>
                </a:cubicBezTo>
                <a:cubicBezTo>
                  <a:pt x="563" y="427"/>
                  <a:pt x="590" y="357"/>
                  <a:pt x="591" y="287"/>
                </a:cubicBezTo>
                <a:lnTo>
                  <a:pt x="334" y="287"/>
                </a:lnTo>
                <a:cubicBezTo>
                  <a:pt x="315" y="287"/>
                  <a:pt x="299" y="271"/>
                  <a:pt x="299" y="252"/>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 name="Freeform 29"/>
          <p:cNvSpPr>
            <a:spLocks/>
          </p:cNvSpPr>
          <p:nvPr/>
        </p:nvSpPr>
        <p:spPr bwMode="auto">
          <a:xfrm>
            <a:off x="2008148" y="4656926"/>
            <a:ext cx="313891" cy="313893"/>
          </a:xfrm>
          <a:custGeom>
            <a:avLst/>
            <a:gdLst>
              <a:gd name="T0" fmla="*/ 97 w 290"/>
              <a:gd name="T1" fmla="*/ 287 h 288"/>
              <a:gd name="T2" fmla="*/ 101 w 290"/>
              <a:gd name="T3" fmla="*/ 288 h 288"/>
              <a:gd name="T4" fmla="*/ 104 w 290"/>
              <a:gd name="T5" fmla="*/ 287 h 288"/>
              <a:gd name="T6" fmla="*/ 170 w 290"/>
              <a:gd name="T7" fmla="*/ 221 h 288"/>
              <a:gd name="T8" fmla="*/ 213 w 290"/>
              <a:gd name="T9" fmla="*/ 265 h 288"/>
              <a:gd name="T10" fmla="*/ 217 w 290"/>
              <a:gd name="T11" fmla="*/ 266 h 288"/>
              <a:gd name="T12" fmla="*/ 218 w 290"/>
              <a:gd name="T13" fmla="*/ 266 h 288"/>
              <a:gd name="T14" fmla="*/ 221 w 290"/>
              <a:gd name="T15" fmla="*/ 263 h 288"/>
              <a:gd name="T16" fmla="*/ 290 w 290"/>
              <a:gd name="T17" fmla="*/ 6 h 288"/>
              <a:gd name="T18" fmla="*/ 290 w 290"/>
              <a:gd name="T19" fmla="*/ 4 h 288"/>
              <a:gd name="T20" fmla="*/ 286 w 290"/>
              <a:gd name="T21" fmla="*/ 0 h 288"/>
              <a:gd name="T22" fmla="*/ 285 w 290"/>
              <a:gd name="T23" fmla="*/ 0 h 288"/>
              <a:gd name="T24" fmla="*/ 284 w 290"/>
              <a:gd name="T25" fmla="*/ 0 h 288"/>
              <a:gd name="T26" fmla="*/ 27 w 290"/>
              <a:gd name="T27" fmla="*/ 69 h 288"/>
              <a:gd name="T28" fmla="*/ 23 w 290"/>
              <a:gd name="T29" fmla="*/ 72 h 288"/>
              <a:gd name="T30" fmla="*/ 25 w 290"/>
              <a:gd name="T31" fmla="*/ 77 h 288"/>
              <a:gd name="T32" fmla="*/ 67 w 290"/>
              <a:gd name="T33" fmla="*/ 119 h 288"/>
              <a:gd name="T34" fmla="*/ 2 w 290"/>
              <a:gd name="T35" fmla="*/ 185 h 288"/>
              <a:gd name="T36" fmla="*/ 2 w 290"/>
              <a:gd name="T37" fmla="*/ 191 h 288"/>
              <a:gd name="T38" fmla="*/ 97 w 290"/>
              <a:gd name="T39" fmla="*/ 287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90" h="288">
                <a:moveTo>
                  <a:pt x="97" y="287"/>
                </a:moveTo>
                <a:cubicBezTo>
                  <a:pt x="98" y="288"/>
                  <a:pt x="99" y="288"/>
                  <a:pt x="101" y="288"/>
                </a:cubicBezTo>
                <a:cubicBezTo>
                  <a:pt x="102" y="288"/>
                  <a:pt x="103" y="288"/>
                  <a:pt x="104" y="287"/>
                </a:cubicBezTo>
                <a:lnTo>
                  <a:pt x="170" y="221"/>
                </a:lnTo>
                <a:lnTo>
                  <a:pt x="213" y="265"/>
                </a:lnTo>
                <a:cubicBezTo>
                  <a:pt x="214" y="266"/>
                  <a:pt x="215" y="266"/>
                  <a:pt x="217" y="266"/>
                </a:cubicBezTo>
                <a:cubicBezTo>
                  <a:pt x="217" y="266"/>
                  <a:pt x="217" y="266"/>
                  <a:pt x="218" y="266"/>
                </a:cubicBezTo>
                <a:cubicBezTo>
                  <a:pt x="220" y="266"/>
                  <a:pt x="221" y="265"/>
                  <a:pt x="221" y="263"/>
                </a:cubicBezTo>
                <a:lnTo>
                  <a:pt x="290" y="6"/>
                </a:lnTo>
                <a:cubicBezTo>
                  <a:pt x="290" y="5"/>
                  <a:pt x="290" y="5"/>
                  <a:pt x="290" y="4"/>
                </a:cubicBezTo>
                <a:cubicBezTo>
                  <a:pt x="290" y="2"/>
                  <a:pt x="288" y="0"/>
                  <a:pt x="286" y="0"/>
                </a:cubicBezTo>
                <a:cubicBezTo>
                  <a:pt x="285" y="0"/>
                  <a:pt x="285" y="0"/>
                  <a:pt x="285" y="0"/>
                </a:cubicBezTo>
                <a:cubicBezTo>
                  <a:pt x="285" y="0"/>
                  <a:pt x="284" y="0"/>
                  <a:pt x="284" y="0"/>
                </a:cubicBezTo>
                <a:lnTo>
                  <a:pt x="27" y="69"/>
                </a:lnTo>
                <a:cubicBezTo>
                  <a:pt x="25" y="69"/>
                  <a:pt x="24" y="70"/>
                  <a:pt x="23" y="72"/>
                </a:cubicBezTo>
                <a:cubicBezTo>
                  <a:pt x="23" y="74"/>
                  <a:pt x="24" y="75"/>
                  <a:pt x="25" y="77"/>
                </a:cubicBezTo>
                <a:lnTo>
                  <a:pt x="67" y="119"/>
                </a:lnTo>
                <a:lnTo>
                  <a:pt x="2" y="185"/>
                </a:lnTo>
                <a:cubicBezTo>
                  <a:pt x="0" y="187"/>
                  <a:pt x="0" y="190"/>
                  <a:pt x="2" y="191"/>
                </a:cubicBezTo>
                <a:lnTo>
                  <a:pt x="97" y="287"/>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30"/>
          <p:cNvSpPr>
            <a:spLocks/>
          </p:cNvSpPr>
          <p:nvPr/>
        </p:nvSpPr>
        <p:spPr bwMode="auto">
          <a:xfrm>
            <a:off x="1662601" y="4656926"/>
            <a:ext cx="316531" cy="313893"/>
          </a:xfrm>
          <a:custGeom>
            <a:avLst/>
            <a:gdLst>
              <a:gd name="T0" fmla="*/ 69 w 290"/>
              <a:gd name="T1" fmla="*/ 263 h 288"/>
              <a:gd name="T2" fmla="*/ 72 w 290"/>
              <a:gd name="T3" fmla="*/ 266 h 288"/>
              <a:gd name="T4" fmla="*/ 74 w 290"/>
              <a:gd name="T5" fmla="*/ 266 h 288"/>
              <a:gd name="T6" fmla="*/ 77 w 290"/>
              <a:gd name="T7" fmla="*/ 265 h 288"/>
              <a:gd name="T8" fmla="*/ 121 w 290"/>
              <a:gd name="T9" fmla="*/ 221 h 288"/>
              <a:gd name="T10" fmla="*/ 186 w 290"/>
              <a:gd name="T11" fmla="*/ 287 h 288"/>
              <a:gd name="T12" fmla="*/ 189 w 290"/>
              <a:gd name="T13" fmla="*/ 288 h 288"/>
              <a:gd name="T14" fmla="*/ 193 w 290"/>
              <a:gd name="T15" fmla="*/ 287 h 288"/>
              <a:gd name="T16" fmla="*/ 288 w 290"/>
              <a:gd name="T17" fmla="*/ 191 h 288"/>
              <a:gd name="T18" fmla="*/ 288 w 290"/>
              <a:gd name="T19" fmla="*/ 185 h 288"/>
              <a:gd name="T20" fmla="*/ 223 w 290"/>
              <a:gd name="T21" fmla="*/ 119 h 288"/>
              <a:gd name="T22" fmla="*/ 265 w 290"/>
              <a:gd name="T23" fmla="*/ 77 h 288"/>
              <a:gd name="T24" fmla="*/ 267 w 290"/>
              <a:gd name="T25" fmla="*/ 72 h 288"/>
              <a:gd name="T26" fmla="*/ 263 w 290"/>
              <a:gd name="T27" fmla="*/ 69 h 288"/>
              <a:gd name="T28" fmla="*/ 6 w 290"/>
              <a:gd name="T29" fmla="*/ 0 h 288"/>
              <a:gd name="T30" fmla="*/ 4 w 290"/>
              <a:gd name="T31" fmla="*/ 0 h 288"/>
              <a:gd name="T32" fmla="*/ 1 w 290"/>
              <a:gd name="T33" fmla="*/ 1 h 288"/>
              <a:gd name="T34" fmla="*/ 0 w 290"/>
              <a:gd name="T35" fmla="*/ 5 h 288"/>
              <a:gd name="T36" fmla="*/ 69 w 290"/>
              <a:gd name="T37" fmla="*/ 263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90" h="288">
                <a:moveTo>
                  <a:pt x="69" y="263"/>
                </a:moveTo>
                <a:cubicBezTo>
                  <a:pt x="69" y="265"/>
                  <a:pt x="71" y="266"/>
                  <a:pt x="72" y="266"/>
                </a:cubicBezTo>
                <a:cubicBezTo>
                  <a:pt x="73" y="266"/>
                  <a:pt x="73" y="266"/>
                  <a:pt x="74" y="266"/>
                </a:cubicBezTo>
                <a:cubicBezTo>
                  <a:pt x="75" y="266"/>
                  <a:pt x="76" y="266"/>
                  <a:pt x="77" y="265"/>
                </a:cubicBezTo>
                <a:lnTo>
                  <a:pt x="121" y="221"/>
                </a:lnTo>
                <a:lnTo>
                  <a:pt x="186" y="287"/>
                </a:lnTo>
                <a:cubicBezTo>
                  <a:pt x="187" y="288"/>
                  <a:pt x="188" y="288"/>
                  <a:pt x="189" y="288"/>
                </a:cubicBezTo>
                <a:cubicBezTo>
                  <a:pt x="191" y="288"/>
                  <a:pt x="192" y="288"/>
                  <a:pt x="193" y="287"/>
                </a:cubicBezTo>
                <a:lnTo>
                  <a:pt x="288" y="191"/>
                </a:lnTo>
                <a:cubicBezTo>
                  <a:pt x="290" y="190"/>
                  <a:pt x="290" y="187"/>
                  <a:pt x="288" y="185"/>
                </a:cubicBezTo>
                <a:lnTo>
                  <a:pt x="223" y="119"/>
                </a:lnTo>
                <a:lnTo>
                  <a:pt x="265" y="77"/>
                </a:lnTo>
                <a:cubicBezTo>
                  <a:pt x="267" y="75"/>
                  <a:pt x="267" y="74"/>
                  <a:pt x="267" y="72"/>
                </a:cubicBezTo>
                <a:cubicBezTo>
                  <a:pt x="266" y="70"/>
                  <a:pt x="265" y="69"/>
                  <a:pt x="263" y="69"/>
                </a:cubicBezTo>
                <a:lnTo>
                  <a:pt x="6" y="0"/>
                </a:lnTo>
                <a:cubicBezTo>
                  <a:pt x="5" y="0"/>
                  <a:pt x="5" y="0"/>
                  <a:pt x="4" y="0"/>
                </a:cubicBezTo>
                <a:cubicBezTo>
                  <a:pt x="3" y="0"/>
                  <a:pt x="2" y="0"/>
                  <a:pt x="1" y="1"/>
                </a:cubicBezTo>
                <a:cubicBezTo>
                  <a:pt x="0" y="2"/>
                  <a:pt x="0" y="4"/>
                  <a:pt x="0" y="5"/>
                </a:cubicBezTo>
                <a:lnTo>
                  <a:pt x="69" y="263"/>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31"/>
          <p:cNvSpPr>
            <a:spLocks/>
          </p:cNvSpPr>
          <p:nvPr/>
        </p:nvSpPr>
        <p:spPr bwMode="auto">
          <a:xfrm>
            <a:off x="2008148" y="4999833"/>
            <a:ext cx="316531" cy="316531"/>
          </a:xfrm>
          <a:custGeom>
            <a:avLst/>
            <a:gdLst>
              <a:gd name="T0" fmla="*/ 221 w 291"/>
              <a:gd name="T1" fmla="*/ 25 h 289"/>
              <a:gd name="T2" fmla="*/ 218 w 291"/>
              <a:gd name="T3" fmla="*/ 22 h 289"/>
              <a:gd name="T4" fmla="*/ 217 w 291"/>
              <a:gd name="T5" fmla="*/ 22 h 289"/>
              <a:gd name="T6" fmla="*/ 213 w 291"/>
              <a:gd name="T7" fmla="*/ 23 h 289"/>
              <a:gd name="T8" fmla="*/ 170 w 291"/>
              <a:gd name="T9" fmla="*/ 67 h 289"/>
              <a:gd name="T10" fmla="*/ 104 w 291"/>
              <a:gd name="T11" fmla="*/ 2 h 289"/>
              <a:gd name="T12" fmla="*/ 101 w 291"/>
              <a:gd name="T13" fmla="*/ 0 h 289"/>
              <a:gd name="T14" fmla="*/ 97 w 291"/>
              <a:gd name="T15" fmla="*/ 2 h 289"/>
              <a:gd name="T16" fmla="*/ 2 w 291"/>
              <a:gd name="T17" fmla="*/ 97 h 289"/>
              <a:gd name="T18" fmla="*/ 2 w 291"/>
              <a:gd name="T19" fmla="*/ 104 h 289"/>
              <a:gd name="T20" fmla="*/ 67 w 291"/>
              <a:gd name="T21" fmla="*/ 169 h 289"/>
              <a:gd name="T22" fmla="*/ 25 w 291"/>
              <a:gd name="T23" fmla="*/ 212 h 289"/>
              <a:gd name="T24" fmla="*/ 23 w 291"/>
              <a:gd name="T25" fmla="*/ 216 h 289"/>
              <a:gd name="T26" fmla="*/ 27 w 291"/>
              <a:gd name="T27" fmla="*/ 220 h 289"/>
              <a:gd name="T28" fmla="*/ 284 w 291"/>
              <a:gd name="T29" fmla="*/ 289 h 289"/>
              <a:gd name="T30" fmla="*/ 286 w 291"/>
              <a:gd name="T31" fmla="*/ 289 h 289"/>
              <a:gd name="T32" fmla="*/ 289 w 291"/>
              <a:gd name="T33" fmla="*/ 288 h 289"/>
              <a:gd name="T34" fmla="*/ 290 w 291"/>
              <a:gd name="T35" fmla="*/ 283 h 289"/>
              <a:gd name="T36" fmla="*/ 221 w 291"/>
              <a:gd name="T37" fmla="*/ 25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91" h="289">
                <a:moveTo>
                  <a:pt x="221" y="25"/>
                </a:moveTo>
                <a:cubicBezTo>
                  <a:pt x="221" y="24"/>
                  <a:pt x="219" y="22"/>
                  <a:pt x="218" y="22"/>
                </a:cubicBezTo>
                <a:cubicBezTo>
                  <a:pt x="217" y="22"/>
                  <a:pt x="217" y="22"/>
                  <a:pt x="217" y="22"/>
                </a:cubicBezTo>
                <a:cubicBezTo>
                  <a:pt x="215" y="22"/>
                  <a:pt x="214" y="22"/>
                  <a:pt x="213" y="23"/>
                </a:cubicBezTo>
                <a:lnTo>
                  <a:pt x="170" y="67"/>
                </a:lnTo>
                <a:lnTo>
                  <a:pt x="104" y="2"/>
                </a:lnTo>
                <a:cubicBezTo>
                  <a:pt x="103" y="1"/>
                  <a:pt x="102" y="0"/>
                  <a:pt x="101" y="0"/>
                </a:cubicBezTo>
                <a:cubicBezTo>
                  <a:pt x="99" y="0"/>
                  <a:pt x="98" y="1"/>
                  <a:pt x="97" y="2"/>
                </a:cubicBezTo>
                <a:lnTo>
                  <a:pt x="2" y="97"/>
                </a:lnTo>
                <a:cubicBezTo>
                  <a:pt x="0" y="99"/>
                  <a:pt x="0" y="102"/>
                  <a:pt x="2" y="104"/>
                </a:cubicBezTo>
                <a:lnTo>
                  <a:pt x="67" y="169"/>
                </a:lnTo>
                <a:lnTo>
                  <a:pt x="25" y="212"/>
                </a:lnTo>
                <a:cubicBezTo>
                  <a:pt x="24" y="213"/>
                  <a:pt x="23" y="215"/>
                  <a:pt x="23" y="216"/>
                </a:cubicBezTo>
                <a:cubicBezTo>
                  <a:pt x="24" y="218"/>
                  <a:pt x="25" y="219"/>
                  <a:pt x="27" y="220"/>
                </a:cubicBezTo>
                <a:lnTo>
                  <a:pt x="284" y="289"/>
                </a:lnTo>
                <a:cubicBezTo>
                  <a:pt x="285" y="289"/>
                  <a:pt x="285" y="289"/>
                  <a:pt x="286" y="289"/>
                </a:cubicBezTo>
                <a:cubicBezTo>
                  <a:pt x="287" y="289"/>
                  <a:pt x="288" y="288"/>
                  <a:pt x="289" y="288"/>
                </a:cubicBezTo>
                <a:cubicBezTo>
                  <a:pt x="290" y="286"/>
                  <a:pt x="291" y="285"/>
                  <a:pt x="290" y="283"/>
                </a:cubicBezTo>
                <a:lnTo>
                  <a:pt x="221" y="25"/>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32"/>
          <p:cNvSpPr>
            <a:spLocks/>
          </p:cNvSpPr>
          <p:nvPr/>
        </p:nvSpPr>
        <p:spPr bwMode="auto">
          <a:xfrm>
            <a:off x="1662601" y="4999833"/>
            <a:ext cx="316531" cy="316531"/>
          </a:xfrm>
          <a:custGeom>
            <a:avLst/>
            <a:gdLst>
              <a:gd name="T0" fmla="*/ 193 w 290"/>
              <a:gd name="T1" fmla="*/ 2 h 289"/>
              <a:gd name="T2" fmla="*/ 189 w 290"/>
              <a:gd name="T3" fmla="*/ 0 h 289"/>
              <a:gd name="T4" fmla="*/ 186 w 290"/>
              <a:gd name="T5" fmla="*/ 2 h 289"/>
              <a:gd name="T6" fmla="*/ 121 w 290"/>
              <a:gd name="T7" fmla="*/ 67 h 289"/>
              <a:gd name="T8" fmla="*/ 77 w 290"/>
              <a:gd name="T9" fmla="*/ 23 h 289"/>
              <a:gd name="T10" fmla="*/ 74 w 290"/>
              <a:gd name="T11" fmla="*/ 22 h 289"/>
              <a:gd name="T12" fmla="*/ 72 w 290"/>
              <a:gd name="T13" fmla="*/ 22 h 289"/>
              <a:gd name="T14" fmla="*/ 69 w 290"/>
              <a:gd name="T15" fmla="*/ 25 h 289"/>
              <a:gd name="T16" fmla="*/ 0 w 290"/>
              <a:gd name="T17" fmla="*/ 283 h 289"/>
              <a:gd name="T18" fmla="*/ 1 w 290"/>
              <a:gd name="T19" fmla="*/ 288 h 289"/>
              <a:gd name="T20" fmla="*/ 5 w 290"/>
              <a:gd name="T21" fmla="*/ 289 h 289"/>
              <a:gd name="T22" fmla="*/ 6 w 290"/>
              <a:gd name="T23" fmla="*/ 289 h 289"/>
              <a:gd name="T24" fmla="*/ 263 w 290"/>
              <a:gd name="T25" fmla="*/ 220 h 289"/>
              <a:gd name="T26" fmla="*/ 267 w 290"/>
              <a:gd name="T27" fmla="*/ 216 h 289"/>
              <a:gd name="T28" fmla="*/ 265 w 290"/>
              <a:gd name="T29" fmla="*/ 212 h 289"/>
              <a:gd name="T30" fmla="*/ 223 w 290"/>
              <a:gd name="T31" fmla="*/ 169 h 289"/>
              <a:gd name="T32" fmla="*/ 288 w 290"/>
              <a:gd name="T33" fmla="*/ 104 h 289"/>
              <a:gd name="T34" fmla="*/ 288 w 290"/>
              <a:gd name="T35" fmla="*/ 97 h 289"/>
              <a:gd name="T36" fmla="*/ 193 w 290"/>
              <a:gd name="T37" fmla="*/ 2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90" h="289">
                <a:moveTo>
                  <a:pt x="193" y="2"/>
                </a:moveTo>
                <a:cubicBezTo>
                  <a:pt x="192" y="1"/>
                  <a:pt x="191" y="0"/>
                  <a:pt x="189" y="0"/>
                </a:cubicBezTo>
                <a:cubicBezTo>
                  <a:pt x="188" y="0"/>
                  <a:pt x="187" y="1"/>
                  <a:pt x="186" y="2"/>
                </a:cubicBezTo>
                <a:lnTo>
                  <a:pt x="121" y="67"/>
                </a:lnTo>
                <a:lnTo>
                  <a:pt x="77" y="23"/>
                </a:lnTo>
                <a:cubicBezTo>
                  <a:pt x="76" y="22"/>
                  <a:pt x="75" y="22"/>
                  <a:pt x="74" y="22"/>
                </a:cubicBezTo>
                <a:cubicBezTo>
                  <a:pt x="73" y="22"/>
                  <a:pt x="73" y="22"/>
                  <a:pt x="72" y="22"/>
                </a:cubicBezTo>
                <a:cubicBezTo>
                  <a:pt x="71" y="22"/>
                  <a:pt x="69" y="24"/>
                  <a:pt x="69" y="25"/>
                </a:cubicBezTo>
                <a:lnTo>
                  <a:pt x="0" y="283"/>
                </a:lnTo>
                <a:cubicBezTo>
                  <a:pt x="0" y="285"/>
                  <a:pt x="0" y="286"/>
                  <a:pt x="1" y="288"/>
                </a:cubicBezTo>
                <a:cubicBezTo>
                  <a:pt x="2" y="288"/>
                  <a:pt x="3" y="289"/>
                  <a:pt x="5" y="289"/>
                </a:cubicBezTo>
                <a:cubicBezTo>
                  <a:pt x="5" y="289"/>
                  <a:pt x="5" y="289"/>
                  <a:pt x="6" y="289"/>
                </a:cubicBezTo>
                <a:lnTo>
                  <a:pt x="263" y="220"/>
                </a:lnTo>
                <a:cubicBezTo>
                  <a:pt x="265" y="219"/>
                  <a:pt x="266" y="218"/>
                  <a:pt x="267" y="216"/>
                </a:cubicBezTo>
                <a:cubicBezTo>
                  <a:pt x="267" y="215"/>
                  <a:pt x="267" y="213"/>
                  <a:pt x="265" y="212"/>
                </a:cubicBezTo>
                <a:lnTo>
                  <a:pt x="223" y="169"/>
                </a:lnTo>
                <a:lnTo>
                  <a:pt x="288" y="104"/>
                </a:lnTo>
                <a:cubicBezTo>
                  <a:pt x="290" y="102"/>
                  <a:pt x="290" y="99"/>
                  <a:pt x="288" y="97"/>
                </a:cubicBezTo>
                <a:lnTo>
                  <a:pt x="193" y="2"/>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33"/>
          <p:cNvSpPr>
            <a:spLocks/>
          </p:cNvSpPr>
          <p:nvPr/>
        </p:nvSpPr>
        <p:spPr bwMode="auto">
          <a:xfrm>
            <a:off x="3039113" y="5706851"/>
            <a:ext cx="680540" cy="327081"/>
          </a:xfrm>
          <a:custGeom>
            <a:avLst/>
            <a:gdLst>
              <a:gd name="T0" fmla="*/ 530 w 626"/>
              <a:gd name="T1" fmla="*/ 0 h 300"/>
              <a:gd name="T2" fmla="*/ 97 w 626"/>
              <a:gd name="T3" fmla="*/ 0 h 300"/>
              <a:gd name="T4" fmla="*/ 0 w 626"/>
              <a:gd name="T5" fmla="*/ 73 h 300"/>
              <a:gd name="T6" fmla="*/ 313 w 626"/>
              <a:gd name="T7" fmla="*/ 300 h 300"/>
              <a:gd name="T8" fmla="*/ 626 w 626"/>
              <a:gd name="T9" fmla="*/ 73 h 300"/>
              <a:gd name="T10" fmla="*/ 530 w 626"/>
              <a:gd name="T11" fmla="*/ 0 h 300"/>
            </a:gdLst>
            <a:ahLst/>
            <a:cxnLst>
              <a:cxn ang="0">
                <a:pos x="T0" y="T1"/>
              </a:cxn>
              <a:cxn ang="0">
                <a:pos x="T2" y="T3"/>
              </a:cxn>
              <a:cxn ang="0">
                <a:pos x="T4" y="T5"/>
              </a:cxn>
              <a:cxn ang="0">
                <a:pos x="T6" y="T7"/>
              </a:cxn>
              <a:cxn ang="0">
                <a:pos x="T8" y="T9"/>
              </a:cxn>
              <a:cxn ang="0">
                <a:pos x="T10" y="T11"/>
              </a:cxn>
            </a:cxnLst>
            <a:rect l="0" t="0" r="r" b="b"/>
            <a:pathLst>
              <a:path w="626" h="300">
                <a:moveTo>
                  <a:pt x="530" y="0"/>
                </a:moveTo>
                <a:lnTo>
                  <a:pt x="97" y="0"/>
                </a:lnTo>
                <a:cubicBezTo>
                  <a:pt x="54" y="0"/>
                  <a:pt x="17" y="30"/>
                  <a:pt x="0" y="73"/>
                </a:cubicBezTo>
                <a:lnTo>
                  <a:pt x="313" y="300"/>
                </a:lnTo>
                <a:lnTo>
                  <a:pt x="626" y="73"/>
                </a:lnTo>
                <a:cubicBezTo>
                  <a:pt x="609" y="30"/>
                  <a:pt x="572" y="0"/>
                  <a:pt x="530"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34"/>
          <p:cNvSpPr>
            <a:spLocks/>
          </p:cNvSpPr>
          <p:nvPr/>
        </p:nvSpPr>
        <p:spPr bwMode="auto">
          <a:xfrm>
            <a:off x="3028562" y="5888857"/>
            <a:ext cx="701642" cy="480071"/>
          </a:xfrm>
          <a:custGeom>
            <a:avLst/>
            <a:gdLst>
              <a:gd name="T0" fmla="*/ 322 w 644"/>
              <a:gd name="T1" fmla="*/ 230 h 440"/>
              <a:gd name="T2" fmla="*/ 311 w 644"/>
              <a:gd name="T3" fmla="*/ 226 h 440"/>
              <a:gd name="T4" fmla="*/ 0 w 644"/>
              <a:gd name="T5" fmla="*/ 0 h 440"/>
              <a:gd name="T6" fmla="*/ 0 w 644"/>
              <a:gd name="T7" fmla="*/ 317 h 440"/>
              <a:gd name="T8" fmla="*/ 106 w 644"/>
              <a:gd name="T9" fmla="*/ 440 h 440"/>
              <a:gd name="T10" fmla="*/ 539 w 644"/>
              <a:gd name="T11" fmla="*/ 440 h 440"/>
              <a:gd name="T12" fmla="*/ 644 w 644"/>
              <a:gd name="T13" fmla="*/ 317 h 440"/>
              <a:gd name="T14" fmla="*/ 644 w 644"/>
              <a:gd name="T15" fmla="*/ 0 h 440"/>
              <a:gd name="T16" fmla="*/ 333 w 644"/>
              <a:gd name="T17" fmla="*/ 226 h 440"/>
              <a:gd name="T18" fmla="*/ 322 w 644"/>
              <a:gd name="T19" fmla="*/ 23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4" h="440">
                <a:moveTo>
                  <a:pt x="322" y="230"/>
                </a:moveTo>
                <a:cubicBezTo>
                  <a:pt x="318" y="230"/>
                  <a:pt x="315" y="229"/>
                  <a:pt x="311" y="226"/>
                </a:cubicBezTo>
                <a:lnTo>
                  <a:pt x="0" y="0"/>
                </a:lnTo>
                <a:lnTo>
                  <a:pt x="0" y="317"/>
                </a:lnTo>
                <a:cubicBezTo>
                  <a:pt x="0" y="385"/>
                  <a:pt x="47" y="440"/>
                  <a:pt x="106" y="440"/>
                </a:cubicBezTo>
                <a:lnTo>
                  <a:pt x="539" y="440"/>
                </a:lnTo>
                <a:cubicBezTo>
                  <a:pt x="597" y="440"/>
                  <a:pt x="644" y="385"/>
                  <a:pt x="644" y="317"/>
                </a:cubicBezTo>
                <a:lnTo>
                  <a:pt x="644" y="0"/>
                </a:lnTo>
                <a:lnTo>
                  <a:pt x="333" y="226"/>
                </a:lnTo>
                <a:cubicBezTo>
                  <a:pt x="330" y="229"/>
                  <a:pt x="326" y="230"/>
                  <a:pt x="322" y="23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 name="Freeform 35"/>
          <p:cNvSpPr>
            <a:spLocks noEditPoints="1"/>
          </p:cNvSpPr>
          <p:nvPr/>
        </p:nvSpPr>
        <p:spPr bwMode="auto">
          <a:xfrm>
            <a:off x="5819286" y="5712128"/>
            <a:ext cx="530187" cy="651525"/>
          </a:xfrm>
          <a:custGeom>
            <a:avLst/>
            <a:gdLst>
              <a:gd name="T0" fmla="*/ 0 w 486"/>
              <a:gd name="T1" fmla="*/ 262 h 598"/>
              <a:gd name="T2" fmla="*/ 0 w 486"/>
              <a:gd name="T3" fmla="*/ 500 h 598"/>
              <a:gd name="T4" fmla="*/ 98 w 486"/>
              <a:gd name="T5" fmla="*/ 598 h 598"/>
              <a:gd name="T6" fmla="*/ 388 w 486"/>
              <a:gd name="T7" fmla="*/ 598 h 598"/>
              <a:gd name="T8" fmla="*/ 486 w 486"/>
              <a:gd name="T9" fmla="*/ 500 h 598"/>
              <a:gd name="T10" fmla="*/ 486 w 486"/>
              <a:gd name="T11" fmla="*/ 262 h 598"/>
              <a:gd name="T12" fmla="*/ 445 w 486"/>
              <a:gd name="T13" fmla="*/ 262 h 598"/>
              <a:gd name="T14" fmla="*/ 445 w 486"/>
              <a:gd name="T15" fmla="*/ 199 h 598"/>
              <a:gd name="T16" fmla="*/ 246 w 486"/>
              <a:gd name="T17" fmla="*/ 0 h 598"/>
              <a:gd name="T18" fmla="*/ 48 w 486"/>
              <a:gd name="T19" fmla="*/ 199 h 598"/>
              <a:gd name="T20" fmla="*/ 48 w 486"/>
              <a:gd name="T21" fmla="*/ 262 h 598"/>
              <a:gd name="T22" fmla="*/ 0 w 486"/>
              <a:gd name="T23" fmla="*/ 262 h 598"/>
              <a:gd name="T24" fmla="*/ 370 w 486"/>
              <a:gd name="T25" fmla="*/ 262 h 598"/>
              <a:gd name="T26" fmla="*/ 122 w 486"/>
              <a:gd name="T27" fmla="*/ 262 h 598"/>
              <a:gd name="T28" fmla="*/ 123 w 486"/>
              <a:gd name="T29" fmla="*/ 199 h 598"/>
              <a:gd name="T30" fmla="*/ 246 w 486"/>
              <a:gd name="T31" fmla="*/ 75 h 598"/>
              <a:gd name="T32" fmla="*/ 370 w 486"/>
              <a:gd name="T33" fmla="*/ 199 h 598"/>
              <a:gd name="T34" fmla="*/ 370 w 486"/>
              <a:gd name="T35" fmla="*/ 262 h 598"/>
              <a:gd name="T36" fmla="*/ 276 w 486"/>
              <a:gd name="T37" fmla="*/ 438 h 598"/>
              <a:gd name="T38" fmla="*/ 276 w 486"/>
              <a:gd name="T39" fmla="*/ 438 h 598"/>
              <a:gd name="T40" fmla="*/ 276 w 486"/>
              <a:gd name="T41" fmla="*/ 491 h 598"/>
              <a:gd name="T42" fmla="*/ 243 w 486"/>
              <a:gd name="T43" fmla="*/ 523 h 598"/>
              <a:gd name="T44" fmla="*/ 210 w 486"/>
              <a:gd name="T45" fmla="*/ 491 h 598"/>
              <a:gd name="T46" fmla="*/ 210 w 486"/>
              <a:gd name="T47" fmla="*/ 438 h 598"/>
              <a:gd name="T48" fmla="*/ 187 w 486"/>
              <a:gd name="T49" fmla="*/ 392 h 598"/>
              <a:gd name="T50" fmla="*/ 243 w 486"/>
              <a:gd name="T51" fmla="*/ 336 h 598"/>
              <a:gd name="T52" fmla="*/ 299 w 486"/>
              <a:gd name="T53" fmla="*/ 392 h 598"/>
              <a:gd name="T54" fmla="*/ 276 w 486"/>
              <a:gd name="T55" fmla="*/ 438 h 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86" h="598">
                <a:moveTo>
                  <a:pt x="0" y="262"/>
                </a:moveTo>
                <a:lnTo>
                  <a:pt x="0" y="500"/>
                </a:lnTo>
                <a:cubicBezTo>
                  <a:pt x="0" y="554"/>
                  <a:pt x="44" y="598"/>
                  <a:pt x="98" y="598"/>
                </a:cubicBezTo>
                <a:lnTo>
                  <a:pt x="388" y="598"/>
                </a:lnTo>
                <a:cubicBezTo>
                  <a:pt x="442" y="598"/>
                  <a:pt x="486" y="554"/>
                  <a:pt x="486" y="500"/>
                </a:cubicBezTo>
                <a:lnTo>
                  <a:pt x="486" y="262"/>
                </a:lnTo>
                <a:lnTo>
                  <a:pt x="445" y="262"/>
                </a:lnTo>
                <a:lnTo>
                  <a:pt x="445" y="199"/>
                </a:lnTo>
                <a:cubicBezTo>
                  <a:pt x="445" y="89"/>
                  <a:pt x="356" y="0"/>
                  <a:pt x="246" y="0"/>
                </a:cubicBezTo>
                <a:cubicBezTo>
                  <a:pt x="137" y="0"/>
                  <a:pt x="48" y="89"/>
                  <a:pt x="48" y="199"/>
                </a:cubicBezTo>
                <a:lnTo>
                  <a:pt x="48" y="262"/>
                </a:lnTo>
                <a:lnTo>
                  <a:pt x="0" y="262"/>
                </a:lnTo>
                <a:close/>
                <a:moveTo>
                  <a:pt x="370" y="262"/>
                </a:moveTo>
                <a:lnTo>
                  <a:pt x="122" y="262"/>
                </a:lnTo>
                <a:lnTo>
                  <a:pt x="123" y="199"/>
                </a:lnTo>
                <a:cubicBezTo>
                  <a:pt x="123" y="131"/>
                  <a:pt x="178" y="75"/>
                  <a:pt x="246" y="75"/>
                </a:cubicBezTo>
                <a:cubicBezTo>
                  <a:pt x="315" y="75"/>
                  <a:pt x="370" y="131"/>
                  <a:pt x="370" y="199"/>
                </a:cubicBezTo>
                <a:lnTo>
                  <a:pt x="370" y="262"/>
                </a:lnTo>
                <a:close/>
                <a:moveTo>
                  <a:pt x="276" y="438"/>
                </a:moveTo>
                <a:lnTo>
                  <a:pt x="276" y="438"/>
                </a:lnTo>
                <a:lnTo>
                  <a:pt x="276" y="491"/>
                </a:lnTo>
                <a:cubicBezTo>
                  <a:pt x="276" y="509"/>
                  <a:pt x="261" y="523"/>
                  <a:pt x="243" y="523"/>
                </a:cubicBezTo>
                <a:cubicBezTo>
                  <a:pt x="225" y="523"/>
                  <a:pt x="210" y="509"/>
                  <a:pt x="210" y="491"/>
                </a:cubicBezTo>
                <a:lnTo>
                  <a:pt x="210" y="438"/>
                </a:lnTo>
                <a:cubicBezTo>
                  <a:pt x="196" y="428"/>
                  <a:pt x="187" y="411"/>
                  <a:pt x="187" y="392"/>
                </a:cubicBezTo>
                <a:cubicBezTo>
                  <a:pt x="187" y="362"/>
                  <a:pt x="212" y="336"/>
                  <a:pt x="243" y="336"/>
                </a:cubicBezTo>
                <a:cubicBezTo>
                  <a:pt x="274" y="336"/>
                  <a:pt x="299" y="362"/>
                  <a:pt x="299" y="392"/>
                </a:cubicBezTo>
                <a:cubicBezTo>
                  <a:pt x="299" y="411"/>
                  <a:pt x="290" y="428"/>
                  <a:pt x="276" y="438"/>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 name="Freeform 36"/>
          <p:cNvSpPr>
            <a:spLocks noEditPoints="1"/>
          </p:cNvSpPr>
          <p:nvPr/>
        </p:nvSpPr>
        <p:spPr bwMode="auto">
          <a:xfrm>
            <a:off x="1554454" y="1554261"/>
            <a:ext cx="875733" cy="738570"/>
          </a:xfrm>
          <a:custGeom>
            <a:avLst/>
            <a:gdLst>
              <a:gd name="T0" fmla="*/ 563 w 803"/>
              <a:gd name="T1" fmla="*/ 421 h 678"/>
              <a:gd name="T2" fmla="*/ 445 w 803"/>
              <a:gd name="T3" fmla="*/ 421 h 678"/>
              <a:gd name="T4" fmla="*/ 445 w 803"/>
              <a:gd name="T5" fmla="*/ 540 h 678"/>
              <a:gd name="T6" fmla="*/ 358 w 803"/>
              <a:gd name="T7" fmla="*/ 540 h 678"/>
              <a:gd name="T8" fmla="*/ 358 w 803"/>
              <a:gd name="T9" fmla="*/ 421 h 678"/>
              <a:gd name="T10" fmla="*/ 240 w 803"/>
              <a:gd name="T11" fmla="*/ 421 h 678"/>
              <a:gd name="T12" fmla="*/ 240 w 803"/>
              <a:gd name="T13" fmla="*/ 334 h 678"/>
              <a:gd name="T14" fmla="*/ 358 w 803"/>
              <a:gd name="T15" fmla="*/ 334 h 678"/>
              <a:gd name="T16" fmla="*/ 358 w 803"/>
              <a:gd name="T17" fmla="*/ 215 h 678"/>
              <a:gd name="T18" fmla="*/ 445 w 803"/>
              <a:gd name="T19" fmla="*/ 215 h 678"/>
              <a:gd name="T20" fmla="*/ 445 w 803"/>
              <a:gd name="T21" fmla="*/ 334 h 678"/>
              <a:gd name="T22" fmla="*/ 563 w 803"/>
              <a:gd name="T23" fmla="*/ 334 h 678"/>
              <a:gd name="T24" fmla="*/ 563 w 803"/>
              <a:gd name="T25" fmla="*/ 421 h 678"/>
              <a:gd name="T26" fmla="*/ 737 w 803"/>
              <a:gd name="T27" fmla="*/ 218 h 678"/>
              <a:gd name="T28" fmla="*/ 401 w 803"/>
              <a:gd name="T29" fmla="*/ 161 h 678"/>
              <a:gd name="T30" fmla="*/ 66 w 803"/>
              <a:gd name="T31" fmla="*/ 218 h 678"/>
              <a:gd name="T32" fmla="*/ 402 w 803"/>
              <a:gd name="T33" fmla="*/ 678 h 678"/>
              <a:gd name="T34" fmla="*/ 737 w 803"/>
              <a:gd name="T35" fmla="*/ 218 h 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3" h="678">
                <a:moveTo>
                  <a:pt x="563" y="421"/>
                </a:moveTo>
                <a:lnTo>
                  <a:pt x="445" y="421"/>
                </a:lnTo>
                <a:lnTo>
                  <a:pt x="445" y="540"/>
                </a:lnTo>
                <a:lnTo>
                  <a:pt x="358" y="540"/>
                </a:lnTo>
                <a:lnTo>
                  <a:pt x="358" y="421"/>
                </a:lnTo>
                <a:lnTo>
                  <a:pt x="240" y="421"/>
                </a:lnTo>
                <a:lnTo>
                  <a:pt x="240" y="334"/>
                </a:lnTo>
                <a:lnTo>
                  <a:pt x="358" y="334"/>
                </a:lnTo>
                <a:lnTo>
                  <a:pt x="358" y="215"/>
                </a:lnTo>
                <a:lnTo>
                  <a:pt x="445" y="215"/>
                </a:lnTo>
                <a:lnTo>
                  <a:pt x="445" y="334"/>
                </a:lnTo>
                <a:lnTo>
                  <a:pt x="563" y="334"/>
                </a:lnTo>
                <a:lnTo>
                  <a:pt x="563" y="421"/>
                </a:lnTo>
                <a:close/>
                <a:moveTo>
                  <a:pt x="737" y="218"/>
                </a:moveTo>
                <a:cubicBezTo>
                  <a:pt x="680" y="0"/>
                  <a:pt x="440" y="138"/>
                  <a:pt x="401" y="161"/>
                </a:cubicBezTo>
                <a:cubicBezTo>
                  <a:pt x="360" y="136"/>
                  <a:pt x="123" y="1"/>
                  <a:pt x="66" y="218"/>
                </a:cubicBezTo>
                <a:cubicBezTo>
                  <a:pt x="0" y="469"/>
                  <a:pt x="400" y="676"/>
                  <a:pt x="402" y="678"/>
                </a:cubicBezTo>
                <a:cubicBezTo>
                  <a:pt x="402" y="678"/>
                  <a:pt x="803" y="466"/>
                  <a:pt x="737" y="218"/>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 name="Freeform 37"/>
          <p:cNvSpPr>
            <a:spLocks noEditPoints="1"/>
          </p:cNvSpPr>
          <p:nvPr/>
        </p:nvSpPr>
        <p:spPr bwMode="auto">
          <a:xfrm>
            <a:off x="5774443" y="3596702"/>
            <a:ext cx="617234" cy="669989"/>
          </a:xfrm>
          <a:custGeom>
            <a:avLst/>
            <a:gdLst>
              <a:gd name="T0" fmla="*/ 38 w 566"/>
              <a:gd name="T1" fmla="*/ 38 h 613"/>
              <a:gd name="T2" fmla="*/ 151 w 566"/>
              <a:gd name="T3" fmla="*/ 37 h 613"/>
              <a:gd name="T4" fmla="*/ 271 w 566"/>
              <a:gd name="T5" fmla="*/ 5 h 613"/>
              <a:gd name="T6" fmla="*/ 283 w 566"/>
              <a:gd name="T7" fmla="*/ 0 h 613"/>
              <a:gd name="T8" fmla="*/ 294 w 566"/>
              <a:gd name="T9" fmla="*/ 5 h 613"/>
              <a:gd name="T10" fmla="*/ 415 w 566"/>
              <a:gd name="T11" fmla="*/ 37 h 613"/>
              <a:gd name="T12" fmla="*/ 528 w 566"/>
              <a:gd name="T13" fmla="*/ 38 h 613"/>
              <a:gd name="T14" fmla="*/ 566 w 566"/>
              <a:gd name="T15" fmla="*/ 33 h 613"/>
              <a:gd name="T16" fmla="*/ 566 w 566"/>
              <a:gd name="T17" fmla="*/ 77 h 613"/>
              <a:gd name="T18" fmla="*/ 486 w 566"/>
              <a:gd name="T19" fmla="*/ 464 h 613"/>
              <a:gd name="T20" fmla="*/ 291 w 566"/>
              <a:gd name="T21" fmla="*/ 611 h 613"/>
              <a:gd name="T22" fmla="*/ 283 w 566"/>
              <a:gd name="T23" fmla="*/ 613 h 613"/>
              <a:gd name="T24" fmla="*/ 275 w 566"/>
              <a:gd name="T25" fmla="*/ 611 h 613"/>
              <a:gd name="T26" fmla="*/ 80 w 566"/>
              <a:gd name="T27" fmla="*/ 464 h 613"/>
              <a:gd name="T28" fmla="*/ 0 w 566"/>
              <a:gd name="T29" fmla="*/ 77 h 613"/>
              <a:gd name="T30" fmla="*/ 0 w 566"/>
              <a:gd name="T31" fmla="*/ 33 h 613"/>
              <a:gd name="T32" fmla="*/ 38 w 566"/>
              <a:gd name="T33" fmla="*/ 38 h 613"/>
              <a:gd name="T34" fmla="*/ 283 w 566"/>
              <a:gd name="T35" fmla="*/ 312 h 613"/>
              <a:gd name="T36" fmla="*/ 283 w 566"/>
              <a:gd name="T37" fmla="*/ 312 h 613"/>
              <a:gd name="T38" fmla="*/ 472 w 566"/>
              <a:gd name="T39" fmla="*/ 312 h 613"/>
              <a:gd name="T40" fmla="*/ 496 w 566"/>
              <a:gd name="T41" fmla="*/ 117 h 613"/>
              <a:gd name="T42" fmla="*/ 407 w 566"/>
              <a:gd name="T43" fmla="*/ 113 h 613"/>
              <a:gd name="T44" fmla="*/ 283 w 566"/>
              <a:gd name="T45" fmla="*/ 81 h 613"/>
              <a:gd name="T46" fmla="*/ 283 w 566"/>
              <a:gd name="T47" fmla="*/ 312 h 613"/>
              <a:gd name="T48" fmla="*/ 283 w 566"/>
              <a:gd name="T49" fmla="*/ 535 h 613"/>
              <a:gd name="T50" fmla="*/ 283 w 566"/>
              <a:gd name="T51" fmla="*/ 535 h 613"/>
              <a:gd name="T52" fmla="*/ 283 w 566"/>
              <a:gd name="T53" fmla="*/ 312 h 613"/>
              <a:gd name="T54" fmla="*/ 94 w 566"/>
              <a:gd name="T55" fmla="*/ 312 h 613"/>
              <a:gd name="T56" fmla="*/ 137 w 566"/>
              <a:gd name="T57" fmla="*/ 423 h 613"/>
              <a:gd name="T58" fmla="*/ 283 w 566"/>
              <a:gd name="T59" fmla="*/ 535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66" h="613">
                <a:moveTo>
                  <a:pt x="38" y="38"/>
                </a:moveTo>
                <a:cubicBezTo>
                  <a:pt x="74" y="43"/>
                  <a:pt x="112" y="42"/>
                  <a:pt x="151" y="37"/>
                </a:cubicBezTo>
                <a:cubicBezTo>
                  <a:pt x="190" y="32"/>
                  <a:pt x="230" y="21"/>
                  <a:pt x="271" y="5"/>
                </a:cubicBezTo>
                <a:lnTo>
                  <a:pt x="283" y="0"/>
                </a:lnTo>
                <a:lnTo>
                  <a:pt x="294" y="5"/>
                </a:lnTo>
                <a:cubicBezTo>
                  <a:pt x="336" y="21"/>
                  <a:pt x="376" y="32"/>
                  <a:pt x="415" y="37"/>
                </a:cubicBezTo>
                <a:cubicBezTo>
                  <a:pt x="454" y="42"/>
                  <a:pt x="491" y="43"/>
                  <a:pt x="528" y="38"/>
                </a:cubicBezTo>
                <a:lnTo>
                  <a:pt x="566" y="33"/>
                </a:lnTo>
                <a:lnTo>
                  <a:pt x="566" y="77"/>
                </a:lnTo>
                <a:cubicBezTo>
                  <a:pt x="564" y="260"/>
                  <a:pt x="534" y="382"/>
                  <a:pt x="486" y="464"/>
                </a:cubicBezTo>
                <a:cubicBezTo>
                  <a:pt x="436" y="550"/>
                  <a:pt x="368" y="591"/>
                  <a:pt x="291" y="611"/>
                </a:cubicBezTo>
                <a:lnTo>
                  <a:pt x="283" y="613"/>
                </a:lnTo>
                <a:lnTo>
                  <a:pt x="275" y="611"/>
                </a:lnTo>
                <a:cubicBezTo>
                  <a:pt x="198" y="591"/>
                  <a:pt x="130" y="550"/>
                  <a:pt x="80" y="464"/>
                </a:cubicBezTo>
                <a:cubicBezTo>
                  <a:pt x="32" y="382"/>
                  <a:pt x="2" y="260"/>
                  <a:pt x="0" y="77"/>
                </a:cubicBezTo>
                <a:lnTo>
                  <a:pt x="0" y="33"/>
                </a:lnTo>
                <a:lnTo>
                  <a:pt x="38" y="38"/>
                </a:lnTo>
                <a:close/>
                <a:moveTo>
                  <a:pt x="283" y="312"/>
                </a:moveTo>
                <a:lnTo>
                  <a:pt x="283" y="312"/>
                </a:lnTo>
                <a:lnTo>
                  <a:pt x="472" y="312"/>
                </a:lnTo>
                <a:cubicBezTo>
                  <a:pt x="485" y="259"/>
                  <a:pt x="493" y="195"/>
                  <a:pt x="496" y="117"/>
                </a:cubicBezTo>
                <a:cubicBezTo>
                  <a:pt x="467" y="119"/>
                  <a:pt x="437" y="117"/>
                  <a:pt x="407" y="113"/>
                </a:cubicBezTo>
                <a:cubicBezTo>
                  <a:pt x="367" y="108"/>
                  <a:pt x="325" y="97"/>
                  <a:pt x="283" y="81"/>
                </a:cubicBezTo>
                <a:lnTo>
                  <a:pt x="283" y="312"/>
                </a:lnTo>
                <a:close/>
                <a:moveTo>
                  <a:pt x="283" y="535"/>
                </a:moveTo>
                <a:lnTo>
                  <a:pt x="283" y="535"/>
                </a:lnTo>
                <a:lnTo>
                  <a:pt x="283" y="312"/>
                </a:lnTo>
                <a:lnTo>
                  <a:pt x="94" y="312"/>
                </a:lnTo>
                <a:cubicBezTo>
                  <a:pt x="105" y="357"/>
                  <a:pt x="120" y="393"/>
                  <a:pt x="137" y="423"/>
                </a:cubicBezTo>
                <a:cubicBezTo>
                  <a:pt x="174" y="486"/>
                  <a:pt x="225" y="518"/>
                  <a:pt x="283" y="535"/>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 name="Freeform 38"/>
          <p:cNvSpPr>
            <a:spLocks noEditPoints="1"/>
          </p:cNvSpPr>
          <p:nvPr/>
        </p:nvSpPr>
        <p:spPr bwMode="auto">
          <a:xfrm>
            <a:off x="3110333" y="3572963"/>
            <a:ext cx="535462" cy="688453"/>
          </a:xfrm>
          <a:custGeom>
            <a:avLst/>
            <a:gdLst>
              <a:gd name="T0" fmla="*/ 2 w 491"/>
              <a:gd name="T1" fmla="*/ 492 h 631"/>
              <a:gd name="T2" fmla="*/ 121 w 491"/>
              <a:gd name="T3" fmla="*/ 631 h 631"/>
              <a:gd name="T4" fmla="*/ 122 w 491"/>
              <a:gd name="T5" fmla="*/ 631 h 631"/>
              <a:gd name="T6" fmla="*/ 131 w 491"/>
              <a:gd name="T7" fmla="*/ 631 h 631"/>
              <a:gd name="T8" fmla="*/ 244 w 491"/>
              <a:gd name="T9" fmla="*/ 595 h 631"/>
              <a:gd name="T10" fmla="*/ 247 w 491"/>
              <a:gd name="T11" fmla="*/ 556 h 631"/>
              <a:gd name="T12" fmla="*/ 184 w 491"/>
              <a:gd name="T13" fmla="*/ 498 h 631"/>
              <a:gd name="T14" fmla="*/ 202 w 491"/>
              <a:gd name="T15" fmla="*/ 457 h 631"/>
              <a:gd name="T16" fmla="*/ 162 w 491"/>
              <a:gd name="T17" fmla="*/ 401 h 631"/>
              <a:gd name="T18" fmla="*/ 170 w 491"/>
              <a:gd name="T19" fmla="*/ 372 h 631"/>
              <a:gd name="T20" fmla="*/ 213 w 491"/>
              <a:gd name="T21" fmla="*/ 344 h 631"/>
              <a:gd name="T22" fmla="*/ 198 w 491"/>
              <a:gd name="T23" fmla="*/ 305 h 631"/>
              <a:gd name="T24" fmla="*/ 256 w 491"/>
              <a:gd name="T25" fmla="*/ 246 h 631"/>
              <a:gd name="T26" fmla="*/ 307 w 491"/>
              <a:gd name="T27" fmla="*/ 83 h 631"/>
              <a:gd name="T28" fmla="*/ 2 w 491"/>
              <a:gd name="T29" fmla="*/ 273 h 631"/>
              <a:gd name="T30" fmla="*/ 2 w 491"/>
              <a:gd name="T31" fmla="*/ 492 h 631"/>
              <a:gd name="T32" fmla="*/ 221 w 491"/>
              <a:gd name="T33" fmla="*/ 305 h 631"/>
              <a:gd name="T34" fmla="*/ 256 w 491"/>
              <a:gd name="T35" fmla="*/ 340 h 631"/>
              <a:gd name="T36" fmla="*/ 436 w 491"/>
              <a:gd name="T37" fmla="*/ 340 h 631"/>
              <a:gd name="T38" fmla="*/ 436 w 491"/>
              <a:gd name="T39" fmla="*/ 270 h 631"/>
              <a:gd name="T40" fmla="*/ 265 w 491"/>
              <a:gd name="T41" fmla="*/ 270 h 631"/>
              <a:gd name="T42" fmla="*/ 349 w 491"/>
              <a:gd name="T43" fmla="*/ 366 h 631"/>
              <a:gd name="T44" fmla="*/ 192 w 491"/>
              <a:gd name="T45" fmla="*/ 382 h 631"/>
              <a:gd name="T46" fmla="*/ 221 w 491"/>
              <a:gd name="T47" fmla="*/ 436 h 631"/>
              <a:gd name="T48" fmla="*/ 349 w 491"/>
              <a:gd name="T49" fmla="*/ 436 h 631"/>
              <a:gd name="T50" fmla="*/ 491 w 491"/>
              <a:gd name="T51" fmla="*/ 401 h 631"/>
              <a:gd name="T52" fmla="*/ 349 w 491"/>
              <a:gd name="T53" fmla="*/ 366 h 631"/>
              <a:gd name="T54" fmla="*/ 484 w 491"/>
              <a:gd name="T55" fmla="*/ 498 h 631"/>
              <a:gd name="T56" fmla="*/ 349 w 491"/>
              <a:gd name="T57" fmla="*/ 463 h 631"/>
              <a:gd name="T58" fmla="*/ 256 w 491"/>
              <a:gd name="T59" fmla="*/ 463 h 631"/>
              <a:gd name="T60" fmla="*/ 208 w 491"/>
              <a:gd name="T61" fmla="*/ 492 h 631"/>
              <a:gd name="T62" fmla="*/ 243 w 491"/>
              <a:gd name="T63" fmla="*/ 533 h 631"/>
              <a:gd name="T64" fmla="*/ 315 w 491"/>
              <a:gd name="T65" fmla="*/ 533 h 631"/>
              <a:gd name="T66" fmla="*/ 303 w 491"/>
              <a:gd name="T67" fmla="*/ 630 h 631"/>
              <a:gd name="T68" fmla="*/ 409 w 491"/>
              <a:gd name="T69" fmla="*/ 630 h 631"/>
              <a:gd name="T70" fmla="*/ 409 w 491"/>
              <a:gd name="T71" fmla="*/ 560 h 631"/>
              <a:gd name="T72" fmla="*/ 303 w 491"/>
              <a:gd name="T73" fmla="*/ 560 h 631"/>
              <a:gd name="T74" fmla="*/ 303 w 491"/>
              <a:gd name="T75" fmla="*/ 630 h 6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91" h="631">
                <a:moveTo>
                  <a:pt x="2" y="492"/>
                </a:moveTo>
                <a:lnTo>
                  <a:pt x="2" y="492"/>
                </a:lnTo>
                <a:cubicBezTo>
                  <a:pt x="2" y="494"/>
                  <a:pt x="2" y="496"/>
                  <a:pt x="2" y="498"/>
                </a:cubicBezTo>
                <a:cubicBezTo>
                  <a:pt x="2" y="570"/>
                  <a:pt x="51" y="628"/>
                  <a:pt x="121" y="631"/>
                </a:cubicBezTo>
                <a:lnTo>
                  <a:pt x="121" y="631"/>
                </a:lnTo>
                <a:lnTo>
                  <a:pt x="122" y="631"/>
                </a:lnTo>
                <a:cubicBezTo>
                  <a:pt x="124" y="631"/>
                  <a:pt x="125" y="631"/>
                  <a:pt x="127" y="631"/>
                </a:cubicBezTo>
                <a:cubicBezTo>
                  <a:pt x="128" y="631"/>
                  <a:pt x="130" y="631"/>
                  <a:pt x="131" y="631"/>
                </a:cubicBezTo>
                <a:lnTo>
                  <a:pt x="257" y="631"/>
                </a:lnTo>
                <a:cubicBezTo>
                  <a:pt x="249" y="621"/>
                  <a:pt x="244" y="609"/>
                  <a:pt x="244" y="595"/>
                </a:cubicBezTo>
                <a:cubicBezTo>
                  <a:pt x="244" y="580"/>
                  <a:pt x="250" y="567"/>
                  <a:pt x="259" y="556"/>
                </a:cubicBezTo>
                <a:lnTo>
                  <a:pt x="247" y="556"/>
                </a:lnTo>
                <a:lnTo>
                  <a:pt x="243" y="556"/>
                </a:lnTo>
                <a:cubicBezTo>
                  <a:pt x="211" y="556"/>
                  <a:pt x="184" y="530"/>
                  <a:pt x="184" y="498"/>
                </a:cubicBezTo>
                <a:cubicBezTo>
                  <a:pt x="184" y="496"/>
                  <a:pt x="184" y="494"/>
                  <a:pt x="185" y="492"/>
                </a:cubicBezTo>
                <a:cubicBezTo>
                  <a:pt x="186" y="478"/>
                  <a:pt x="192" y="466"/>
                  <a:pt x="202" y="457"/>
                </a:cubicBezTo>
                <a:cubicBezTo>
                  <a:pt x="197" y="455"/>
                  <a:pt x="192" y="453"/>
                  <a:pt x="188" y="450"/>
                </a:cubicBezTo>
                <a:cubicBezTo>
                  <a:pt x="172" y="439"/>
                  <a:pt x="162" y="421"/>
                  <a:pt x="162" y="401"/>
                </a:cubicBezTo>
                <a:cubicBezTo>
                  <a:pt x="162" y="391"/>
                  <a:pt x="165" y="381"/>
                  <a:pt x="170" y="373"/>
                </a:cubicBezTo>
                <a:cubicBezTo>
                  <a:pt x="170" y="372"/>
                  <a:pt x="170" y="372"/>
                  <a:pt x="170" y="372"/>
                </a:cubicBezTo>
                <a:cubicBezTo>
                  <a:pt x="178" y="358"/>
                  <a:pt x="192" y="348"/>
                  <a:pt x="207" y="345"/>
                </a:cubicBezTo>
                <a:cubicBezTo>
                  <a:pt x="209" y="344"/>
                  <a:pt x="211" y="344"/>
                  <a:pt x="213" y="344"/>
                </a:cubicBezTo>
                <a:cubicBezTo>
                  <a:pt x="212" y="343"/>
                  <a:pt x="211" y="342"/>
                  <a:pt x="211" y="342"/>
                </a:cubicBezTo>
                <a:cubicBezTo>
                  <a:pt x="203" y="332"/>
                  <a:pt x="198" y="319"/>
                  <a:pt x="198" y="305"/>
                </a:cubicBezTo>
                <a:cubicBezTo>
                  <a:pt x="198" y="288"/>
                  <a:pt x="205" y="272"/>
                  <a:pt x="217" y="262"/>
                </a:cubicBezTo>
                <a:cubicBezTo>
                  <a:pt x="227" y="252"/>
                  <a:pt x="241" y="246"/>
                  <a:pt x="256" y="246"/>
                </a:cubicBezTo>
                <a:lnTo>
                  <a:pt x="278" y="246"/>
                </a:lnTo>
                <a:cubicBezTo>
                  <a:pt x="306" y="185"/>
                  <a:pt x="316" y="120"/>
                  <a:pt x="307" y="83"/>
                </a:cubicBezTo>
                <a:cubicBezTo>
                  <a:pt x="286" y="0"/>
                  <a:pt x="217" y="20"/>
                  <a:pt x="212" y="67"/>
                </a:cubicBezTo>
                <a:cubicBezTo>
                  <a:pt x="195" y="209"/>
                  <a:pt x="7" y="231"/>
                  <a:pt x="2" y="273"/>
                </a:cubicBezTo>
                <a:cubicBezTo>
                  <a:pt x="2" y="273"/>
                  <a:pt x="0" y="289"/>
                  <a:pt x="2" y="309"/>
                </a:cubicBezTo>
                <a:lnTo>
                  <a:pt x="2" y="492"/>
                </a:lnTo>
                <a:close/>
                <a:moveTo>
                  <a:pt x="256" y="270"/>
                </a:moveTo>
                <a:cubicBezTo>
                  <a:pt x="237" y="270"/>
                  <a:pt x="221" y="286"/>
                  <a:pt x="221" y="305"/>
                </a:cubicBezTo>
                <a:cubicBezTo>
                  <a:pt x="221" y="312"/>
                  <a:pt x="223" y="319"/>
                  <a:pt x="227" y="324"/>
                </a:cubicBezTo>
                <a:cubicBezTo>
                  <a:pt x="233" y="334"/>
                  <a:pt x="244" y="340"/>
                  <a:pt x="256" y="340"/>
                </a:cubicBezTo>
                <a:lnTo>
                  <a:pt x="349" y="340"/>
                </a:lnTo>
                <a:lnTo>
                  <a:pt x="436" y="340"/>
                </a:lnTo>
                <a:cubicBezTo>
                  <a:pt x="455" y="340"/>
                  <a:pt x="471" y="324"/>
                  <a:pt x="471" y="305"/>
                </a:cubicBezTo>
                <a:cubicBezTo>
                  <a:pt x="471" y="286"/>
                  <a:pt x="455" y="270"/>
                  <a:pt x="436" y="270"/>
                </a:cubicBezTo>
                <a:lnTo>
                  <a:pt x="349" y="270"/>
                </a:lnTo>
                <a:lnTo>
                  <a:pt x="265" y="270"/>
                </a:lnTo>
                <a:lnTo>
                  <a:pt x="256" y="270"/>
                </a:lnTo>
                <a:close/>
                <a:moveTo>
                  <a:pt x="349" y="366"/>
                </a:moveTo>
                <a:lnTo>
                  <a:pt x="221" y="366"/>
                </a:lnTo>
                <a:cubicBezTo>
                  <a:pt x="209" y="366"/>
                  <a:pt x="198" y="372"/>
                  <a:pt x="192" y="382"/>
                </a:cubicBezTo>
                <a:cubicBezTo>
                  <a:pt x="188" y="387"/>
                  <a:pt x="186" y="394"/>
                  <a:pt x="186" y="401"/>
                </a:cubicBezTo>
                <a:cubicBezTo>
                  <a:pt x="186" y="421"/>
                  <a:pt x="201" y="436"/>
                  <a:pt x="221" y="436"/>
                </a:cubicBezTo>
                <a:lnTo>
                  <a:pt x="245" y="436"/>
                </a:lnTo>
                <a:lnTo>
                  <a:pt x="349" y="436"/>
                </a:lnTo>
                <a:lnTo>
                  <a:pt x="456" y="436"/>
                </a:lnTo>
                <a:cubicBezTo>
                  <a:pt x="475" y="436"/>
                  <a:pt x="491" y="421"/>
                  <a:pt x="491" y="401"/>
                </a:cubicBezTo>
                <a:cubicBezTo>
                  <a:pt x="491" y="382"/>
                  <a:pt x="475" y="366"/>
                  <a:pt x="456" y="366"/>
                </a:cubicBezTo>
                <a:lnTo>
                  <a:pt x="349" y="366"/>
                </a:lnTo>
                <a:close/>
                <a:moveTo>
                  <a:pt x="449" y="533"/>
                </a:moveTo>
                <a:cubicBezTo>
                  <a:pt x="469" y="533"/>
                  <a:pt x="484" y="517"/>
                  <a:pt x="484" y="498"/>
                </a:cubicBezTo>
                <a:cubicBezTo>
                  <a:pt x="484" y="479"/>
                  <a:pt x="469" y="463"/>
                  <a:pt x="449" y="463"/>
                </a:cubicBezTo>
                <a:lnTo>
                  <a:pt x="349" y="463"/>
                </a:lnTo>
                <a:lnTo>
                  <a:pt x="315" y="463"/>
                </a:lnTo>
                <a:lnTo>
                  <a:pt x="256" y="463"/>
                </a:lnTo>
                <a:lnTo>
                  <a:pt x="243" y="463"/>
                </a:lnTo>
                <a:cubicBezTo>
                  <a:pt x="225" y="463"/>
                  <a:pt x="211" y="476"/>
                  <a:pt x="208" y="492"/>
                </a:cubicBezTo>
                <a:cubicBezTo>
                  <a:pt x="208" y="494"/>
                  <a:pt x="208" y="496"/>
                  <a:pt x="208" y="498"/>
                </a:cubicBezTo>
                <a:cubicBezTo>
                  <a:pt x="208" y="517"/>
                  <a:pt x="223" y="533"/>
                  <a:pt x="243" y="533"/>
                </a:cubicBezTo>
                <a:lnTo>
                  <a:pt x="256" y="533"/>
                </a:lnTo>
                <a:lnTo>
                  <a:pt x="315" y="533"/>
                </a:lnTo>
                <a:lnTo>
                  <a:pt x="449" y="533"/>
                </a:lnTo>
                <a:close/>
                <a:moveTo>
                  <a:pt x="303" y="630"/>
                </a:moveTo>
                <a:lnTo>
                  <a:pt x="315" y="630"/>
                </a:lnTo>
                <a:lnTo>
                  <a:pt x="409" y="630"/>
                </a:lnTo>
                <a:cubicBezTo>
                  <a:pt x="429" y="630"/>
                  <a:pt x="444" y="614"/>
                  <a:pt x="444" y="595"/>
                </a:cubicBezTo>
                <a:cubicBezTo>
                  <a:pt x="444" y="575"/>
                  <a:pt x="429" y="560"/>
                  <a:pt x="409" y="560"/>
                </a:cubicBezTo>
                <a:lnTo>
                  <a:pt x="315" y="560"/>
                </a:lnTo>
                <a:lnTo>
                  <a:pt x="303" y="560"/>
                </a:lnTo>
                <a:cubicBezTo>
                  <a:pt x="283" y="560"/>
                  <a:pt x="268" y="575"/>
                  <a:pt x="268" y="595"/>
                </a:cubicBezTo>
                <a:cubicBezTo>
                  <a:pt x="268" y="614"/>
                  <a:pt x="283" y="630"/>
                  <a:pt x="303" y="63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 name="Freeform 39"/>
          <p:cNvSpPr>
            <a:spLocks noEditPoints="1"/>
          </p:cNvSpPr>
          <p:nvPr/>
        </p:nvSpPr>
        <p:spPr bwMode="auto">
          <a:xfrm>
            <a:off x="3076041" y="4649011"/>
            <a:ext cx="606682" cy="672627"/>
          </a:xfrm>
          <a:custGeom>
            <a:avLst/>
            <a:gdLst>
              <a:gd name="T0" fmla="*/ 78 w 556"/>
              <a:gd name="T1" fmla="*/ 286 h 614"/>
              <a:gd name="T2" fmla="*/ 94 w 556"/>
              <a:gd name="T3" fmla="*/ 292 h 614"/>
              <a:gd name="T4" fmla="*/ 113 w 556"/>
              <a:gd name="T5" fmla="*/ 299 h 614"/>
              <a:gd name="T6" fmla="*/ 132 w 556"/>
              <a:gd name="T7" fmla="*/ 303 h 614"/>
              <a:gd name="T8" fmla="*/ 158 w 556"/>
              <a:gd name="T9" fmla="*/ 308 h 614"/>
              <a:gd name="T10" fmla="*/ 182 w 556"/>
              <a:gd name="T11" fmla="*/ 311 h 614"/>
              <a:gd name="T12" fmla="*/ 215 w 556"/>
              <a:gd name="T13" fmla="*/ 312 h 614"/>
              <a:gd name="T14" fmla="*/ 248 w 556"/>
              <a:gd name="T15" fmla="*/ 311 h 614"/>
              <a:gd name="T16" fmla="*/ 272 w 556"/>
              <a:gd name="T17" fmla="*/ 308 h 614"/>
              <a:gd name="T18" fmla="*/ 298 w 556"/>
              <a:gd name="T19" fmla="*/ 303 h 614"/>
              <a:gd name="T20" fmla="*/ 317 w 556"/>
              <a:gd name="T21" fmla="*/ 299 h 614"/>
              <a:gd name="T22" fmla="*/ 336 w 556"/>
              <a:gd name="T23" fmla="*/ 292 h 614"/>
              <a:gd name="T24" fmla="*/ 352 w 556"/>
              <a:gd name="T25" fmla="*/ 286 h 614"/>
              <a:gd name="T26" fmla="*/ 389 w 556"/>
              <a:gd name="T27" fmla="*/ 253 h 614"/>
              <a:gd name="T28" fmla="*/ 41 w 556"/>
              <a:gd name="T29" fmla="*/ 253 h 614"/>
              <a:gd name="T30" fmla="*/ 462 w 556"/>
              <a:gd name="T31" fmla="*/ 302 h 614"/>
              <a:gd name="T32" fmla="*/ 430 w 556"/>
              <a:gd name="T33" fmla="*/ 307 h 614"/>
              <a:gd name="T34" fmla="*/ 426 w 556"/>
              <a:gd name="T35" fmla="*/ 272 h 614"/>
              <a:gd name="T36" fmla="*/ 4 w 556"/>
              <a:gd name="T37" fmla="*/ 272 h 614"/>
              <a:gd name="T38" fmla="*/ 0 w 556"/>
              <a:gd name="T39" fmla="*/ 526 h 614"/>
              <a:gd name="T40" fmla="*/ 342 w 556"/>
              <a:gd name="T41" fmla="*/ 614 h 614"/>
              <a:gd name="T42" fmla="*/ 430 w 556"/>
              <a:gd name="T43" fmla="*/ 485 h 614"/>
              <a:gd name="T44" fmla="*/ 556 w 556"/>
              <a:gd name="T45" fmla="*/ 396 h 614"/>
              <a:gd name="T46" fmla="*/ 462 w 556"/>
              <a:gd name="T47" fmla="*/ 448 h 614"/>
              <a:gd name="T48" fmla="*/ 430 w 556"/>
              <a:gd name="T49" fmla="*/ 437 h 614"/>
              <a:gd name="T50" fmla="*/ 462 w 556"/>
              <a:gd name="T51" fmla="*/ 345 h 614"/>
              <a:gd name="T52" fmla="*/ 462 w 556"/>
              <a:gd name="T53" fmla="*/ 448 h 614"/>
              <a:gd name="T54" fmla="*/ 139 w 556"/>
              <a:gd name="T55" fmla="*/ 143 h 614"/>
              <a:gd name="T56" fmla="*/ 162 w 556"/>
              <a:gd name="T57" fmla="*/ 53 h 614"/>
              <a:gd name="T58" fmla="*/ 116 w 556"/>
              <a:gd name="T59" fmla="*/ 53 h 614"/>
              <a:gd name="T60" fmla="*/ 139 w 556"/>
              <a:gd name="T61" fmla="*/ 143 h 614"/>
              <a:gd name="T62" fmla="*/ 211 w 556"/>
              <a:gd name="T63" fmla="*/ 114 h 614"/>
              <a:gd name="T64" fmla="*/ 234 w 556"/>
              <a:gd name="T65" fmla="*/ 23 h 614"/>
              <a:gd name="T66" fmla="*/ 188 w 556"/>
              <a:gd name="T67" fmla="*/ 23 h 614"/>
              <a:gd name="T68" fmla="*/ 211 w 556"/>
              <a:gd name="T69" fmla="*/ 114 h 614"/>
              <a:gd name="T70" fmla="*/ 283 w 556"/>
              <a:gd name="T71" fmla="*/ 172 h 614"/>
              <a:gd name="T72" fmla="*/ 305 w 556"/>
              <a:gd name="T73" fmla="*/ 82 h 614"/>
              <a:gd name="T74" fmla="*/ 260 w 556"/>
              <a:gd name="T75" fmla="*/ 82 h 614"/>
              <a:gd name="T76" fmla="*/ 283 w 556"/>
              <a:gd name="T77" fmla="*/ 172 h 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56" h="614">
                <a:moveTo>
                  <a:pt x="55" y="272"/>
                </a:moveTo>
                <a:cubicBezTo>
                  <a:pt x="61" y="276"/>
                  <a:pt x="69" y="281"/>
                  <a:pt x="78" y="286"/>
                </a:cubicBezTo>
                <a:cubicBezTo>
                  <a:pt x="79" y="286"/>
                  <a:pt x="79" y="286"/>
                  <a:pt x="80" y="286"/>
                </a:cubicBezTo>
                <a:cubicBezTo>
                  <a:pt x="84" y="288"/>
                  <a:pt x="89" y="290"/>
                  <a:pt x="94" y="292"/>
                </a:cubicBezTo>
                <a:cubicBezTo>
                  <a:pt x="94" y="292"/>
                  <a:pt x="95" y="293"/>
                  <a:pt x="95" y="293"/>
                </a:cubicBezTo>
                <a:cubicBezTo>
                  <a:pt x="101" y="295"/>
                  <a:pt x="107" y="297"/>
                  <a:pt x="113" y="299"/>
                </a:cubicBezTo>
                <a:cubicBezTo>
                  <a:pt x="114" y="299"/>
                  <a:pt x="115" y="299"/>
                  <a:pt x="116" y="299"/>
                </a:cubicBezTo>
                <a:cubicBezTo>
                  <a:pt x="121" y="301"/>
                  <a:pt x="126" y="302"/>
                  <a:pt x="132" y="303"/>
                </a:cubicBezTo>
                <a:cubicBezTo>
                  <a:pt x="134" y="304"/>
                  <a:pt x="135" y="304"/>
                  <a:pt x="137" y="304"/>
                </a:cubicBezTo>
                <a:cubicBezTo>
                  <a:pt x="144" y="306"/>
                  <a:pt x="151" y="307"/>
                  <a:pt x="158" y="308"/>
                </a:cubicBezTo>
                <a:cubicBezTo>
                  <a:pt x="159" y="308"/>
                  <a:pt x="161" y="309"/>
                  <a:pt x="162" y="309"/>
                </a:cubicBezTo>
                <a:cubicBezTo>
                  <a:pt x="168" y="310"/>
                  <a:pt x="175" y="310"/>
                  <a:pt x="182" y="311"/>
                </a:cubicBezTo>
                <a:cubicBezTo>
                  <a:pt x="184" y="311"/>
                  <a:pt x="187" y="311"/>
                  <a:pt x="189" y="311"/>
                </a:cubicBezTo>
                <a:cubicBezTo>
                  <a:pt x="197" y="312"/>
                  <a:pt x="206" y="312"/>
                  <a:pt x="215" y="312"/>
                </a:cubicBezTo>
                <a:cubicBezTo>
                  <a:pt x="224" y="312"/>
                  <a:pt x="233" y="312"/>
                  <a:pt x="241" y="311"/>
                </a:cubicBezTo>
                <a:cubicBezTo>
                  <a:pt x="243" y="311"/>
                  <a:pt x="246" y="311"/>
                  <a:pt x="248" y="311"/>
                </a:cubicBezTo>
                <a:cubicBezTo>
                  <a:pt x="255" y="310"/>
                  <a:pt x="262" y="310"/>
                  <a:pt x="268" y="309"/>
                </a:cubicBezTo>
                <a:cubicBezTo>
                  <a:pt x="269" y="309"/>
                  <a:pt x="271" y="308"/>
                  <a:pt x="272" y="308"/>
                </a:cubicBezTo>
                <a:cubicBezTo>
                  <a:pt x="279" y="307"/>
                  <a:pt x="286" y="306"/>
                  <a:pt x="293" y="304"/>
                </a:cubicBezTo>
                <a:cubicBezTo>
                  <a:pt x="295" y="304"/>
                  <a:pt x="296" y="304"/>
                  <a:pt x="298" y="303"/>
                </a:cubicBezTo>
                <a:cubicBezTo>
                  <a:pt x="304" y="302"/>
                  <a:pt x="309" y="301"/>
                  <a:pt x="314" y="299"/>
                </a:cubicBezTo>
                <a:cubicBezTo>
                  <a:pt x="315" y="299"/>
                  <a:pt x="316" y="299"/>
                  <a:pt x="317" y="299"/>
                </a:cubicBezTo>
                <a:cubicBezTo>
                  <a:pt x="323" y="297"/>
                  <a:pt x="329" y="295"/>
                  <a:pt x="335" y="293"/>
                </a:cubicBezTo>
                <a:cubicBezTo>
                  <a:pt x="335" y="293"/>
                  <a:pt x="336" y="292"/>
                  <a:pt x="336" y="292"/>
                </a:cubicBezTo>
                <a:cubicBezTo>
                  <a:pt x="341" y="290"/>
                  <a:pt x="346" y="288"/>
                  <a:pt x="350" y="286"/>
                </a:cubicBezTo>
                <a:cubicBezTo>
                  <a:pt x="351" y="286"/>
                  <a:pt x="351" y="286"/>
                  <a:pt x="352" y="286"/>
                </a:cubicBezTo>
                <a:cubicBezTo>
                  <a:pt x="361" y="281"/>
                  <a:pt x="369" y="276"/>
                  <a:pt x="375" y="272"/>
                </a:cubicBezTo>
                <a:cubicBezTo>
                  <a:pt x="384" y="264"/>
                  <a:pt x="389" y="258"/>
                  <a:pt x="389" y="253"/>
                </a:cubicBezTo>
                <a:cubicBezTo>
                  <a:pt x="389" y="236"/>
                  <a:pt x="328" y="194"/>
                  <a:pt x="215" y="194"/>
                </a:cubicBezTo>
                <a:cubicBezTo>
                  <a:pt x="102" y="194"/>
                  <a:pt x="41" y="236"/>
                  <a:pt x="41" y="253"/>
                </a:cubicBezTo>
                <a:cubicBezTo>
                  <a:pt x="41" y="258"/>
                  <a:pt x="46" y="264"/>
                  <a:pt x="55" y="272"/>
                </a:cubicBezTo>
                <a:close/>
                <a:moveTo>
                  <a:pt x="462" y="302"/>
                </a:moveTo>
                <a:lnTo>
                  <a:pt x="462" y="302"/>
                </a:lnTo>
                <a:cubicBezTo>
                  <a:pt x="451" y="302"/>
                  <a:pt x="440" y="304"/>
                  <a:pt x="430" y="307"/>
                </a:cubicBezTo>
                <a:lnTo>
                  <a:pt x="430" y="272"/>
                </a:lnTo>
                <a:lnTo>
                  <a:pt x="426" y="272"/>
                </a:lnTo>
                <a:cubicBezTo>
                  <a:pt x="407" y="318"/>
                  <a:pt x="320" y="353"/>
                  <a:pt x="215" y="353"/>
                </a:cubicBezTo>
                <a:cubicBezTo>
                  <a:pt x="110" y="353"/>
                  <a:pt x="23" y="318"/>
                  <a:pt x="4" y="272"/>
                </a:cubicBezTo>
                <a:lnTo>
                  <a:pt x="0" y="272"/>
                </a:lnTo>
                <a:lnTo>
                  <a:pt x="0" y="526"/>
                </a:lnTo>
                <a:cubicBezTo>
                  <a:pt x="0" y="575"/>
                  <a:pt x="39" y="614"/>
                  <a:pt x="88" y="614"/>
                </a:cubicBezTo>
                <a:lnTo>
                  <a:pt x="342" y="614"/>
                </a:lnTo>
                <a:cubicBezTo>
                  <a:pt x="391" y="614"/>
                  <a:pt x="430" y="575"/>
                  <a:pt x="430" y="526"/>
                </a:cubicBezTo>
                <a:lnTo>
                  <a:pt x="430" y="485"/>
                </a:lnTo>
                <a:cubicBezTo>
                  <a:pt x="440" y="489"/>
                  <a:pt x="451" y="491"/>
                  <a:pt x="462" y="491"/>
                </a:cubicBezTo>
                <a:cubicBezTo>
                  <a:pt x="514" y="491"/>
                  <a:pt x="556" y="449"/>
                  <a:pt x="556" y="396"/>
                </a:cubicBezTo>
                <a:cubicBezTo>
                  <a:pt x="556" y="344"/>
                  <a:pt x="514" y="302"/>
                  <a:pt x="462" y="302"/>
                </a:cubicBezTo>
                <a:close/>
                <a:moveTo>
                  <a:pt x="462" y="448"/>
                </a:moveTo>
                <a:lnTo>
                  <a:pt x="462" y="448"/>
                </a:lnTo>
                <a:cubicBezTo>
                  <a:pt x="450" y="448"/>
                  <a:pt x="439" y="444"/>
                  <a:pt x="430" y="437"/>
                </a:cubicBezTo>
                <a:lnTo>
                  <a:pt x="430" y="356"/>
                </a:lnTo>
                <a:cubicBezTo>
                  <a:pt x="439" y="349"/>
                  <a:pt x="450" y="345"/>
                  <a:pt x="462" y="345"/>
                </a:cubicBezTo>
                <a:cubicBezTo>
                  <a:pt x="490" y="345"/>
                  <a:pt x="513" y="368"/>
                  <a:pt x="513" y="396"/>
                </a:cubicBezTo>
                <a:cubicBezTo>
                  <a:pt x="513" y="425"/>
                  <a:pt x="490" y="448"/>
                  <a:pt x="462" y="448"/>
                </a:cubicBezTo>
                <a:close/>
                <a:moveTo>
                  <a:pt x="139" y="143"/>
                </a:moveTo>
                <a:lnTo>
                  <a:pt x="139" y="143"/>
                </a:lnTo>
                <a:cubicBezTo>
                  <a:pt x="152" y="143"/>
                  <a:pt x="162" y="133"/>
                  <a:pt x="162" y="120"/>
                </a:cubicBezTo>
                <a:lnTo>
                  <a:pt x="162" y="53"/>
                </a:lnTo>
                <a:cubicBezTo>
                  <a:pt x="162" y="40"/>
                  <a:pt x="152" y="30"/>
                  <a:pt x="139" y="30"/>
                </a:cubicBezTo>
                <a:cubicBezTo>
                  <a:pt x="126" y="30"/>
                  <a:pt x="116" y="40"/>
                  <a:pt x="116" y="53"/>
                </a:cubicBezTo>
                <a:lnTo>
                  <a:pt x="116" y="120"/>
                </a:lnTo>
                <a:cubicBezTo>
                  <a:pt x="116" y="133"/>
                  <a:pt x="126" y="143"/>
                  <a:pt x="139" y="143"/>
                </a:cubicBezTo>
                <a:close/>
                <a:moveTo>
                  <a:pt x="211" y="114"/>
                </a:moveTo>
                <a:lnTo>
                  <a:pt x="211" y="114"/>
                </a:lnTo>
                <a:cubicBezTo>
                  <a:pt x="223" y="114"/>
                  <a:pt x="234" y="104"/>
                  <a:pt x="234" y="91"/>
                </a:cubicBezTo>
                <a:lnTo>
                  <a:pt x="234" y="23"/>
                </a:lnTo>
                <a:cubicBezTo>
                  <a:pt x="234" y="11"/>
                  <a:pt x="223" y="0"/>
                  <a:pt x="211" y="0"/>
                </a:cubicBezTo>
                <a:cubicBezTo>
                  <a:pt x="198" y="0"/>
                  <a:pt x="188" y="11"/>
                  <a:pt x="188" y="23"/>
                </a:cubicBezTo>
                <a:lnTo>
                  <a:pt x="188" y="91"/>
                </a:lnTo>
                <a:cubicBezTo>
                  <a:pt x="188" y="104"/>
                  <a:pt x="198" y="114"/>
                  <a:pt x="211" y="114"/>
                </a:cubicBezTo>
                <a:close/>
                <a:moveTo>
                  <a:pt x="283" y="172"/>
                </a:moveTo>
                <a:lnTo>
                  <a:pt x="283" y="172"/>
                </a:lnTo>
                <a:cubicBezTo>
                  <a:pt x="295" y="172"/>
                  <a:pt x="305" y="162"/>
                  <a:pt x="305" y="150"/>
                </a:cubicBezTo>
                <a:lnTo>
                  <a:pt x="305" y="82"/>
                </a:lnTo>
                <a:cubicBezTo>
                  <a:pt x="305" y="69"/>
                  <a:pt x="295" y="59"/>
                  <a:pt x="283" y="59"/>
                </a:cubicBezTo>
                <a:cubicBezTo>
                  <a:pt x="270" y="59"/>
                  <a:pt x="260" y="69"/>
                  <a:pt x="260" y="82"/>
                </a:cubicBezTo>
                <a:lnTo>
                  <a:pt x="260" y="150"/>
                </a:lnTo>
                <a:cubicBezTo>
                  <a:pt x="260" y="162"/>
                  <a:pt x="270" y="172"/>
                  <a:pt x="283" y="172"/>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 name="Freeform 40"/>
          <p:cNvSpPr>
            <a:spLocks/>
          </p:cNvSpPr>
          <p:nvPr/>
        </p:nvSpPr>
        <p:spPr bwMode="auto">
          <a:xfrm>
            <a:off x="5732239" y="2619613"/>
            <a:ext cx="704279" cy="648887"/>
          </a:xfrm>
          <a:custGeom>
            <a:avLst/>
            <a:gdLst>
              <a:gd name="T0" fmla="*/ 646 w 646"/>
              <a:gd name="T1" fmla="*/ 149 h 595"/>
              <a:gd name="T2" fmla="*/ 601 w 646"/>
              <a:gd name="T3" fmla="*/ 98 h 595"/>
              <a:gd name="T4" fmla="*/ 282 w 646"/>
              <a:gd name="T5" fmla="*/ 54 h 595"/>
              <a:gd name="T6" fmla="*/ 282 w 646"/>
              <a:gd name="T7" fmla="*/ 42 h 595"/>
              <a:gd name="T8" fmla="*/ 259 w 646"/>
              <a:gd name="T9" fmla="*/ 11 h 595"/>
              <a:gd name="T10" fmla="*/ 173 w 646"/>
              <a:gd name="T11" fmla="*/ 0 h 595"/>
              <a:gd name="T12" fmla="*/ 150 w 646"/>
              <a:gd name="T13" fmla="*/ 12 h 595"/>
              <a:gd name="T14" fmla="*/ 204 w 646"/>
              <a:gd name="T15" fmla="*/ 18 h 595"/>
              <a:gd name="T16" fmla="*/ 240 w 646"/>
              <a:gd name="T17" fmla="*/ 47 h 595"/>
              <a:gd name="T18" fmla="*/ 248 w 646"/>
              <a:gd name="T19" fmla="*/ 74 h 595"/>
              <a:gd name="T20" fmla="*/ 569 w 646"/>
              <a:gd name="T21" fmla="*/ 115 h 595"/>
              <a:gd name="T22" fmla="*/ 617 w 646"/>
              <a:gd name="T23" fmla="*/ 164 h 595"/>
              <a:gd name="T24" fmla="*/ 609 w 646"/>
              <a:gd name="T25" fmla="*/ 530 h 595"/>
              <a:gd name="T26" fmla="*/ 575 w 646"/>
              <a:gd name="T27" fmla="*/ 206 h 595"/>
              <a:gd name="T28" fmla="*/ 534 w 646"/>
              <a:gd name="T29" fmla="*/ 159 h 595"/>
              <a:gd name="T30" fmla="*/ 226 w 646"/>
              <a:gd name="T31" fmla="*/ 118 h 595"/>
              <a:gd name="T32" fmla="*/ 184 w 646"/>
              <a:gd name="T33" fmla="*/ 59 h 595"/>
              <a:gd name="T34" fmla="*/ 76 w 646"/>
              <a:gd name="T35" fmla="*/ 45 h 595"/>
              <a:gd name="T36" fmla="*/ 68 w 646"/>
              <a:gd name="T37" fmla="*/ 105 h 595"/>
              <a:gd name="T38" fmla="*/ 0 w 646"/>
              <a:gd name="T39" fmla="*/ 99 h 595"/>
              <a:gd name="T40" fmla="*/ 60 w 646"/>
              <a:gd name="T41" fmla="*/ 508 h 595"/>
              <a:gd name="T42" fmla="*/ 622 w 646"/>
              <a:gd name="T43" fmla="*/ 595 h 595"/>
              <a:gd name="T44" fmla="*/ 646 w 646"/>
              <a:gd name="T45" fmla="*/ 149 h 5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46" h="595">
                <a:moveTo>
                  <a:pt x="646" y="149"/>
                </a:moveTo>
                <a:cubicBezTo>
                  <a:pt x="646" y="149"/>
                  <a:pt x="643" y="106"/>
                  <a:pt x="601" y="98"/>
                </a:cubicBezTo>
                <a:cubicBezTo>
                  <a:pt x="571" y="92"/>
                  <a:pt x="282" y="54"/>
                  <a:pt x="282" y="54"/>
                </a:cubicBezTo>
                <a:lnTo>
                  <a:pt x="282" y="42"/>
                </a:lnTo>
                <a:cubicBezTo>
                  <a:pt x="282" y="42"/>
                  <a:pt x="283" y="17"/>
                  <a:pt x="259" y="11"/>
                </a:cubicBezTo>
                <a:cubicBezTo>
                  <a:pt x="234" y="6"/>
                  <a:pt x="173" y="0"/>
                  <a:pt x="173" y="0"/>
                </a:cubicBezTo>
                <a:lnTo>
                  <a:pt x="150" y="12"/>
                </a:lnTo>
                <a:lnTo>
                  <a:pt x="204" y="18"/>
                </a:lnTo>
                <a:cubicBezTo>
                  <a:pt x="204" y="18"/>
                  <a:pt x="232" y="20"/>
                  <a:pt x="240" y="47"/>
                </a:cubicBezTo>
                <a:cubicBezTo>
                  <a:pt x="248" y="74"/>
                  <a:pt x="248" y="74"/>
                  <a:pt x="248" y="74"/>
                </a:cubicBezTo>
                <a:lnTo>
                  <a:pt x="569" y="115"/>
                </a:lnTo>
                <a:cubicBezTo>
                  <a:pt x="569" y="115"/>
                  <a:pt x="608" y="115"/>
                  <a:pt x="617" y="164"/>
                </a:cubicBezTo>
                <a:cubicBezTo>
                  <a:pt x="621" y="189"/>
                  <a:pt x="605" y="432"/>
                  <a:pt x="609" y="530"/>
                </a:cubicBezTo>
                <a:lnTo>
                  <a:pt x="575" y="206"/>
                </a:lnTo>
                <a:cubicBezTo>
                  <a:pt x="575" y="206"/>
                  <a:pt x="574" y="164"/>
                  <a:pt x="534" y="159"/>
                </a:cubicBezTo>
                <a:cubicBezTo>
                  <a:pt x="493" y="154"/>
                  <a:pt x="226" y="118"/>
                  <a:pt x="226" y="118"/>
                </a:cubicBezTo>
                <a:cubicBezTo>
                  <a:pt x="226" y="118"/>
                  <a:pt x="217" y="62"/>
                  <a:pt x="184" y="59"/>
                </a:cubicBezTo>
                <a:cubicBezTo>
                  <a:pt x="151" y="56"/>
                  <a:pt x="76" y="45"/>
                  <a:pt x="76" y="45"/>
                </a:cubicBezTo>
                <a:cubicBezTo>
                  <a:pt x="76" y="45"/>
                  <a:pt x="49" y="42"/>
                  <a:pt x="68" y="105"/>
                </a:cubicBezTo>
                <a:lnTo>
                  <a:pt x="0" y="99"/>
                </a:lnTo>
                <a:lnTo>
                  <a:pt x="60" y="508"/>
                </a:lnTo>
                <a:lnTo>
                  <a:pt x="622" y="595"/>
                </a:lnTo>
                <a:lnTo>
                  <a:pt x="646" y="149"/>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 name="Freeform 41"/>
          <p:cNvSpPr>
            <a:spLocks noEditPoints="1"/>
          </p:cNvSpPr>
          <p:nvPr/>
        </p:nvSpPr>
        <p:spPr bwMode="auto">
          <a:xfrm>
            <a:off x="7147969" y="5709491"/>
            <a:ext cx="683177" cy="656800"/>
          </a:xfrm>
          <a:custGeom>
            <a:avLst/>
            <a:gdLst>
              <a:gd name="T0" fmla="*/ 419 w 628"/>
              <a:gd name="T1" fmla="*/ 232 h 600"/>
              <a:gd name="T2" fmla="*/ 411 w 628"/>
              <a:gd name="T3" fmla="*/ 249 h 600"/>
              <a:gd name="T4" fmla="*/ 408 w 628"/>
              <a:gd name="T5" fmla="*/ 261 h 600"/>
              <a:gd name="T6" fmla="*/ 409 w 628"/>
              <a:gd name="T7" fmla="*/ 283 h 600"/>
              <a:gd name="T8" fmla="*/ 417 w 628"/>
              <a:gd name="T9" fmla="*/ 305 h 600"/>
              <a:gd name="T10" fmla="*/ 424 w 628"/>
              <a:gd name="T11" fmla="*/ 315 h 600"/>
              <a:gd name="T12" fmla="*/ 441 w 628"/>
              <a:gd name="T13" fmla="*/ 330 h 600"/>
              <a:gd name="T14" fmla="*/ 453 w 628"/>
              <a:gd name="T15" fmla="*/ 335 h 600"/>
              <a:gd name="T16" fmla="*/ 478 w 628"/>
              <a:gd name="T17" fmla="*/ 200 h 600"/>
              <a:gd name="T18" fmla="*/ 449 w 628"/>
              <a:gd name="T19" fmla="*/ 207 h 600"/>
              <a:gd name="T20" fmla="*/ 433 w 628"/>
              <a:gd name="T21" fmla="*/ 216 h 600"/>
              <a:gd name="T22" fmla="*/ 425 w 628"/>
              <a:gd name="T23" fmla="*/ 224 h 600"/>
              <a:gd name="T24" fmla="*/ 384 w 628"/>
              <a:gd name="T25" fmla="*/ 70 h 600"/>
              <a:gd name="T26" fmla="*/ 314 w 628"/>
              <a:gd name="T27" fmla="*/ 140 h 600"/>
              <a:gd name="T28" fmla="*/ 379 w 628"/>
              <a:gd name="T29" fmla="*/ 283 h 600"/>
              <a:gd name="T30" fmla="*/ 379 w 628"/>
              <a:gd name="T31" fmla="*/ 254 h 600"/>
              <a:gd name="T32" fmla="*/ 359 w 628"/>
              <a:gd name="T33" fmla="*/ 154 h 600"/>
              <a:gd name="T34" fmla="*/ 249 w 628"/>
              <a:gd name="T35" fmla="*/ 270 h 600"/>
              <a:gd name="T36" fmla="*/ 314 w 628"/>
              <a:gd name="T37" fmla="*/ 396 h 600"/>
              <a:gd name="T38" fmla="*/ 282 w 628"/>
              <a:gd name="T39" fmla="*/ 400 h 600"/>
              <a:gd name="T40" fmla="*/ 267 w 628"/>
              <a:gd name="T41" fmla="*/ 382 h 600"/>
              <a:gd name="T42" fmla="*/ 257 w 628"/>
              <a:gd name="T43" fmla="*/ 374 h 600"/>
              <a:gd name="T44" fmla="*/ 214 w 628"/>
              <a:gd name="T45" fmla="*/ 356 h 600"/>
              <a:gd name="T46" fmla="*/ 195 w 628"/>
              <a:gd name="T47" fmla="*/ 354 h 600"/>
              <a:gd name="T48" fmla="*/ 0 w 628"/>
              <a:gd name="T49" fmla="*/ 600 h 600"/>
              <a:gd name="T50" fmla="*/ 83 w 628"/>
              <a:gd name="T51" fmla="*/ 454 h 600"/>
              <a:gd name="T52" fmla="*/ 216 w 628"/>
              <a:gd name="T53" fmla="*/ 454 h 600"/>
              <a:gd name="T54" fmla="*/ 301 w 628"/>
              <a:gd name="T55" fmla="*/ 600 h 600"/>
              <a:gd name="T56" fmla="*/ 282 w 628"/>
              <a:gd name="T57" fmla="*/ 400 h 600"/>
              <a:gd name="T58" fmla="*/ 433 w 628"/>
              <a:gd name="T59" fmla="*/ 354 h 600"/>
              <a:gd name="T60" fmla="*/ 413 w 628"/>
              <a:gd name="T61" fmla="*/ 356 h 600"/>
              <a:gd name="T62" fmla="*/ 361 w 628"/>
              <a:gd name="T63" fmla="*/ 382 h 600"/>
              <a:gd name="T64" fmla="*/ 353 w 628"/>
              <a:gd name="T65" fmla="*/ 391 h 600"/>
              <a:gd name="T66" fmla="*/ 389 w 628"/>
              <a:gd name="T67" fmla="*/ 600 h 600"/>
              <a:gd name="T68" fmla="*/ 410 w 628"/>
              <a:gd name="T69" fmla="*/ 600 h 600"/>
              <a:gd name="T70" fmla="*/ 564 w 628"/>
              <a:gd name="T71" fmla="*/ 454 h 600"/>
              <a:gd name="T72" fmla="*/ 628 w 628"/>
              <a:gd name="T73" fmla="*/ 460 h 600"/>
              <a:gd name="T74" fmla="*/ 150 w 628"/>
              <a:gd name="T75" fmla="*/ 340 h 600"/>
              <a:gd name="T76" fmla="*/ 186 w 628"/>
              <a:gd name="T77" fmla="*/ 330 h 600"/>
              <a:gd name="T78" fmla="*/ 196 w 628"/>
              <a:gd name="T79" fmla="*/ 323 h 600"/>
              <a:gd name="T80" fmla="*/ 216 w 628"/>
              <a:gd name="T81" fmla="*/ 295 h 600"/>
              <a:gd name="T82" fmla="*/ 219 w 628"/>
              <a:gd name="T83" fmla="*/ 282 h 600"/>
              <a:gd name="T84" fmla="*/ 219 w 628"/>
              <a:gd name="T85" fmla="*/ 258 h 600"/>
              <a:gd name="T86" fmla="*/ 214 w 628"/>
              <a:gd name="T87" fmla="*/ 241 h 600"/>
              <a:gd name="T88" fmla="*/ 208 w 628"/>
              <a:gd name="T89" fmla="*/ 231 h 600"/>
              <a:gd name="T90" fmla="*/ 195 w 628"/>
              <a:gd name="T91" fmla="*/ 217 h 600"/>
              <a:gd name="T92" fmla="*/ 186 w 628"/>
              <a:gd name="T93" fmla="*/ 210 h 600"/>
              <a:gd name="T94" fmla="*/ 150 w 628"/>
              <a:gd name="T95" fmla="*/ 200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28" h="600">
                <a:moveTo>
                  <a:pt x="425" y="224"/>
                </a:moveTo>
                <a:cubicBezTo>
                  <a:pt x="423" y="227"/>
                  <a:pt x="421" y="229"/>
                  <a:pt x="419" y="231"/>
                </a:cubicBezTo>
                <a:cubicBezTo>
                  <a:pt x="419" y="231"/>
                  <a:pt x="419" y="232"/>
                  <a:pt x="419" y="232"/>
                </a:cubicBezTo>
                <a:cubicBezTo>
                  <a:pt x="418" y="234"/>
                  <a:pt x="416" y="237"/>
                  <a:pt x="415" y="239"/>
                </a:cubicBezTo>
                <a:cubicBezTo>
                  <a:pt x="415" y="240"/>
                  <a:pt x="414" y="240"/>
                  <a:pt x="414" y="241"/>
                </a:cubicBezTo>
                <a:cubicBezTo>
                  <a:pt x="413" y="244"/>
                  <a:pt x="412" y="247"/>
                  <a:pt x="411" y="249"/>
                </a:cubicBezTo>
                <a:cubicBezTo>
                  <a:pt x="411" y="250"/>
                  <a:pt x="411" y="250"/>
                  <a:pt x="411" y="250"/>
                </a:cubicBezTo>
                <a:cubicBezTo>
                  <a:pt x="410" y="253"/>
                  <a:pt x="409" y="255"/>
                  <a:pt x="409" y="258"/>
                </a:cubicBezTo>
                <a:cubicBezTo>
                  <a:pt x="409" y="259"/>
                  <a:pt x="409" y="260"/>
                  <a:pt x="408" y="261"/>
                </a:cubicBezTo>
                <a:cubicBezTo>
                  <a:pt x="408" y="264"/>
                  <a:pt x="408" y="267"/>
                  <a:pt x="408" y="270"/>
                </a:cubicBezTo>
                <a:cubicBezTo>
                  <a:pt x="408" y="274"/>
                  <a:pt x="408" y="278"/>
                  <a:pt x="409" y="281"/>
                </a:cubicBezTo>
                <a:cubicBezTo>
                  <a:pt x="409" y="282"/>
                  <a:pt x="409" y="283"/>
                  <a:pt x="409" y="283"/>
                </a:cubicBezTo>
                <a:cubicBezTo>
                  <a:pt x="410" y="287"/>
                  <a:pt x="411" y="290"/>
                  <a:pt x="412" y="293"/>
                </a:cubicBezTo>
                <a:cubicBezTo>
                  <a:pt x="412" y="294"/>
                  <a:pt x="412" y="295"/>
                  <a:pt x="412" y="295"/>
                </a:cubicBezTo>
                <a:cubicBezTo>
                  <a:pt x="414" y="298"/>
                  <a:pt x="415" y="301"/>
                  <a:pt x="417" y="305"/>
                </a:cubicBezTo>
                <a:cubicBezTo>
                  <a:pt x="417" y="305"/>
                  <a:pt x="417" y="305"/>
                  <a:pt x="418" y="306"/>
                </a:cubicBezTo>
                <a:cubicBezTo>
                  <a:pt x="420" y="309"/>
                  <a:pt x="422" y="312"/>
                  <a:pt x="424" y="315"/>
                </a:cubicBezTo>
                <a:cubicBezTo>
                  <a:pt x="424" y="315"/>
                  <a:pt x="424" y="315"/>
                  <a:pt x="424" y="315"/>
                </a:cubicBezTo>
                <a:cubicBezTo>
                  <a:pt x="427" y="318"/>
                  <a:pt x="429" y="320"/>
                  <a:pt x="432" y="323"/>
                </a:cubicBezTo>
                <a:cubicBezTo>
                  <a:pt x="432" y="323"/>
                  <a:pt x="432" y="323"/>
                  <a:pt x="432" y="323"/>
                </a:cubicBezTo>
                <a:cubicBezTo>
                  <a:pt x="435" y="326"/>
                  <a:pt x="438" y="328"/>
                  <a:pt x="441" y="330"/>
                </a:cubicBezTo>
                <a:cubicBezTo>
                  <a:pt x="442" y="330"/>
                  <a:pt x="442" y="330"/>
                  <a:pt x="442" y="330"/>
                </a:cubicBezTo>
                <a:cubicBezTo>
                  <a:pt x="446" y="332"/>
                  <a:pt x="449" y="334"/>
                  <a:pt x="452" y="335"/>
                </a:cubicBezTo>
                <a:cubicBezTo>
                  <a:pt x="453" y="335"/>
                  <a:pt x="453" y="335"/>
                  <a:pt x="453" y="335"/>
                </a:cubicBezTo>
                <a:cubicBezTo>
                  <a:pt x="461" y="338"/>
                  <a:pt x="469" y="340"/>
                  <a:pt x="478" y="340"/>
                </a:cubicBezTo>
                <a:cubicBezTo>
                  <a:pt x="516" y="340"/>
                  <a:pt x="547" y="309"/>
                  <a:pt x="547" y="270"/>
                </a:cubicBezTo>
                <a:cubicBezTo>
                  <a:pt x="547" y="232"/>
                  <a:pt x="516" y="200"/>
                  <a:pt x="478" y="200"/>
                </a:cubicBezTo>
                <a:cubicBezTo>
                  <a:pt x="468" y="200"/>
                  <a:pt x="458" y="202"/>
                  <a:pt x="450" y="206"/>
                </a:cubicBezTo>
                <a:cubicBezTo>
                  <a:pt x="450" y="206"/>
                  <a:pt x="450" y="206"/>
                  <a:pt x="450" y="206"/>
                </a:cubicBezTo>
                <a:cubicBezTo>
                  <a:pt x="449" y="206"/>
                  <a:pt x="449" y="206"/>
                  <a:pt x="449" y="207"/>
                </a:cubicBezTo>
                <a:cubicBezTo>
                  <a:pt x="446" y="208"/>
                  <a:pt x="444" y="209"/>
                  <a:pt x="442" y="210"/>
                </a:cubicBezTo>
                <a:cubicBezTo>
                  <a:pt x="441" y="211"/>
                  <a:pt x="441" y="211"/>
                  <a:pt x="440" y="211"/>
                </a:cubicBezTo>
                <a:cubicBezTo>
                  <a:pt x="438" y="213"/>
                  <a:pt x="435" y="215"/>
                  <a:pt x="433" y="216"/>
                </a:cubicBezTo>
                <a:cubicBezTo>
                  <a:pt x="433" y="217"/>
                  <a:pt x="432" y="217"/>
                  <a:pt x="432" y="217"/>
                </a:cubicBezTo>
                <a:cubicBezTo>
                  <a:pt x="430" y="219"/>
                  <a:pt x="428" y="221"/>
                  <a:pt x="426" y="223"/>
                </a:cubicBezTo>
                <a:cubicBezTo>
                  <a:pt x="426" y="223"/>
                  <a:pt x="425" y="224"/>
                  <a:pt x="425" y="224"/>
                </a:cubicBezTo>
                <a:close/>
                <a:moveTo>
                  <a:pt x="314" y="140"/>
                </a:moveTo>
                <a:lnTo>
                  <a:pt x="314" y="140"/>
                </a:lnTo>
                <a:cubicBezTo>
                  <a:pt x="353" y="140"/>
                  <a:pt x="384" y="108"/>
                  <a:pt x="384" y="70"/>
                </a:cubicBezTo>
                <a:cubicBezTo>
                  <a:pt x="384" y="31"/>
                  <a:pt x="353" y="0"/>
                  <a:pt x="314" y="0"/>
                </a:cubicBezTo>
                <a:cubicBezTo>
                  <a:pt x="275" y="0"/>
                  <a:pt x="244" y="31"/>
                  <a:pt x="244" y="70"/>
                </a:cubicBezTo>
                <a:cubicBezTo>
                  <a:pt x="244" y="108"/>
                  <a:pt x="275" y="140"/>
                  <a:pt x="314" y="140"/>
                </a:cubicBezTo>
                <a:close/>
                <a:moveTo>
                  <a:pt x="379" y="336"/>
                </a:moveTo>
                <a:lnTo>
                  <a:pt x="379" y="336"/>
                </a:lnTo>
                <a:lnTo>
                  <a:pt x="379" y="283"/>
                </a:lnTo>
                <a:cubicBezTo>
                  <a:pt x="379" y="279"/>
                  <a:pt x="378" y="274"/>
                  <a:pt x="378" y="270"/>
                </a:cubicBezTo>
                <a:cubicBezTo>
                  <a:pt x="378" y="266"/>
                  <a:pt x="379" y="262"/>
                  <a:pt x="379" y="257"/>
                </a:cubicBezTo>
                <a:lnTo>
                  <a:pt x="379" y="254"/>
                </a:lnTo>
                <a:lnTo>
                  <a:pt x="380" y="254"/>
                </a:lnTo>
                <a:cubicBezTo>
                  <a:pt x="385" y="223"/>
                  <a:pt x="404" y="197"/>
                  <a:pt x="431" y="183"/>
                </a:cubicBezTo>
                <a:cubicBezTo>
                  <a:pt x="412" y="165"/>
                  <a:pt x="387" y="154"/>
                  <a:pt x="359" y="154"/>
                </a:cubicBezTo>
                <a:lnTo>
                  <a:pt x="269" y="154"/>
                </a:lnTo>
                <a:cubicBezTo>
                  <a:pt x="241" y="154"/>
                  <a:pt x="216" y="165"/>
                  <a:pt x="197" y="183"/>
                </a:cubicBezTo>
                <a:cubicBezTo>
                  <a:pt x="228" y="199"/>
                  <a:pt x="249" y="232"/>
                  <a:pt x="249" y="270"/>
                </a:cubicBezTo>
                <a:cubicBezTo>
                  <a:pt x="249" y="278"/>
                  <a:pt x="249" y="286"/>
                  <a:pt x="247" y="293"/>
                </a:cubicBezTo>
                <a:lnTo>
                  <a:pt x="247" y="335"/>
                </a:lnTo>
                <a:cubicBezTo>
                  <a:pt x="276" y="347"/>
                  <a:pt x="299" y="369"/>
                  <a:pt x="314" y="396"/>
                </a:cubicBezTo>
                <a:cubicBezTo>
                  <a:pt x="328" y="369"/>
                  <a:pt x="351" y="348"/>
                  <a:pt x="379" y="336"/>
                </a:cubicBezTo>
                <a:close/>
                <a:moveTo>
                  <a:pt x="282" y="400"/>
                </a:moveTo>
                <a:lnTo>
                  <a:pt x="282" y="400"/>
                </a:lnTo>
                <a:cubicBezTo>
                  <a:pt x="280" y="397"/>
                  <a:pt x="278" y="394"/>
                  <a:pt x="275" y="391"/>
                </a:cubicBezTo>
                <a:cubicBezTo>
                  <a:pt x="275" y="390"/>
                  <a:pt x="274" y="390"/>
                  <a:pt x="274" y="390"/>
                </a:cubicBezTo>
                <a:cubicBezTo>
                  <a:pt x="272" y="387"/>
                  <a:pt x="270" y="385"/>
                  <a:pt x="267" y="382"/>
                </a:cubicBezTo>
                <a:cubicBezTo>
                  <a:pt x="267" y="382"/>
                  <a:pt x="266" y="382"/>
                  <a:pt x="266" y="381"/>
                </a:cubicBezTo>
                <a:cubicBezTo>
                  <a:pt x="263" y="379"/>
                  <a:pt x="261" y="377"/>
                  <a:pt x="258" y="375"/>
                </a:cubicBezTo>
                <a:cubicBezTo>
                  <a:pt x="257" y="374"/>
                  <a:pt x="257" y="374"/>
                  <a:pt x="257" y="374"/>
                </a:cubicBezTo>
                <a:cubicBezTo>
                  <a:pt x="247" y="367"/>
                  <a:pt x="237" y="362"/>
                  <a:pt x="225" y="359"/>
                </a:cubicBezTo>
                <a:cubicBezTo>
                  <a:pt x="223" y="358"/>
                  <a:pt x="220" y="357"/>
                  <a:pt x="218" y="357"/>
                </a:cubicBezTo>
                <a:cubicBezTo>
                  <a:pt x="217" y="356"/>
                  <a:pt x="215" y="356"/>
                  <a:pt x="214" y="356"/>
                </a:cubicBezTo>
                <a:cubicBezTo>
                  <a:pt x="212" y="356"/>
                  <a:pt x="210" y="355"/>
                  <a:pt x="208" y="355"/>
                </a:cubicBezTo>
                <a:cubicBezTo>
                  <a:pt x="207" y="355"/>
                  <a:pt x="206" y="355"/>
                  <a:pt x="205" y="355"/>
                </a:cubicBezTo>
                <a:cubicBezTo>
                  <a:pt x="202" y="354"/>
                  <a:pt x="199" y="354"/>
                  <a:pt x="195" y="354"/>
                </a:cubicBezTo>
                <a:lnTo>
                  <a:pt x="105" y="354"/>
                </a:lnTo>
                <a:cubicBezTo>
                  <a:pt x="47" y="354"/>
                  <a:pt x="0" y="401"/>
                  <a:pt x="0" y="460"/>
                </a:cubicBezTo>
                <a:lnTo>
                  <a:pt x="0" y="600"/>
                </a:lnTo>
                <a:lnTo>
                  <a:pt x="62" y="600"/>
                </a:lnTo>
                <a:lnTo>
                  <a:pt x="62" y="454"/>
                </a:lnTo>
                <a:lnTo>
                  <a:pt x="83" y="454"/>
                </a:lnTo>
                <a:lnTo>
                  <a:pt x="83" y="600"/>
                </a:lnTo>
                <a:lnTo>
                  <a:pt x="216" y="600"/>
                </a:lnTo>
                <a:lnTo>
                  <a:pt x="216" y="454"/>
                </a:lnTo>
                <a:lnTo>
                  <a:pt x="237" y="454"/>
                </a:lnTo>
                <a:lnTo>
                  <a:pt x="237" y="600"/>
                </a:lnTo>
                <a:lnTo>
                  <a:pt x="301" y="600"/>
                </a:lnTo>
                <a:lnTo>
                  <a:pt x="301" y="460"/>
                </a:lnTo>
                <a:cubicBezTo>
                  <a:pt x="301" y="438"/>
                  <a:pt x="294" y="417"/>
                  <a:pt x="282" y="400"/>
                </a:cubicBezTo>
                <a:cubicBezTo>
                  <a:pt x="282" y="400"/>
                  <a:pt x="282" y="400"/>
                  <a:pt x="282" y="400"/>
                </a:cubicBezTo>
                <a:close/>
                <a:moveTo>
                  <a:pt x="523" y="354"/>
                </a:moveTo>
                <a:lnTo>
                  <a:pt x="523" y="354"/>
                </a:lnTo>
                <a:lnTo>
                  <a:pt x="433" y="354"/>
                </a:lnTo>
                <a:cubicBezTo>
                  <a:pt x="429" y="354"/>
                  <a:pt x="426" y="354"/>
                  <a:pt x="423" y="355"/>
                </a:cubicBezTo>
                <a:cubicBezTo>
                  <a:pt x="422" y="355"/>
                  <a:pt x="421" y="355"/>
                  <a:pt x="420" y="355"/>
                </a:cubicBezTo>
                <a:cubicBezTo>
                  <a:pt x="418" y="355"/>
                  <a:pt x="415" y="356"/>
                  <a:pt x="413" y="356"/>
                </a:cubicBezTo>
                <a:cubicBezTo>
                  <a:pt x="412" y="356"/>
                  <a:pt x="411" y="356"/>
                  <a:pt x="410" y="357"/>
                </a:cubicBezTo>
                <a:cubicBezTo>
                  <a:pt x="408" y="357"/>
                  <a:pt x="405" y="358"/>
                  <a:pt x="403" y="358"/>
                </a:cubicBezTo>
                <a:cubicBezTo>
                  <a:pt x="387" y="363"/>
                  <a:pt x="373" y="371"/>
                  <a:pt x="361" y="382"/>
                </a:cubicBezTo>
                <a:cubicBezTo>
                  <a:pt x="361" y="382"/>
                  <a:pt x="361" y="383"/>
                  <a:pt x="361" y="383"/>
                </a:cubicBezTo>
                <a:cubicBezTo>
                  <a:pt x="358" y="385"/>
                  <a:pt x="356" y="388"/>
                  <a:pt x="353" y="390"/>
                </a:cubicBezTo>
                <a:cubicBezTo>
                  <a:pt x="353" y="391"/>
                  <a:pt x="353" y="391"/>
                  <a:pt x="353" y="391"/>
                </a:cubicBezTo>
                <a:cubicBezTo>
                  <a:pt x="337" y="410"/>
                  <a:pt x="327" y="433"/>
                  <a:pt x="327" y="460"/>
                </a:cubicBezTo>
                <a:lnTo>
                  <a:pt x="327" y="600"/>
                </a:lnTo>
                <a:lnTo>
                  <a:pt x="389" y="600"/>
                </a:lnTo>
                <a:lnTo>
                  <a:pt x="389" y="454"/>
                </a:lnTo>
                <a:lnTo>
                  <a:pt x="410" y="454"/>
                </a:lnTo>
                <a:lnTo>
                  <a:pt x="410" y="600"/>
                </a:lnTo>
                <a:lnTo>
                  <a:pt x="543" y="600"/>
                </a:lnTo>
                <a:lnTo>
                  <a:pt x="543" y="454"/>
                </a:lnTo>
                <a:lnTo>
                  <a:pt x="564" y="454"/>
                </a:lnTo>
                <a:lnTo>
                  <a:pt x="564" y="600"/>
                </a:lnTo>
                <a:lnTo>
                  <a:pt x="628" y="600"/>
                </a:lnTo>
                <a:lnTo>
                  <a:pt x="628" y="460"/>
                </a:lnTo>
                <a:cubicBezTo>
                  <a:pt x="628" y="401"/>
                  <a:pt x="581" y="354"/>
                  <a:pt x="523" y="354"/>
                </a:cubicBezTo>
                <a:close/>
                <a:moveTo>
                  <a:pt x="150" y="340"/>
                </a:moveTo>
                <a:lnTo>
                  <a:pt x="150" y="340"/>
                </a:lnTo>
                <a:cubicBezTo>
                  <a:pt x="159" y="340"/>
                  <a:pt x="167" y="338"/>
                  <a:pt x="175" y="335"/>
                </a:cubicBezTo>
                <a:cubicBezTo>
                  <a:pt x="175" y="335"/>
                  <a:pt x="175" y="335"/>
                  <a:pt x="176" y="335"/>
                </a:cubicBezTo>
                <a:cubicBezTo>
                  <a:pt x="179" y="334"/>
                  <a:pt x="183" y="332"/>
                  <a:pt x="186" y="330"/>
                </a:cubicBezTo>
                <a:cubicBezTo>
                  <a:pt x="186" y="330"/>
                  <a:pt x="186" y="330"/>
                  <a:pt x="186" y="330"/>
                </a:cubicBezTo>
                <a:cubicBezTo>
                  <a:pt x="190" y="328"/>
                  <a:pt x="193" y="326"/>
                  <a:pt x="196" y="323"/>
                </a:cubicBezTo>
                <a:cubicBezTo>
                  <a:pt x="196" y="323"/>
                  <a:pt x="196" y="323"/>
                  <a:pt x="196" y="323"/>
                </a:cubicBezTo>
                <a:cubicBezTo>
                  <a:pt x="202" y="318"/>
                  <a:pt x="206" y="312"/>
                  <a:pt x="210" y="306"/>
                </a:cubicBezTo>
                <a:cubicBezTo>
                  <a:pt x="211" y="305"/>
                  <a:pt x="211" y="305"/>
                  <a:pt x="211" y="305"/>
                </a:cubicBezTo>
                <a:cubicBezTo>
                  <a:pt x="213" y="302"/>
                  <a:pt x="214" y="298"/>
                  <a:pt x="216" y="295"/>
                </a:cubicBezTo>
                <a:cubicBezTo>
                  <a:pt x="216" y="295"/>
                  <a:pt x="216" y="294"/>
                  <a:pt x="216" y="293"/>
                </a:cubicBezTo>
                <a:cubicBezTo>
                  <a:pt x="217" y="290"/>
                  <a:pt x="218" y="287"/>
                  <a:pt x="219" y="283"/>
                </a:cubicBezTo>
                <a:cubicBezTo>
                  <a:pt x="219" y="283"/>
                  <a:pt x="219" y="282"/>
                  <a:pt x="219" y="282"/>
                </a:cubicBezTo>
                <a:cubicBezTo>
                  <a:pt x="220" y="278"/>
                  <a:pt x="220" y="274"/>
                  <a:pt x="220" y="270"/>
                </a:cubicBezTo>
                <a:cubicBezTo>
                  <a:pt x="220" y="267"/>
                  <a:pt x="220" y="264"/>
                  <a:pt x="220" y="261"/>
                </a:cubicBezTo>
                <a:cubicBezTo>
                  <a:pt x="219" y="260"/>
                  <a:pt x="219" y="259"/>
                  <a:pt x="219" y="258"/>
                </a:cubicBezTo>
                <a:cubicBezTo>
                  <a:pt x="219" y="255"/>
                  <a:pt x="218" y="253"/>
                  <a:pt x="217" y="250"/>
                </a:cubicBezTo>
                <a:cubicBezTo>
                  <a:pt x="217" y="250"/>
                  <a:pt x="217" y="250"/>
                  <a:pt x="217" y="249"/>
                </a:cubicBezTo>
                <a:cubicBezTo>
                  <a:pt x="216" y="247"/>
                  <a:pt x="215" y="244"/>
                  <a:pt x="214" y="241"/>
                </a:cubicBezTo>
                <a:cubicBezTo>
                  <a:pt x="214" y="240"/>
                  <a:pt x="213" y="240"/>
                  <a:pt x="213" y="239"/>
                </a:cubicBezTo>
                <a:cubicBezTo>
                  <a:pt x="212" y="237"/>
                  <a:pt x="210" y="234"/>
                  <a:pt x="209" y="231"/>
                </a:cubicBezTo>
                <a:lnTo>
                  <a:pt x="208" y="231"/>
                </a:lnTo>
                <a:cubicBezTo>
                  <a:pt x="207" y="229"/>
                  <a:pt x="205" y="226"/>
                  <a:pt x="203" y="224"/>
                </a:cubicBezTo>
                <a:cubicBezTo>
                  <a:pt x="203" y="224"/>
                  <a:pt x="202" y="223"/>
                  <a:pt x="202" y="223"/>
                </a:cubicBezTo>
                <a:cubicBezTo>
                  <a:pt x="200" y="221"/>
                  <a:pt x="198" y="219"/>
                  <a:pt x="195" y="217"/>
                </a:cubicBezTo>
                <a:cubicBezTo>
                  <a:pt x="195" y="217"/>
                  <a:pt x="195" y="217"/>
                  <a:pt x="195" y="217"/>
                </a:cubicBezTo>
                <a:cubicBezTo>
                  <a:pt x="193" y="215"/>
                  <a:pt x="190" y="213"/>
                  <a:pt x="188" y="211"/>
                </a:cubicBezTo>
                <a:cubicBezTo>
                  <a:pt x="187" y="211"/>
                  <a:pt x="187" y="211"/>
                  <a:pt x="186" y="210"/>
                </a:cubicBezTo>
                <a:cubicBezTo>
                  <a:pt x="184" y="209"/>
                  <a:pt x="181" y="208"/>
                  <a:pt x="179" y="206"/>
                </a:cubicBezTo>
                <a:cubicBezTo>
                  <a:pt x="179" y="206"/>
                  <a:pt x="178" y="206"/>
                  <a:pt x="178" y="206"/>
                </a:cubicBezTo>
                <a:cubicBezTo>
                  <a:pt x="170" y="202"/>
                  <a:pt x="160" y="200"/>
                  <a:pt x="150" y="200"/>
                </a:cubicBezTo>
                <a:cubicBezTo>
                  <a:pt x="112" y="200"/>
                  <a:pt x="81" y="232"/>
                  <a:pt x="81" y="270"/>
                </a:cubicBezTo>
                <a:cubicBezTo>
                  <a:pt x="81" y="309"/>
                  <a:pt x="112" y="340"/>
                  <a:pt x="150" y="34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 name="Freeform 42"/>
          <p:cNvSpPr>
            <a:spLocks noEditPoints="1"/>
          </p:cNvSpPr>
          <p:nvPr/>
        </p:nvSpPr>
        <p:spPr bwMode="auto">
          <a:xfrm>
            <a:off x="8736353" y="4725507"/>
            <a:ext cx="648887" cy="635699"/>
          </a:xfrm>
          <a:custGeom>
            <a:avLst/>
            <a:gdLst>
              <a:gd name="T0" fmla="*/ 25 w 596"/>
              <a:gd name="T1" fmla="*/ 345 h 583"/>
              <a:gd name="T2" fmla="*/ 25 w 596"/>
              <a:gd name="T3" fmla="*/ 62 h 583"/>
              <a:gd name="T4" fmla="*/ 61 w 596"/>
              <a:gd name="T5" fmla="*/ 26 h 583"/>
              <a:gd name="T6" fmla="*/ 534 w 596"/>
              <a:gd name="T7" fmla="*/ 26 h 583"/>
              <a:gd name="T8" fmla="*/ 570 w 596"/>
              <a:gd name="T9" fmla="*/ 62 h 583"/>
              <a:gd name="T10" fmla="*/ 570 w 596"/>
              <a:gd name="T11" fmla="*/ 345 h 583"/>
              <a:gd name="T12" fmla="*/ 534 w 596"/>
              <a:gd name="T13" fmla="*/ 381 h 583"/>
              <a:gd name="T14" fmla="*/ 61 w 596"/>
              <a:gd name="T15" fmla="*/ 381 h 583"/>
              <a:gd name="T16" fmla="*/ 25 w 596"/>
              <a:gd name="T17" fmla="*/ 345 h 583"/>
              <a:gd name="T18" fmla="*/ 534 w 596"/>
              <a:gd name="T19" fmla="*/ 406 h 583"/>
              <a:gd name="T20" fmla="*/ 596 w 596"/>
              <a:gd name="T21" fmla="*/ 345 h 583"/>
              <a:gd name="T22" fmla="*/ 596 w 596"/>
              <a:gd name="T23" fmla="*/ 62 h 583"/>
              <a:gd name="T24" fmla="*/ 534 w 596"/>
              <a:gd name="T25" fmla="*/ 0 h 583"/>
              <a:gd name="T26" fmla="*/ 61 w 596"/>
              <a:gd name="T27" fmla="*/ 0 h 583"/>
              <a:gd name="T28" fmla="*/ 0 w 596"/>
              <a:gd name="T29" fmla="*/ 62 h 583"/>
              <a:gd name="T30" fmla="*/ 0 w 596"/>
              <a:gd name="T31" fmla="*/ 345 h 583"/>
              <a:gd name="T32" fmla="*/ 61 w 596"/>
              <a:gd name="T33" fmla="*/ 406 h 583"/>
              <a:gd name="T34" fmla="*/ 245 w 596"/>
              <a:gd name="T35" fmla="*/ 406 h 583"/>
              <a:gd name="T36" fmla="*/ 245 w 596"/>
              <a:gd name="T37" fmla="*/ 462 h 583"/>
              <a:gd name="T38" fmla="*/ 61 w 596"/>
              <a:gd name="T39" fmla="*/ 462 h 583"/>
              <a:gd name="T40" fmla="*/ 0 w 596"/>
              <a:gd name="T41" fmla="*/ 524 h 583"/>
              <a:gd name="T42" fmla="*/ 0 w 596"/>
              <a:gd name="T43" fmla="*/ 570 h 583"/>
              <a:gd name="T44" fmla="*/ 12 w 596"/>
              <a:gd name="T45" fmla="*/ 583 h 583"/>
              <a:gd name="T46" fmla="*/ 583 w 596"/>
              <a:gd name="T47" fmla="*/ 583 h 583"/>
              <a:gd name="T48" fmla="*/ 596 w 596"/>
              <a:gd name="T49" fmla="*/ 570 h 583"/>
              <a:gd name="T50" fmla="*/ 596 w 596"/>
              <a:gd name="T51" fmla="*/ 524 h 583"/>
              <a:gd name="T52" fmla="*/ 534 w 596"/>
              <a:gd name="T53" fmla="*/ 462 h 583"/>
              <a:gd name="T54" fmla="*/ 351 w 596"/>
              <a:gd name="T55" fmla="*/ 462 h 583"/>
              <a:gd name="T56" fmla="*/ 351 w 596"/>
              <a:gd name="T57" fmla="*/ 406 h 583"/>
              <a:gd name="T58" fmla="*/ 534 w 596"/>
              <a:gd name="T59" fmla="*/ 406 h 583"/>
              <a:gd name="T60" fmla="*/ 544 w 596"/>
              <a:gd name="T61" fmla="*/ 345 h 583"/>
              <a:gd name="T62" fmla="*/ 544 w 596"/>
              <a:gd name="T63" fmla="*/ 62 h 583"/>
              <a:gd name="T64" fmla="*/ 534 w 596"/>
              <a:gd name="T65" fmla="*/ 52 h 583"/>
              <a:gd name="T66" fmla="*/ 61 w 596"/>
              <a:gd name="T67" fmla="*/ 52 h 583"/>
              <a:gd name="T68" fmla="*/ 51 w 596"/>
              <a:gd name="T69" fmla="*/ 62 h 583"/>
              <a:gd name="T70" fmla="*/ 51 w 596"/>
              <a:gd name="T71" fmla="*/ 345 h 583"/>
              <a:gd name="T72" fmla="*/ 61 w 596"/>
              <a:gd name="T73" fmla="*/ 355 h 583"/>
              <a:gd name="T74" fmla="*/ 534 w 596"/>
              <a:gd name="T75" fmla="*/ 355 h 583"/>
              <a:gd name="T76" fmla="*/ 544 w 596"/>
              <a:gd name="T77" fmla="*/ 345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96" h="583">
                <a:moveTo>
                  <a:pt x="25" y="345"/>
                </a:moveTo>
                <a:lnTo>
                  <a:pt x="25" y="62"/>
                </a:lnTo>
                <a:cubicBezTo>
                  <a:pt x="25" y="42"/>
                  <a:pt x="41" y="26"/>
                  <a:pt x="61" y="26"/>
                </a:cubicBezTo>
                <a:lnTo>
                  <a:pt x="534" y="26"/>
                </a:lnTo>
                <a:cubicBezTo>
                  <a:pt x="554" y="26"/>
                  <a:pt x="570" y="42"/>
                  <a:pt x="570" y="62"/>
                </a:cubicBezTo>
                <a:lnTo>
                  <a:pt x="570" y="345"/>
                </a:lnTo>
                <a:cubicBezTo>
                  <a:pt x="570" y="365"/>
                  <a:pt x="554" y="381"/>
                  <a:pt x="534" y="381"/>
                </a:cubicBezTo>
                <a:lnTo>
                  <a:pt x="61" y="381"/>
                </a:lnTo>
                <a:cubicBezTo>
                  <a:pt x="41" y="381"/>
                  <a:pt x="25" y="365"/>
                  <a:pt x="25" y="345"/>
                </a:cubicBezTo>
                <a:close/>
                <a:moveTo>
                  <a:pt x="534" y="406"/>
                </a:moveTo>
                <a:cubicBezTo>
                  <a:pt x="568" y="406"/>
                  <a:pt x="596" y="379"/>
                  <a:pt x="596" y="345"/>
                </a:cubicBezTo>
                <a:lnTo>
                  <a:pt x="596" y="62"/>
                </a:lnTo>
                <a:cubicBezTo>
                  <a:pt x="596" y="28"/>
                  <a:pt x="568" y="0"/>
                  <a:pt x="534" y="0"/>
                </a:cubicBezTo>
                <a:lnTo>
                  <a:pt x="61" y="0"/>
                </a:lnTo>
                <a:cubicBezTo>
                  <a:pt x="27" y="0"/>
                  <a:pt x="0" y="28"/>
                  <a:pt x="0" y="62"/>
                </a:cubicBezTo>
                <a:lnTo>
                  <a:pt x="0" y="345"/>
                </a:lnTo>
                <a:cubicBezTo>
                  <a:pt x="0" y="379"/>
                  <a:pt x="27" y="406"/>
                  <a:pt x="61" y="406"/>
                </a:cubicBezTo>
                <a:lnTo>
                  <a:pt x="245" y="406"/>
                </a:lnTo>
                <a:lnTo>
                  <a:pt x="245" y="462"/>
                </a:lnTo>
                <a:lnTo>
                  <a:pt x="61" y="462"/>
                </a:lnTo>
                <a:cubicBezTo>
                  <a:pt x="27" y="462"/>
                  <a:pt x="0" y="490"/>
                  <a:pt x="0" y="524"/>
                </a:cubicBezTo>
                <a:lnTo>
                  <a:pt x="0" y="570"/>
                </a:lnTo>
                <a:cubicBezTo>
                  <a:pt x="0" y="577"/>
                  <a:pt x="5" y="583"/>
                  <a:pt x="12" y="583"/>
                </a:cubicBezTo>
                <a:lnTo>
                  <a:pt x="583" y="583"/>
                </a:lnTo>
                <a:cubicBezTo>
                  <a:pt x="590" y="583"/>
                  <a:pt x="596" y="577"/>
                  <a:pt x="596" y="570"/>
                </a:cubicBezTo>
                <a:lnTo>
                  <a:pt x="596" y="524"/>
                </a:lnTo>
                <a:cubicBezTo>
                  <a:pt x="596" y="490"/>
                  <a:pt x="568" y="462"/>
                  <a:pt x="534" y="462"/>
                </a:cubicBezTo>
                <a:lnTo>
                  <a:pt x="351" y="462"/>
                </a:lnTo>
                <a:lnTo>
                  <a:pt x="351" y="406"/>
                </a:lnTo>
                <a:lnTo>
                  <a:pt x="534" y="406"/>
                </a:lnTo>
                <a:close/>
                <a:moveTo>
                  <a:pt x="544" y="345"/>
                </a:moveTo>
                <a:lnTo>
                  <a:pt x="544" y="62"/>
                </a:lnTo>
                <a:cubicBezTo>
                  <a:pt x="544" y="56"/>
                  <a:pt x="540" y="52"/>
                  <a:pt x="534" y="52"/>
                </a:cubicBezTo>
                <a:lnTo>
                  <a:pt x="61" y="52"/>
                </a:lnTo>
                <a:cubicBezTo>
                  <a:pt x="56" y="52"/>
                  <a:pt x="51" y="56"/>
                  <a:pt x="51" y="62"/>
                </a:cubicBezTo>
                <a:lnTo>
                  <a:pt x="51" y="345"/>
                </a:lnTo>
                <a:cubicBezTo>
                  <a:pt x="51" y="350"/>
                  <a:pt x="56" y="355"/>
                  <a:pt x="61" y="355"/>
                </a:cubicBezTo>
                <a:lnTo>
                  <a:pt x="534" y="355"/>
                </a:lnTo>
                <a:cubicBezTo>
                  <a:pt x="540" y="355"/>
                  <a:pt x="544" y="350"/>
                  <a:pt x="544" y="345"/>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92" name="组合 91"/>
          <p:cNvGrpSpPr/>
          <p:nvPr/>
        </p:nvGrpSpPr>
        <p:grpSpPr>
          <a:xfrm>
            <a:off x="10051848" y="4685940"/>
            <a:ext cx="772860" cy="714831"/>
            <a:chOff x="2438399" y="4906963"/>
            <a:chExt cx="465137" cy="430213"/>
          </a:xfrm>
        </p:grpSpPr>
        <p:sp>
          <p:nvSpPr>
            <p:cNvPr id="93" name="Freeform 43"/>
            <p:cNvSpPr>
              <a:spLocks noEditPoints="1"/>
            </p:cNvSpPr>
            <p:nvPr/>
          </p:nvSpPr>
          <p:spPr bwMode="auto">
            <a:xfrm>
              <a:off x="2438399" y="5080001"/>
              <a:ext cx="230187" cy="231775"/>
            </a:xfrm>
            <a:custGeom>
              <a:avLst/>
              <a:gdLst>
                <a:gd name="T0" fmla="*/ 101 w 351"/>
                <a:gd name="T1" fmla="*/ 239 h 353"/>
                <a:gd name="T2" fmla="*/ 172 w 351"/>
                <a:gd name="T3" fmla="*/ 119 h 353"/>
                <a:gd name="T4" fmla="*/ 234 w 351"/>
                <a:gd name="T5" fmla="*/ 151 h 353"/>
                <a:gd name="T6" fmla="*/ 188 w 351"/>
                <a:gd name="T7" fmla="*/ 0 h 353"/>
                <a:gd name="T8" fmla="*/ 1 w 351"/>
                <a:gd name="T9" fmla="*/ 31 h 353"/>
                <a:gd name="T10" fmla="*/ 56 w 351"/>
                <a:gd name="T11" fmla="*/ 60 h 353"/>
                <a:gd name="T12" fmla="*/ 14 w 351"/>
                <a:gd name="T13" fmla="*/ 123 h 353"/>
                <a:gd name="T14" fmla="*/ 29 w 351"/>
                <a:gd name="T15" fmla="*/ 201 h 353"/>
                <a:gd name="T16" fmla="*/ 120 w 351"/>
                <a:gd name="T17" fmla="*/ 332 h 353"/>
                <a:gd name="T18" fmla="*/ 101 w 351"/>
                <a:gd name="T19" fmla="*/ 239 h 353"/>
                <a:gd name="T20" fmla="*/ 334 w 351"/>
                <a:gd name="T21" fmla="*/ 214 h 353"/>
                <a:gd name="T22" fmla="*/ 334 w 351"/>
                <a:gd name="T23" fmla="*/ 214 h 353"/>
                <a:gd name="T24" fmla="*/ 132 w 351"/>
                <a:gd name="T25" fmla="*/ 221 h 353"/>
                <a:gd name="T26" fmla="*/ 125 w 351"/>
                <a:gd name="T27" fmla="*/ 282 h 353"/>
                <a:gd name="T28" fmla="*/ 144 w 351"/>
                <a:gd name="T29" fmla="*/ 340 h 353"/>
                <a:gd name="T30" fmla="*/ 185 w 351"/>
                <a:gd name="T31" fmla="*/ 353 h 353"/>
                <a:gd name="T32" fmla="*/ 351 w 351"/>
                <a:gd name="T33" fmla="*/ 345 h 353"/>
                <a:gd name="T34" fmla="*/ 334 w 351"/>
                <a:gd name="T35" fmla="*/ 214 h 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51" h="353">
                  <a:moveTo>
                    <a:pt x="101" y="239"/>
                  </a:moveTo>
                  <a:cubicBezTo>
                    <a:pt x="102" y="212"/>
                    <a:pt x="149" y="149"/>
                    <a:pt x="172" y="119"/>
                  </a:cubicBezTo>
                  <a:lnTo>
                    <a:pt x="234" y="151"/>
                  </a:lnTo>
                  <a:lnTo>
                    <a:pt x="188" y="0"/>
                  </a:lnTo>
                  <a:lnTo>
                    <a:pt x="1" y="31"/>
                  </a:lnTo>
                  <a:lnTo>
                    <a:pt x="56" y="60"/>
                  </a:lnTo>
                  <a:cubicBezTo>
                    <a:pt x="43" y="77"/>
                    <a:pt x="24" y="104"/>
                    <a:pt x="14" y="123"/>
                  </a:cubicBezTo>
                  <a:cubicBezTo>
                    <a:pt x="0" y="154"/>
                    <a:pt x="14" y="172"/>
                    <a:pt x="29" y="201"/>
                  </a:cubicBezTo>
                  <a:cubicBezTo>
                    <a:pt x="44" y="230"/>
                    <a:pt x="120" y="332"/>
                    <a:pt x="120" y="332"/>
                  </a:cubicBezTo>
                  <a:cubicBezTo>
                    <a:pt x="120" y="332"/>
                    <a:pt x="100" y="276"/>
                    <a:pt x="101" y="239"/>
                  </a:cubicBezTo>
                  <a:close/>
                  <a:moveTo>
                    <a:pt x="334" y="214"/>
                  </a:moveTo>
                  <a:lnTo>
                    <a:pt x="334" y="214"/>
                  </a:lnTo>
                  <a:lnTo>
                    <a:pt x="132" y="221"/>
                  </a:lnTo>
                  <a:cubicBezTo>
                    <a:pt x="132" y="221"/>
                    <a:pt x="115" y="229"/>
                    <a:pt x="125" y="282"/>
                  </a:cubicBezTo>
                  <a:cubicBezTo>
                    <a:pt x="133" y="322"/>
                    <a:pt x="144" y="340"/>
                    <a:pt x="144" y="340"/>
                  </a:cubicBezTo>
                  <a:cubicBezTo>
                    <a:pt x="144" y="340"/>
                    <a:pt x="151" y="352"/>
                    <a:pt x="185" y="353"/>
                  </a:cubicBezTo>
                  <a:cubicBezTo>
                    <a:pt x="214" y="353"/>
                    <a:pt x="351" y="345"/>
                    <a:pt x="351" y="345"/>
                  </a:cubicBezTo>
                  <a:lnTo>
                    <a:pt x="334" y="214"/>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 name="Freeform 44"/>
            <p:cNvSpPr>
              <a:spLocks noEditPoints="1"/>
            </p:cNvSpPr>
            <p:nvPr/>
          </p:nvSpPr>
          <p:spPr bwMode="auto">
            <a:xfrm>
              <a:off x="2522537" y="4906963"/>
              <a:ext cx="295275" cy="161925"/>
            </a:xfrm>
            <a:custGeom>
              <a:avLst/>
              <a:gdLst>
                <a:gd name="T0" fmla="*/ 222 w 450"/>
                <a:gd name="T1" fmla="*/ 42 h 247"/>
                <a:gd name="T2" fmla="*/ 285 w 450"/>
                <a:gd name="T3" fmla="*/ 170 h 247"/>
                <a:gd name="T4" fmla="*/ 226 w 450"/>
                <a:gd name="T5" fmla="*/ 202 h 247"/>
                <a:gd name="T6" fmla="*/ 401 w 450"/>
                <a:gd name="T7" fmla="*/ 226 h 247"/>
                <a:gd name="T8" fmla="*/ 450 w 450"/>
                <a:gd name="T9" fmla="*/ 81 h 247"/>
                <a:gd name="T10" fmla="*/ 397 w 450"/>
                <a:gd name="T11" fmla="*/ 110 h 247"/>
                <a:gd name="T12" fmla="*/ 366 w 450"/>
                <a:gd name="T13" fmla="*/ 38 h 247"/>
                <a:gd name="T14" fmla="*/ 293 w 450"/>
                <a:gd name="T15" fmla="*/ 5 h 247"/>
                <a:gd name="T16" fmla="*/ 134 w 450"/>
                <a:gd name="T17" fmla="*/ 3 h 247"/>
                <a:gd name="T18" fmla="*/ 222 w 450"/>
                <a:gd name="T19" fmla="*/ 42 h 247"/>
                <a:gd name="T20" fmla="*/ 119 w 450"/>
                <a:gd name="T21" fmla="*/ 247 h 247"/>
                <a:gd name="T22" fmla="*/ 119 w 450"/>
                <a:gd name="T23" fmla="*/ 247 h 247"/>
                <a:gd name="T24" fmla="*/ 221 w 450"/>
                <a:gd name="T25" fmla="*/ 78 h 247"/>
                <a:gd name="T26" fmla="*/ 173 w 450"/>
                <a:gd name="T27" fmla="*/ 37 h 247"/>
                <a:gd name="T28" fmla="*/ 115 w 450"/>
                <a:gd name="T29" fmla="*/ 18 h 247"/>
                <a:gd name="T30" fmla="*/ 82 w 450"/>
                <a:gd name="T31" fmla="*/ 44 h 247"/>
                <a:gd name="T32" fmla="*/ 0 w 450"/>
                <a:gd name="T33" fmla="*/ 185 h 247"/>
                <a:gd name="T34" fmla="*/ 119 w 450"/>
                <a:gd name="T35" fmla="*/ 247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0" h="247">
                  <a:moveTo>
                    <a:pt x="222" y="42"/>
                  </a:moveTo>
                  <a:cubicBezTo>
                    <a:pt x="245" y="58"/>
                    <a:pt x="273" y="134"/>
                    <a:pt x="285" y="170"/>
                  </a:cubicBezTo>
                  <a:lnTo>
                    <a:pt x="226" y="202"/>
                  </a:lnTo>
                  <a:lnTo>
                    <a:pt x="401" y="226"/>
                  </a:lnTo>
                  <a:lnTo>
                    <a:pt x="450" y="81"/>
                  </a:lnTo>
                  <a:lnTo>
                    <a:pt x="397" y="110"/>
                  </a:lnTo>
                  <a:cubicBezTo>
                    <a:pt x="389" y="89"/>
                    <a:pt x="377" y="57"/>
                    <a:pt x="366" y="38"/>
                  </a:cubicBezTo>
                  <a:cubicBezTo>
                    <a:pt x="347" y="8"/>
                    <a:pt x="325" y="10"/>
                    <a:pt x="293" y="5"/>
                  </a:cubicBezTo>
                  <a:cubicBezTo>
                    <a:pt x="260" y="0"/>
                    <a:pt x="134" y="3"/>
                    <a:pt x="134" y="3"/>
                  </a:cubicBezTo>
                  <a:cubicBezTo>
                    <a:pt x="134" y="3"/>
                    <a:pt x="192" y="19"/>
                    <a:pt x="222" y="42"/>
                  </a:cubicBezTo>
                  <a:close/>
                  <a:moveTo>
                    <a:pt x="119" y="247"/>
                  </a:moveTo>
                  <a:lnTo>
                    <a:pt x="119" y="247"/>
                  </a:lnTo>
                  <a:lnTo>
                    <a:pt x="221" y="78"/>
                  </a:lnTo>
                  <a:cubicBezTo>
                    <a:pt x="221" y="78"/>
                    <a:pt x="223" y="60"/>
                    <a:pt x="173" y="37"/>
                  </a:cubicBezTo>
                  <a:cubicBezTo>
                    <a:pt x="136" y="19"/>
                    <a:pt x="115" y="18"/>
                    <a:pt x="115" y="18"/>
                  </a:cubicBezTo>
                  <a:cubicBezTo>
                    <a:pt x="115" y="18"/>
                    <a:pt x="100" y="17"/>
                    <a:pt x="82" y="44"/>
                  </a:cubicBezTo>
                  <a:cubicBezTo>
                    <a:pt x="66" y="68"/>
                    <a:pt x="0" y="185"/>
                    <a:pt x="0" y="185"/>
                  </a:cubicBezTo>
                  <a:lnTo>
                    <a:pt x="119" y="247"/>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 name="Freeform 45"/>
            <p:cNvSpPr>
              <a:spLocks noEditPoints="1"/>
            </p:cNvSpPr>
            <p:nvPr/>
          </p:nvSpPr>
          <p:spPr bwMode="auto">
            <a:xfrm>
              <a:off x="2692399" y="5038726"/>
              <a:ext cx="211137" cy="298450"/>
            </a:xfrm>
            <a:custGeom>
              <a:avLst/>
              <a:gdLst>
                <a:gd name="T0" fmla="*/ 256 w 324"/>
                <a:gd name="T1" fmla="*/ 262 h 453"/>
                <a:gd name="T2" fmla="*/ 114 w 324"/>
                <a:gd name="T3" fmla="*/ 265 h 453"/>
                <a:gd name="T4" fmla="*/ 105 w 324"/>
                <a:gd name="T5" fmla="*/ 198 h 453"/>
                <a:gd name="T6" fmla="*/ 0 w 324"/>
                <a:gd name="T7" fmla="*/ 331 h 453"/>
                <a:gd name="T8" fmla="*/ 137 w 324"/>
                <a:gd name="T9" fmla="*/ 453 h 453"/>
                <a:gd name="T10" fmla="*/ 130 w 324"/>
                <a:gd name="T11" fmla="*/ 392 h 453"/>
                <a:gd name="T12" fmla="*/ 207 w 324"/>
                <a:gd name="T13" fmla="*/ 394 h 453"/>
                <a:gd name="T14" fmla="*/ 265 w 324"/>
                <a:gd name="T15" fmla="*/ 341 h 453"/>
                <a:gd name="T16" fmla="*/ 324 w 324"/>
                <a:gd name="T17" fmla="*/ 198 h 453"/>
                <a:gd name="T18" fmla="*/ 256 w 324"/>
                <a:gd name="T19" fmla="*/ 262 h 453"/>
                <a:gd name="T20" fmla="*/ 102 w 324"/>
                <a:gd name="T21" fmla="*/ 82 h 453"/>
                <a:gd name="T22" fmla="*/ 102 w 324"/>
                <a:gd name="T23" fmla="*/ 82 h 453"/>
                <a:gd name="T24" fmla="*/ 223 w 324"/>
                <a:gd name="T25" fmla="*/ 246 h 453"/>
                <a:gd name="T26" fmla="*/ 279 w 324"/>
                <a:gd name="T27" fmla="*/ 219 h 453"/>
                <a:gd name="T28" fmla="*/ 317 w 324"/>
                <a:gd name="T29" fmla="*/ 174 h 453"/>
                <a:gd name="T30" fmla="*/ 305 w 324"/>
                <a:gd name="T31" fmla="*/ 134 h 453"/>
                <a:gd name="T32" fmla="*/ 203 w 324"/>
                <a:gd name="T33" fmla="*/ 0 h 453"/>
                <a:gd name="T34" fmla="*/ 102 w 324"/>
                <a:gd name="T35" fmla="*/ 82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24" h="453">
                  <a:moveTo>
                    <a:pt x="256" y="262"/>
                  </a:moveTo>
                  <a:cubicBezTo>
                    <a:pt x="232" y="276"/>
                    <a:pt x="152" y="269"/>
                    <a:pt x="114" y="265"/>
                  </a:cubicBezTo>
                  <a:lnTo>
                    <a:pt x="105" y="198"/>
                  </a:lnTo>
                  <a:lnTo>
                    <a:pt x="0" y="331"/>
                  </a:lnTo>
                  <a:lnTo>
                    <a:pt x="137" y="453"/>
                  </a:lnTo>
                  <a:lnTo>
                    <a:pt x="130" y="392"/>
                  </a:lnTo>
                  <a:cubicBezTo>
                    <a:pt x="152" y="394"/>
                    <a:pt x="186" y="396"/>
                    <a:pt x="207" y="394"/>
                  </a:cubicBezTo>
                  <a:cubicBezTo>
                    <a:pt x="242" y="390"/>
                    <a:pt x="249" y="369"/>
                    <a:pt x="265" y="341"/>
                  </a:cubicBezTo>
                  <a:cubicBezTo>
                    <a:pt x="281" y="314"/>
                    <a:pt x="324" y="198"/>
                    <a:pt x="324" y="198"/>
                  </a:cubicBezTo>
                  <a:cubicBezTo>
                    <a:pt x="324" y="198"/>
                    <a:pt x="288" y="243"/>
                    <a:pt x="256" y="262"/>
                  </a:cubicBezTo>
                  <a:close/>
                  <a:moveTo>
                    <a:pt x="102" y="82"/>
                  </a:moveTo>
                  <a:lnTo>
                    <a:pt x="102" y="82"/>
                  </a:lnTo>
                  <a:lnTo>
                    <a:pt x="223" y="246"/>
                  </a:lnTo>
                  <a:cubicBezTo>
                    <a:pt x="223" y="246"/>
                    <a:pt x="239" y="255"/>
                    <a:pt x="279" y="219"/>
                  </a:cubicBezTo>
                  <a:cubicBezTo>
                    <a:pt x="308" y="192"/>
                    <a:pt x="317" y="174"/>
                    <a:pt x="317" y="174"/>
                  </a:cubicBezTo>
                  <a:cubicBezTo>
                    <a:pt x="317" y="174"/>
                    <a:pt x="323" y="161"/>
                    <a:pt x="305" y="134"/>
                  </a:cubicBezTo>
                  <a:cubicBezTo>
                    <a:pt x="288" y="108"/>
                    <a:pt x="203" y="0"/>
                    <a:pt x="203" y="0"/>
                  </a:cubicBezTo>
                  <a:lnTo>
                    <a:pt x="102" y="82"/>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96" name="Freeform 46"/>
          <p:cNvSpPr>
            <a:spLocks noEditPoints="1"/>
          </p:cNvSpPr>
          <p:nvPr/>
        </p:nvSpPr>
        <p:spPr bwMode="auto">
          <a:xfrm>
            <a:off x="10191649" y="5712128"/>
            <a:ext cx="575030" cy="741208"/>
          </a:xfrm>
          <a:custGeom>
            <a:avLst/>
            <a:gdLst>
              <a:gd name="T0" fmla="*/ 394 w 527"/>
              <a:gd name="T1" fmla="*/ 362 h 679"/>
              <a:gd name="T2" fmla="*/ 340 w 527"/>
              <a:gd name="T3" fmla="*/ 239 h 679"/>
              <a:gd name="T4" fmla="*/ 276 w 527"/>
              <a:gd name="T5" fmla="*/ 270 h 679"/>
              <a:gd name="T6" fmla="*/ 257 w 527"/>
              <a:gd name="T7" fmla="*/ 247 h 679"/>
              <a:gd name="T8" fmla="*/ 256 w 527"/>
              <a:gd name="T9" fmla="*/ 242 h 679"/>
              <a:gd name="T10" fmla="*/ 255 w 527"/>
              <a:gd name="T11" fmla="*/ 237 h 679"/>
              <a:gd name="T12" fmla="*/ 255 w 527"/>
              <a:gd name="T13" fmla="*/ 231 h 679"/>
              <a:gd name="T14" fmla="*/ 255 w 527"/>
              <a:gd name="T15" fmla="*/ 227 h 679"/>
              <a:gd name="T16" fmla="*/ 256 w 527"/>
              <a:gd name="T17" fmla="*/ 222 h 679"/>
              <a:gd name="T18" fmla="*/ 258 w 527"/>
              <a:gd name="T19" fmla="*/ 217 h 679"/>
              <a:gd name="T20" fmla="*/ 261 w 527"/>
              <a:gd name="T21" fmla="*/ 211 h 679"/>
              <a:gd name="T22" fmla="*/ 275 w 527"/>
              <a:gd name="T23" fmla="*/ 196 h 679"/>
              <a:gd name="T24" fmla="*/ 437 w 527"/>
              <a:gd name="T25" fmla="*/ 174 h 679"/>
              <a:gd name="T26" fmla="*/ 349 w 527"/>
              <a:gd name="T27" fmla="*/ 69 h 679"/>
              <a:gd name="T28" fmla="*/ 274 w 527"/>
              <a:gd name="T29" fmla="*/ 138 h 679"/>
              <a:gd name="T30" fmla="*/ 254 w 527"/>
              <a:gd name="T31" fmla="*/ 138 h 679"/>
              <a:gd name="T32" fmla="*/ 225 w 527"/>
              <a:gd name="T33" fmla="*/ 144 h 679"/>
              <a:gd name="T34" fmla="*/ 207 w 527"/>
              <a:gd name="T35" fmla="*/ 150 h 679"/>
              <a:gd name="T36" fmla="*/ 198 w 527"/>
              <a:gd name="T37" fmla="*/ 155 h 679"/>
              <a:gd name="T38" fmla="*/ 189 w 527"/>
              <a:gd name="T39" fmla="*/ 159 h 679"/>
              <a:gd name="T40" fmla="*/ 181 w 527"/>
              <a:gd name="T41" fmla="*/ 165 h 679"/>
              <a:gd name="T42" fmla="*/ 165 w 527"/>
              <a:gd name="T43" fmla="*/ 177 h 679"/>
              <a:gd name="T44" fmla="*/ 158 w 527"/>
              <a:gd name="T45" fmla="*/ 184 h 679"/>
              <a:gd name="T46" fmla="*/ 151 w 527"/>
              <a:gd name="T47" fmla="*/ 193 h 679"/>
              <a:gd name="T48" fmla="*/ 145 w 527"/>
              <a:gd name="T49" fmla="*/ 200 h 679"/>
              <a:gd name="T50" fmla="*/ 138 w 527"/>
              <a:gd name="T51" fmla="*/ 211 h 679"/>
              <a:gd name="T52" fmla="*/ 181 w 527"/>
              <a:gd name="T53" fmla="*/ 430 h 679"/>
              <a:gd name="T54" fmla="*/ 17 w 527"/>
              <a:gd name="T55" fmla="*/ 580 h 679"/>
              <a:gd name="T56" fmla="*/ 44 w 527"/>
              <a:gd name="T57" fmla="*/ 667 h 679"/>
              <a:gd name="T58" fmla="*/ 91 w 527"/>
              <a:gd name="T59" fmla="*/ 614 h 679"/>
              <a:gd name="T60" fmla="*/ 140 w 527"/>
              <a:gd name="T61" fmla="*/ 532 h 679"/>
              <a:gd name="T62" fmla="*/ 253 w 527"/>
              <a:gd name="T63" fmla="*/ 434 h 679"/>
              <a:gd name="T64" fmla="*/ 256 w 527"/>
              <a:gd name="T65" fmla="*/ 434 h 679"/>
              <a:gd name="T66" fmla="*/ 264 w 527"/>
              <a:gd name="T67" fmla="*/ 435 h 679"/>
              <a:gd name="T68" fmla="*/ 272 w 527"/>
              <a:gd name="T69" fmla="*/ 435 h 679"/>
              <a:gd name="T70" fmla="*/ 280 w 527"/>
              <a:gd name="T71" fmla="*/ 434 h 679"/>
              <a:gd name="T72" fmla="*/ 301 w 527"/>
              <a:gd name="T73" fmla="*/ 198 h 679"/>
              <a:gd name="T74" fmla="*/ 298 w 527"/>
              <a:gd name="T75" fmla="*/ 190 h 679"/>
              <a:gd name="T76" fmla="*/ 329 w 527"/>
              <a:gd name="T77" fmla="*/ 203 h 679"/>
              <a:gd name="T78" fmla="*/ 364 w 527"/>
              <a:gd name="T79" fmla="*/ 87 h 679"/>
              <a:gd name="T80" fmla="*/ 485 w 527"/>
              <a:gd name="T81" fmla="*/ 44 h 679"/>
              <a:gd name="T82" fmla="*/ 376 w 527"/>
              <a:gd name="T83" fmla="*/ 187 h 679"/>
              <a:gd name="T84" fmla="*/ 366 w 527"/>
              <a:gd name="T85" fmla="*/ 176 h 679"/>
              <a:gd name="T86" fmla="*/ 364 w 527"/>
              <a:gd name="T87" fmla="*/ 175 h 679"/>
              <a:gd name="T88" fmla="*/ 358 w 527"/>
              <a:gd name="T89" fmla="*/ 170 h 679"/>
              <a:gd name="T90" fmla="*/ 351 w 527"/>
              <a:gd name="T91" fmla="*/ 165 h 679"/>
              <a:gd name="T92" fmla="*/ 342 w 527"/>
              <a:gd name="T93" fmla="*/ 159 h 679"/>
              <a:gd name="T94" fmla="*/ 333 w 527"/>
              <a:gd name="T95" fmla="*/ 154 h 679"/>
              <a:gd name="T96" fmla="*/ 313 w 527"/>
              <a:gd name="T97" fmla="*/ 145 h 679"/>
              <a:gd name="T98" fmla="*/ 37 w 527"/>
              <a:gd name="T99" fmla="*/ 592 h 679"/>
              <a:gd name="T100" fmla="*/ 125 w 527"/>
              <a:gd name="T101" fmla="*/ 444 h 679"/>
              <a:gd name="T102" fmla="*/ 41 w 527"/>
              <a:gd name="T103" fmla="*/ 613 h 679"/>
              <a:gd name="T104" fmla="*/ 37 w 527"/>
              <a:gd name="T105" fmla="*/ 592 h 6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27" h="679">
                <a:moveTo>
                  <a:pt x="320" y="425"/>
                </a:moveTo>
                <a:cubicBezTo>
                  <a:pt x="350" y="413"/>
                  <a:pt x="376" y="392"/>
                  <a:pt x="394" y="362"/>
                </a:cubicBezTo>
                <a:cubicBezTo>
                  <a:pt x="421" y="316"/>
                  <a:pt x="421" y="262"/>
                  <a:pt x="398" y="217"/>
                </a:cubicBezTo>
                <a:cubicBezTo>
                  <a:pt x="378" y="228"/>
                  <a:pt x="358" y="236"/>
                  <a:pt x="340" y="239"/>
                </a:cubicBezTo>
                <a:cubicBezTo>
                  <a:pt x="339" y="245"/>
                  <a:pt x="338" y="250"/>
                  <a:pt x="335" y="255"/>
                </a:cubicBezTo>
                <a:cubicBezTo>
                  <a:pt x="322" y="275"/>
                  <a:pt x="296" y="282"/>
                  <a:pt x="276" y="270"/>
                </a:cubicBezTo>
                <a:cubicBezTo>
                  <a:pt x="268" y="265"/>
                  <a:pt x="262" y="259"/>
                  <a:pt x="259" y="251"/>
                </a:cubicBezTo>
                <a:cubicBezTo>
                  <a:pt x="258" y="250"/>
                  <a:pt x="257" y="248"/>
                  <a:pt x="257" y="247"/>
                </a:cubicBezTo>
                <a:cubicBezTo>
                  <a:pt x="257" y="246"/>
                  <a:pt x="257" y="246"/>
                  <a:pt x="257" y="246"/>
                </a:cubicBezTo>
                <a:cubicBezTo>
                  <a:pt x="256" y="245"/>
                  <a:pt x="256" y="243"/>
                  <a:pt x="256" y="242"/>
                </a:cubicBezTo>
                <a:cubicBezTo>
                  <a:pt x="256" y="242"/>
                  <a:pt x="256" y="241"/>
                  <a:pt x="255" y="241"/>
                </a:cubicBezTo>
                <a:cubicBezTo>
                  <a:pt x="255" y="240"/>
                  <a:pt x="255" y="238"/>
                  <a:pt x="255" y="237"/>
                </a:cubicBezTo>
                <a:cubicBezTo>
                  <a:pt x="255" y="237"/>
                  <a:pt x="255" y="236"/>
                  <a:pt x="255" y="236"/>
                </a:cubicBezTo>
                <a:cubicBezTo>
                  <a:pt x="255" y="235"/>
                  <a:pt x="255" y="233"/>
                  <a:pt x="255" y="231"/>
                </a:cubicBezTo>
                <a:cubicBezTo>
                  <a:pt x="255" y="231"/>
                  <a:pt x="255" y="231"/>
                  <a:pt x="255" y="231"/>
                </a:cubicBezTo>
                <a:cubicBezTo>
                  <a:pt x="255" y="230"/>
                  <a:pt x="255" y="228"/>
                  <a:pt x="255" y="227"/>
                </a:cubicBezTo>
                <a:cubicBezTo>
                  <a:pt x="255" y="226"/>
                  <a:pt x="255" y="226"/>
                  <a:pt x="255" y="225"/>
                </a:cubicBezTo>
                <a:cubicBezTo>
                  <a:pt x="256" y="224"/>
                  <a:pt x="256" y="223"/>
                  <a:pt x="256" y="222"/>
                </a:cubicBezTo>
                <a:cubicBezTo>
                  <a:pt x="256" y="221"/>
                  <a:pt x="257" y="221"/>
                  <a:pt x="257" y="220"/>
                </a:cubicBezTo>
                <a:cubicBezTo>
                  <a:pt x="257" y="219"/>
                  <a:pt x="257" y="218"/>
                  <a:pt x="258" y="217"/>
                </a:cubicBezTo>
                <a:cubicBezTo>
                  <a:pt x="258" y="217"/>
                  <a:pt x="258" y="216"/>
                  <a:pt x="258" y="216"/>
                </a:cubicBezTo>
                <a:cubicBezTo>
                  <a:pt x="259" y="214"/>
                  <a:pt x="260" y="213"/>
                  <a:pt x="261" y="211"/>
                </a:cubicBezTo>
                <a:cubicBezTo>
                  <a:pt x="262" y="210"/>
                  <a:pt x="263" y="208"/>
                  <a:pt x="264" y="207"/>
                </a:cubicBezTo>
                <a:cubicBezTo>
                  <a:pt x="267" y="203"/>
                  <a:pt x="271" y="199"/>
                  <a:pt x="275" y="196"/>
                </a:cubicBezTo>
                <a:cubicBezTo>
                  <a:pt x="277" y="203"/>
                  <a:pt x="279" y="209"/>
                  <a:pt x="283" y="213"/>
                </a:cubicBezTo>
                <a:cubicBezTo>
                  <a:pt x="307" y="242"/>
                  <a:pt x="376" y="225"/>
                  <a:pt x="437" y="174"/>
                </a:cubicBezTo>
                <a:cubicBezTo>
                  <a:pt x="498" y="123"/>
                  <a:pt x="527" y="58"/>
                  <a:pt x="503" y="29"/>
                </a:cubicBezTo>
                <a:cubicBezTo>
                  <a:pt x="479" y="0"/>
                  <a:pt x="410" y="18"/>
                  <a:pt x="349" y="69"/>
                </a:cubicBezTo>
                <a:cubicBezTo>
                  <a:pt x="322" y="91"/>
                  <a:pt x="302" y="116"/>
                  <a:pt x="289" y="140"/>
                </a:cubicBezTo>
                <a:cubicBezTo>
                  <a:pt x="284" y="139"/>
                  <a:pt x="279" y="138"/>
                  <a:pt x="274" y="138"/>
                </a:cubicBezTo>
                <a:lnTo>
                  <a:pt x="274" y="138"/>
                </a:lnTo>
                <a:cubicBezTo>
                  <a:pt x="268" y="138"/>
                  <a:pt x="261" y="138"/>
                  <a:pt x="254" y="138"/>
                </a:cubicBezTo>
                <a:cubicBezTo>
                  <a:pt x="254" y="138"/>
                  <a:pt x="254" y="138"/>
                  <a:pt x="254" y="138"/>
                </a:cubicBezTo>
                <a:cubicBezTo>
                  <a:pt x="244" y="139"/>
                  <a:pt x="235" y="141"/>
                  <a:pt x="225" y="144"/>
                </a:cubicBezTo>
                <a:cubicBezTo>
                  <a:pt x="225" y="144"/>
                  <a:pt x="225" y="144"/>
                  <a:pt x="225" y="144"/>
                </a:cubicBezTo>
                <a:cubicBezTo>
                  <a:pt x="219" y="145"/>
                  <a:pt x="213" y="148"/>
                  <a:pt x="207" y="150"/>
                </a:cubicBezTo>
                <a:cubicBezTo>
                  <a:pt x="206" y="150"/>
                  <a:pt x="206" y="151"/>
                  <a:pt x="206" y="151"/>
                </a:cubicBezTo>
                <a:cubicBezTo>
                  <a:pt x="203" y="152"/>
                  <a:pt x="200" y="153"/>
                  <a:pt x="198" y="155"/>
                </a:cubicBezTo>
                <a:cubicBezTo>
                  <a:pt x="197" y="155"/>
                  <a:pt x="197" y="155"/>
                  <a:pt x="197" y="155"/>
                </a:cubicBezTo>
                <a:cubicBezTo>
                  <a:pt x="194" y="156"/>
                  <a:pt x="191" y="158"/>
                  <a:pt x="189" y="159"/>
                </a:cubicBezTo>
                <a:cubicBezTo>
                  <a:pt x="188" y="160"/>
                  <a:pt x="188" y="160"/>
                  <a:pt x="188" y="160"/>
                </a:cubicBezTo>
                <a:cubicBezTo>
                  <a:pt x="185" y="162"/>
                  <a:pt x="183" y="163"/>
                  <a:pt x="181" y="165"/>
                </a:cubicBezTo>
                <a:cubicBezTo>
                  <a:pt x="180" y="165"/>
                  <a:pt x="180" y="165"/>
                  <a:pt x="179" y="166"/>
                </a:cubicBezTo>
                <a:cubicBezTo>
                  <a:pt x="174" y="169"/>
                  <a:pt x="170" y="173"/>
                  <a:pt x="165" y="177"/>
                </a:cubicBezTo>
                <a:cubicBezTo>
                  <a:pt x="165" y="178"/>
                  <a:pt x="164" y="178"/>
                  <a:pt x="163" y="179"/>
                </a:cubicBezTo>
                <a:cubicBezTo>
                  <a:pt x="162" y="181"/>
                  <a:pt x="160" y="183"/>
                  <a:pt x="158" y="184"/>
                </a:cubicBezTo>
                <a:cubicBezTo>
                  <a:pt x="158" y="185"/>
                  <a:pt x="157" y="185"/>
                  <a:pt x="157" y="186"/>
                </a:cubicBezTo>
                <a:cubicBezTo>
                  <a:pt x="155" y="188"/>
                  <a:pt x="153" y="190"/>
                  <a:pt x="151" y="193"/>
                </a:cubicBezTo>
                <a:cubicBezTo>
                  <a:pt x="150" y="193"/>
                  <a:pt x="150" y="194"/>
                  <a:pt x="149" y="194"/>
                </a:cubicBezTo>
                <a:cubicBezTo>
                  <a:pt x="148" y="196"/>
                  <a:pt x="146" y="198"/>
                  <a:pt x="145" y="200"/>
                </a:cubicBezTo>
                <a:cubicBezTo>
                  <a:pt x="144" y="201"/>
                  <a:pt x="144" y="202"/>
                  <a:pt x="143" y="203"/>
                </a:cubicBezTo>
                <a:cubicBezTo>
                  <a:pt x="142" y="205"/>
                  <a:pt x="140" y="208"/>
                  <a:pt x="138" y="211"/>
                </a:cubicBezTo>
                <a:cubicBezTo>
                  <a:pt x="96" y="281"/>
                  <a:pt x="120" y="372"/>
                  <a:pt x="190" y="414"/>
                </a:cubicBezTo>
                <a:lnTo>
                  <a:pt x="181" y="430"/>
                </a:lnTo>
                <a:cubicBezTo>
                  <a:pt x="161" y="418"/>
                  <a:pt x="145" y="403"/>
                  <a:pt x="132" y="386"/>
                </a:cubicBezTo>
                <a:lnTo>
                  <a:pt x="17" y="580"/>
                </a:lnTo>
                <a:cubicBezTo>
                  <a:pt x="0" y="609"/>
                  <a:pt x="9" y="647"/>
                  <a:pt x="39" y="664"/>
                </a:cubicBezTo>
                <a:lnTo>
                  <a:pt x="44" y="667"/>
                </a:lnTo>
                <a:cubicBezTo>
                  <a:pt x="64" y="679"/>
                  <a:pt x="88" y="678"/>
                  <a:pt x="106" y="667"/>
                </a:cubicBezTo>
                <a:lnTo>
                  <a:pt x="91" y="614"/>
                </a:lnTo>
                <a:lnTo>
                  <a:pt x="158" y="595"/>
                </a:lnTo>
                <a:lnTo>
                  <a:pt x="140" y="532"/>
                </a:lnTo>
                <a:lnTo>
                  <a:pt x="204" y="519"/>
                </a:lnTo>
                <a:lnTo>
                  <a:pt x="253" y="434"/>
                </a:lnTo>
                <a:cubicBezTo>
                  <a:pt x="254" y="434"/>
                  <a:pt x="254" y="434"/>
                  <a:pt x="255" y="434"/>
                </a:cubicBezTo>
                <a:cubicBezTo>
                  <a:pt x="255" y="434"/>
                  <a:pt x="256" y="434"/>
                  <a:pt x="256" y="434"/>
                </a:cubicBezTo>
                <a:cubicBezTo>
                  <a:pt x="258" y="435"/>
                  <a:pt x="260" y="435"/>
                  <a:pt x="263" y="435"/>
                </a:cubicBezTo>
                <a:cubicBezTo>
                  <a:pt x="263" y="435"/>
                  <a:pt x="264" y="435"/>
                  <a:pt x="264" y="435"/>
                </a:cubicBezTo>
                <a:cubicBezTo>
                  <a:pt x="266" y="435"/>
                  <a:pt x="269" y="435"/>
                  <a:pt x="271" y="435"/>
                </a:cubicBezTo>
                <a:cubicBezTo>
                  <a:pt x="271" y="435"/>
                  <a:pt x="272" y="435"/>
                  <a:pt x="272" y="435"/>
                </a:cubicBezTo>
                <a:cubicBezTo>
                  <a:pt x="275" y="435"/>
                  <a:pt x="277" y="434"/>
                  <a:pt x="280" y="434"/>
                </a:cubicBezTo>
                <a:cubicBezTo>
                  <a:pt x="280" y="434"/>
                  <a:pt x="280" y="434"/>
                  <a:pt x="280" y="434"/>
                </a:cubicBezTo>
                <a:cubicBezTo>
                  <a:pt x="294" y="433"/>
                  <a:pt x="307" y="430"/>
                  <a:pt x="320" y="425"/>
                </a:cubicBezTo>
                <a:close/>
                <a:moveTo>
                  <a:pt x="301" y="198"/>
                </a:moveTo>
                <a:lnTo>
                  <a:pt x="301" y="198"/>
                </a:lnTo>
                <a:cubicBezTo>
                  <a:pt x="299" y="196"/>
                  <a:pt x="298" y="194"/>
                  <a:pt x="298" y="190"/>
                </a:cubicBezTo>
                <a:cubicBezTo>
                  <a:pt x="305" y="190"/>
                  <a:pt x="313" y="192"/>
                  <a:pt x="320" y="196"/>
                </a:cubicBezTo>
                <a:cubicBezTo>
                  <a:pt x="323" y="198"/>
                  <a:pt x="326" y="201"/>
                  <a:pt x="329" y="203"/>
                </a:cubicBezTo>
                <a:cubicBezTo>
                  <a:pt x="315" y="205"/>
                  <a:pt x="305" y="203"/>
                  <a:pt x="301" y="198"/>
                </a:cubicBezTo>
                <a:close/>
                <a:moveTo>
                  <a:pt x="364" y="87"/>
                </a:moveTo>
                <a:lnTo>
                  <a:pt x="364" y="87"/>
                </a:lnTo>
                <a:cubicBezTo>
                  <a:pt x="419" y="40"/>
                  <a:pt x="474" y="30"/>
                  <a:pt x="485" y="44"/>
                </a:cubicBezTo>
                <a:cubicBezTo>
                  <a:pt x="497" y="58"/>
                  <a:pt x="477" y="110"/>
                  <a:pt x="422" y="156"/>
                </a:cubicBezTo>
                <a:cubicBezTo>
                  <a:pt x="406" y="169"/>
                  <a:pt x="391" y="179"/>
                  <a:pt x="376" y="187"/>
                </a:cubicBezTo>
                <a:cubicBezTo>
                  <a:pt x="373" y="183"/>
                  <a:pt x="370" y="180"/>
                  <a:pt x="366" y="176"/>
                </a:cubicBezTo>
                <a:cubicBezTo>
                  <a:pt x="366" y="176"/>
                  <a:pt x="366" y="176"/>
                  <a:pt x="366" y="176"/>
                </a:cubicBezTo>
                <a:cubicBezTo>
                  <a:pt x="366" y="176"/>
                  <a:pt x="366" y="176"/>
                  <a:pt x="366" y="176"/>
                </a:cubicBezTo>
                <a:cubicBezTo>
                  <a:pt x="365" y="176"/>
                  <a:pt x="365" y="175"/>
                  <a:pt x="364" y="175"/>
                </a:cubicBezTo>
                <a:cubicBezTo>
                  <a:pt x="363" y="174"/>
                  <a:pt x="362" y="173"/>
                  <a:pt x="360" y="171"/>
                </a:cubicBezTo>
                <a:cubicBezTo>
                  <a:pt x="360" y="171"/>
                  <a:pt x="359" y="170"/>
                  <a:pt x="358" y="170"/>
                </a:cubicBezTo>
                <a:cubicBezTo>
                  <a:pt x="357" y="169"/>
                  <a:pt x="356" y="168"/>
                  <a:pt x="354" y="167"/>
                </a:cubicBezTo>
                <a:cubicBezTo>
                  <a:pt x="353" y="166"/>
                  <a:pt x="352" y="165"/>
                  <a:pt x="351" y="165"/>
                </a:cubicBezTo>
                <a:cubicBezTo>
                  <a:pt x="350" y="164"/>
                  <a:pt x="349" y="163"/>
                  <a:pt x="348" y="163"/>
                </a:cubicBezTo>
                <a:cubicBezTo>
                  <a:pt x="346" y="161"/>
                  <a:pt x="344" y="160"/>
                  <a:pt x="342" y="159"/>
                </a:cubicBezTo>
                <a:cubicBezTo>
                  <a:pt x="339" y="157"/>
                  <a:pt x="337" y="156"/>
                  <a:pt x="334" y="154"/>
                </a:cubicBezTo>
                <a:cubicBezTo>
                  <a:pt x="334" y="154"/>
                  <a:pt x="334" y="154"/>
                  <a:pt x="333" y="154"/>
                </a:cubicBezTo>
                <a:cubicBezTo>
                  <a:pt x="331" y="153"/>
                  <a:pt x="328" y="151"/>
                  <a:pt x="326" y="150"/>
                </a:cubicBezTo>
                <a:cubicBezTo>
                  <a:pt x="321" y="148"/>
                  <a:pt x="317" y="147"/>
                  <a:pt x="313" y="145"/>
                </a:cubicBezTo>
                <a:cubicBezTo>
                  <a:pt x="323" y="127"/>
                  <a:pt x="340" y="106"/>
                  <a:pt x="364" y="87"/>
                </a:cubicBezTo>
                <a:close/>
                <a:moveTo>
                  <a:pt x="37" y="592"/>
                </a:moveTo>
                <a:lnTo>
                  <a:pt x="37" y="592"/>
                </a:lnTo>
                <a:lnTo>
                  <a:pt x="125" y="444"/>
                </a:lnTo>
                <a:lnTo>
                  <a:pt x="136" y="451"/>
                </a:lnTo>
                <a:lnTo>
                  <a:pt x="41" y="613"/>
                </a:lnTo>
                <a:cubicBezTo>
                  <a:pt x="38" y="618"/>
                  <a:pt x="36" y="623"/>
                  <a:pt x="36" y="628"/>
                </a:cubicBezTo>
                <a:cubicBezTo>
                  <a:pt x="30" y="617"/>
                  <a:pt x="30" y="603"/>
                  <a:pt x="37" y="592"/>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TextBox 16"/>
          <p:cNvSpPr txBox="1"/>
          <p:nvPr/>
        </p:nvSpPr>
        <p:spPr>
          <a:xfrm>
            <a:off x="1082746" y="379983"/>
            <a:ext cx="9984188" cy="923330"/>
          </a:xfrm>
          <a:prstGeom prst="rect">
            <a:avLst/>
          </a:prstGeom>
          <a:solidFill>
            <a:schemeClr val="tx1"/>
          </a:solidFill>
        </p:spPr>
        <p:txBody>
          <a:bodyPr wrap="square" rtlCol="0">
            <a:spAutoFit/>
          </a:bodyPr>
          <a:lstStyle/>
          <a:p>
            <a:pPr algn="ctr"/>
            <a:r>
              <a:rPr lang="zh-CN" altLang="en-US" sz="5400" b="1" dirty="0" smtClean="0">
                <a:solidFill>
                  <a:schemeClr val="accent2"/>
                </a:solidFill>
                <a:latin typeface="+mj-ea"/>
                <a:ea typeface="+mj-ea"/>
              </a:rPr>
              <a:t>备 用 图 标</a:t>
            </a:r>
            <a:endParaRPr lang="zh-CN" altLang="en-US" sz="5400" b="1" dirty="0">
              <a:solidFill>
                <a:schemeClr val="accent2"/>
              </a:solidFill>
              <a:latin typeface="+mj-ea"/>
              <a:ea typeface="+mj-ea"/>
            </a:endParaRPr>
          </a:p>
        </p:txBody>
      </p:sp>
    </p:spTree>
    <p:extLst>
      <p:ext uri="{BB962C8B-B14F-4D97-AF65-F5344CB8AC3E}">
        <p14:creationId xmlns:p14="http://schemas.microsoft.com/office/powerpoint/2010/main" val="3288824519"/>
      </p:ext>
    </p:extLst>
  </p:cSld>
  <p:clrMapOvr>
    <a:masterClrMapping/>
  </p:clrMapOvr>
  <mc:AlternateContent xmlns:mc="http://schemas.openxmlformats.org/markup-compatibility/2006">
    <mc:Choice xmlns:p14="http://schemas.microsoft.com/office/powerpoint/2010/main" Requires="p14">
      <p:transition spd="slow" p14:dur="800" advTm="2026">
        <p:blinds dir="vert"/>
      </p:transition>
    </mc:Choice>
    <mc:Fallback>
      <p:transition spd="slow" advTm="2026">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anim calcmode="lin" valueType="num">
                                      <p:cBhvr>
                                        <p:cTn id="9" dur="500" fill="hold"/>
                                        <p:tgtEl>
                                          <p:spTgt spid="17"/>
                                        </p:tgtEl>
                                        <p:attrNameLst>
                                          <p:attrName>style.rotation</p:attrName>
                                        </p:attrNameLst>
                                      </p:cBhvr>
                                      <p:tavLst>
                                        <p:tav tm="0">
                                          <p:val>
                                            <p:fltVal val="90"/>
                                          </p:val>
                                        </p:tav>
                                        <p:tav tm="100000">
                                          <p:val>
                                            <p:fltVal val="0"/>
                                          </p:val>
                                        </p:tav>
                                      </p:tavLst>
                                    </p:anim>
                                    <p:animEffect transition="in" filter="fade">
                                      <p:cBhvr>
                                        <p:cTn id="10" dur="500"/>
                                        <p:tgtEl>
                                          <p:spTgt spid="17"/>
                                        </p:tgtEl>
                                      </p:cBhvr>
                                    </p:animEffect>
                                  </p:childTnLst>
                                </p:cTn>
                              </p:par>
                            </p:childTnLst>
                          </p:cTn>
                        </p:par>
                        <p:par>
                          <p:cTn id="11" fill="hold">
                            <p:stCondLst>
                              <p:cond delay="500"/>
                            </p:stCondLst>
                            <p:childTnLst>
                              <p:par>
                                <p:cTn id="12" presetID="42" presetClass="entr" presetSubtype="0" fill="hold" grpId="0" nodeType="afterEffect">
                                  <p:stCondLst>
                                    <p:cond delay="0"/>
                                  </p:stCondLst>
                                  <p:childTnLst>
                                    <p:set>
                                      <p:cBhvr>
                                        <p:cTn id="13" dur="1" fill="hold">
                                          <p:stCondLst>
                                            <p:cond delay="0"/>
                                          </p:stCondLst>
                                        </p:cTn>
                                        <p:tgtEl>
                                          <p:spTgt spid="52"/>
                                        </p:tgtEl>
                                        <p:attrNameLst>
                                          <p:attrName>style.visibility</p:attrName>
                                        </p:attrNameLst>
                                      </p:cBhvr>
                                      <p:to>
                                        <p:strVal val="visible"/>
                                      </p:to>
                                    </p:set>
                                    <p:animEffect transition="in" filter="fade">
                                      <p:cBhvr>
                                        <p:cTn id="14" dur="1000"/>
                                        <p:tgtEl>
                                          <p:spTgt spid="52"/>
                                        </p:tgtEl>
                                      </p:cBhvr>
                                    </p:animEffect>
                                    <p:anim calcmode="lin" valueType="num">
                                      <p:cBhvr>
                                        <p:cTn id="15" dur="1000" fill="hold"/>
                                        <p:tgtEl>
                                          <p:spTgt spid="52"/>
                                        </p:tgtEl>
                                        <p:attrNameLst>
                                          <p:attrName>ppt_x</p:attrName>
                                        </p:attrNameLst>
                                      </p:cBhvr>
                                      <p:tavLst>
                                        <p:tav tm="0">
                                          <p:val>
                                            <p:strVal val="#ppt_x"/>
                                          </p:val>
                                        </p:tav>
                                        <p:tav tm="100000">
                                          <p:val>
                                            <p:strVal val="#ppt_x"/>
                                          </p:val>
                                        </p:tav>
                                      </p:tavLst>
                                    </p:anim>
                                    <p:anim calcmode="lin" valueType="num">
                                      <p:cBhvr>
                                        <p:cTn id="16" dur="1000" fill="hold"/>
                                        <p:tgtEl>
                                          <p:spTgt spid="52"/>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53"/>
                                        </p:tgtEl>
                                        <p:attrNameLst>
                                          <p:attrName>style.visibility</p:attrName>
                                        </p:attrNameLst>
                                      </p:cBhvr>
                                      <p:to>
                                        <p:strVal val="visible"/>
                                      </p:to>
                                    </p:set>
                                    <p:animEffect transition="in" filter="fade">
                                      <p:cBhvr>
                                        <p:cTn id="19" dur="1000"/>
                                        <p:tgtEl>
                                          <p:spTgt spid="53"/>
                                        </p:tgtEl>
                                      </p:cBhvr>
                                    </p:animEffect>
                                    <p:anim calcmode="lin" valueType="num">
                                      <p:cBhvr>
                                        <p:cTn id="20" dur="1000" fill="hold"/>
                                        <p:tgtEl>
                                          <p:spTgt spid="53"/>
                                        </p:tgtEl>
                                        <p:attrNameLst>
                                          <p:attrName>ppt_x</p:attrName>
                                        </p:attrNameLst>
                                      </p:cBhvr>
                                      <p:tavLst>
                                        <p:tav tm="0">
                                          <p:val>
                                            <p:strVal val="#ppt_x"/>
                                          </p:val>
                                        </p:tav>
                                        <p:tav tm="100000">
                                          <p:val>
                                            <p:strVal val="#ppt_x"/>
                                          </p:val>
                                        </p:tav>
                                      </p:tavLst>
                                    </p:anim>
                                    <p:anim calcmode="lin" valueType="num">
                                      <p:cBhvr>
                                        <p:cTn id="21" dur="1000" fill="hold"/>
                                        <p:tgtEl>
                                          <p:spTgt spid="53"/>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54"/>
                                        </p:tgtEl>
                                        <p:attrNameLst>
                                          <p:attrName>style.visibility</p:attrName>
                                        </p:attrNameLst>
                                      </p:cBhvr>
                                      <p:to>
                                        <p:strVal val="visible"/>
                                      </p:to>
                                    </p:set>
                                    <p:animEffect transition="in" filter="fade">
                                      <p:cBhvr>
                                        <p:cTn id="24" dur="1000"/>
                                        <p:tgtEl>
                                          <p:spTgt spid="54"/>
                                        </p:tgtEl>
                                      </p:cBhvr>
                                    </p:animEffect>
                                    <p:anim calcmode="lin" valueType="num">
                                      <p:cBhvr>
                                        <p:cTn id="25" dur="1000" fill="hold"/>
                                        <p:tgtEl>
                                          <p:spTgt spid="54"/>
                                        </p:tgtEl>
                                        <p:attrNameLst>
                                          <p:attrName>ppt_x</p:attrName>
                                        </p:attrNameLst>
                                      </p:cBhvr>
                                      <p:tavLst>
                                        <p:tav tm="0">
                                          <p:val>
                                            <p:strVal val="#ppt_x"/>
                                          </p:val>
                                        </p:tav>
                                        <p:tav tm="100000">
                                          <p:val>
                                            <p:strVal val="#ppt_x"/>
                                          </p:val>
                                        </p:tav>
                                      </p:tavLst>
                                    </p:anim>
                                    <p:anim calcmode="lin" valueType="num">
                                      <p:cBhvr>
                                        <p:cTn id="26" dur="1000" fill="hold"/>
                                        <p:tgtEl>
                                          <p:spTgt spid="54"/>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57"/>
                                        </p:tgtEl>
                                        <p:attrNameLst>
                                          <p:attrName>style.visibility</p:attrName>
                                        </p:attrNameLst>
                                      </p:cBhvr>
                                      <p:to>
                                        <p:strVal val="visible"/>
                                      </p:to>
                                    </p:set>
                                    <p:animEffect transition="in" filter="fade">
                                      <p:cBhvr>
                                        <p:cTn id="29" dur="1000"/>
                                        <p:tgtEl>
                                          <p:spTgt spid="57"/>
                                        </p:tgtEl>
                                      </p:cBhvr>
                                    </p:animEffect>
                                    <p:anim calcmode="lin" valueType="num">
                                      <p:cBhvr>
                                        <p:cTn id="30" dur="1000" fill="hold"/>
                                        <p:tgtEl>
                                          <p:spTgt spid="57"/>
                                        </p:tgtEl>
                                        <p:attrNameLst>
                                          <p:attrName>ppt_x</p:attrName>
                                        </p:attrNameLst>
                                      </p:cBhvr>
                                      <p:tavLst>
                                        <p:tav tm="0">
                                          <p:val>
                                            <p:strVal val="#ppt_x"/>
                                          </p:val>
                                        </p:tav>
                                        <p:tav tm="100000">
                                          <p:val>
                                            <p:strVal val="#ppt_x"/>
                                          </p:val>
                                        </p:tav>
                                      </p:tavLst>
                                    </p:anim>
                                    <p:anim calcmode="lin" valueType="num">
                                      <p:cBhvr>
                                        <p:cTn id="31" dur="1000" fill="hold"/>
                                        <p:tgtEl>
                                          <p:spTgt spid="57"/>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58"/>
                                        </p:tgtEl>
                                        <p:attrNameLst>
                                          <p:attrName>style.visibility</p:attrName>
                                        </p:attrNameLst>
                                      </p:cBhvr>
                                      <p:to>
                                        <p:strVal val="visible"/>
                                      </p:to>
                                    </p:set>
                                    <p:animEffect transition="in" filter="fade">
                                      <p:cBhvr>
                                        <p:cTn id="34" dur="1000"/>
                                        <p:tgtEl>
                                          <p:spTgt spid="58"/>
                                        </p:tgtEl>
                                      </p:cBhvr>
                                    </p:animEffect>
                                    <p:anim calcmode="lin" valueType="num">
                                      <p:cBhvr>
                                        <p:cTn id="35" dur="1000" fill="hold"/>
                                        <p:tgtEl>
                                          <p:spTgt spid="58"/>
                                        </p:tgtEl>
                                        <p:attrNameLst>
                                          <p:attrName>ppt_x</p:attrName>
                                        </p:attrNameLst>
                                      </p:cBhvr>
                                      <p:tavLst>
                                        <p:tav tm="0">
                                          <p:val>
                                            <p:strVal val="#ppt_x"/>
                                          </p:val>
                                        </p:tav>
                                        <p:tav tm="100000">
                                          <p:val>
                                            <p:strVal val="#ppt_x"/>
                                          </p:val>
                                        </p:tav>
                                      </p:tavLst>
                                    </p:anim>
                                    <p:anim calcmode="lin" valueType="num">
                                      <p:cBhvr>
                                        <p:cTn id="36" dur="1000" fill="hold"/>
                                        <p:tgtEl>
                                          <p:spTgt spid="58"/>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59"/>
                                        </p:tgtEl>
                                        <p:attrNameLst>
                                          <p:attrName>style.visibility</p:attrName>
                                        </p:attrNameLst>
                                      </p:cBhvr>
                                      <p:to>
                                        <p:strVal val="visible"/>
                                      </p:to>
                                    </p:set>
                                    <p:animEffect transition="in" filter="fade">
                                      <p:cBhvr>
                                        <p:cTn id="39" dur="1000"/>
                                        <p:tgtEl>
                                          <p:spTgt spid="59"/>
                                        </p:tgtEl>
                                      </p:cBhvr>
                                    </p:animEffect>
                                    <p:anim calcmode="lin" valueType="num">
                                      <p:cBhvr>
                                        <p:cTn id="40" dur="1000" fill="hold"/>
                                        <p:tgtEl>
                                          <p:spTgt spid="59"/>
                                        </p:tgtEl>
                                        <p:attrNameLst>
                                          <p:attrName>ppt_x</p:attrName>
                                        </p:attrNameLst>
                                      </p:cBhvr>
                                      <p:tavLst>
                                        <p:tav tm="0">
                                          <p:val>
                                            <p:strVal val="#ppt_x"/>
                                          </p:val>
                                        </p:tav>
                                        <p:tav tm="100000">
                                          <p:val>
                                            <p:strVal val="#ppt_x"/>
                                          </p:val>
                                        </p:tav>
                                      </p:tavLst>
                                    </p:anim>
                                    <p:anim calcmode="lin" valueType="num">
                                      <p:cBhvr>
                                        <p:cTn id="41" dur="1000" fill="hold"/>
                                        <p:tgtEl>
                                          <p:spTgt spid="59"/>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60"/>
                                        </p:tgtEl>
                                        <p:attrNameLst>
                                          <p:attrName>style.visibility</p:attrName>
                                        </p:attrNameLst>
                                      </p:cBhvr>
                                      <p:to>
                                        <p:strVal val="visible"/>
                                      </p:to>
                                    </p:set>
                                    <p:animEffect transition="in" filter="fade">
                                      <p:cBhvr>
                                        <p:cTn id="44" dur="1000"/>
                                        <p:tgtEl>
                                          <p:spTgt spid="60"/>
                                        </p:tgtEl>
                                      </p:cBhvr>
                                    </p:animEffect>
                                    <p:anim calcmode="lin" valueType="num">
                                      <p:cBhvr>
                                        <p:cTn id="45" dur="1000" fill="hold"/>
                                        <p:tgtEl>
                                          <p:spTgt spid="60"/>
                                        </p:tgtEl>
                                        <p:attrNameLst>
                                          <p:attrName>ppt_x</p:attrName>
                                        </p:attrNameLst>
                                      </p:cBhvr>
                                      <p:tavLst>
                                        <p:tav tm="0">
                                          <p:val>
                                            <p:strVal val="#ppt_x"/>
                                          </p:val>
                                        </p:tav>
                                        <p:tav tm="100000">
                                          <p:val>
                                            <p:strVal val="#ppt_x"/>
                                          </p:val>
                                        </p:tav>
                                      </p:tavLst>
                                    </p:anim>
                                    <p:anim calcmode="lin" valueType="num">
                                      <p:cBhvr>
                                        <p:cTn id="46" dur="1000" fill="hold"/>
                                        <p:tgtEl>
                                          <p:spTgt spid="60"/>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61"/>
                                        </p:tgtEl>
                                        <p:attrNameLst>
                                          <p:attrName>style.visibility</p:attrName>
                                        </p:attrNameLst>
                                      </p:cBhvr>
                                      <p:to>
                                        <p:strVal val="visible"/>
                                      </p:to>
                                    </p:set>
                                    <p:animEffect transition="in" filter="fade">
                                      <p:cBhvr>
                                        <p:cTn id="49" dur="1000"/>
                                        <p:tgtEl>
                                          <p:spTgt spid="61"/>
                                        </p:tgtEl>
                                      </p:cBhvr>
                                    </p:animEffect>
                                    <p:anim calcmode="lin" valueType="num">
                                      <p:cBhvr>
                                        <p:cTn id="50" dur="1000" fill="hold"/>
                                        <p:tgtEl>
                                          <p:spTgt spid="61"/>
                                        </p:tgtEl>
                                        <p:attrNameLst>
                                          <p:attrName>ppt_x</p:attrName>
                                        </p:attrNameLst>
                                      </p:cBhvr>
                                      <p:tavLst>
                                        <p:tav tm="0">
                                          <p:val>
                                            <p:strVal val="#ppt_x"/>
                                          </p:val>
                                        </p:tav>
                                        <p:tav tm="100000">
                                          <p:val>
                                            <p:strVal val="#ppt_x"/>
                                          </p:val>
                                        </p:tav>
                                      </p:tavLst>
                                    </p:anim>
                                    <p:anim calcmode="lin" valueType="num">
                                      <p:cBhvr>
                                        <p:cTn id="51" dur="1000" fill="hold"/>
                                        <p:tgtEl>
                                          <p:spTgt spid="61"/>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62"/>
                                        </p:tgtEl>
                                        <p:attrNameLst>
                                          <p:attrName>style.visibility</p:attrName>
                                        </p:attrNameLst>
                                      </p:cBhvr>
                                      <p:to>
                                        <p:strVal val="visible"/>
                                      </p:to>
                                    </p:set>
                                    <p:animEffect transition="in" filter="fade">
                                      <p:cBhvr>
                                        <p:cTn id="54" dur="1000"/>
                                        <p:tgtEl>
                                          <p:spTgt spid="62"/>
                                        </p:tgtEl>
                                      </p:cBhvr>
                                    </p:animEffect>
                                    <p:anim calcmode="lin" valueType="num">
                                      <p:cBhvr>
                                        <p:cTn id="55" dur="1000" fill="hold"/>
                                        <p:tgtEl>
                                          <p:spTgt spid="62"/>
                                        </p:tgtEl>
                                        <p:attrNameLst>
                                          <p:attrName>ppt_x</p:attrName>
                                        </p:attrNameLst>
                                      </p:cBhvr>
                                      <p:tavLst>
                                        <p:tav tm="0">
                                          <p:val>
                                            <p:strVal val="#ppt_x"/>
                                          </p:val>
                                        </p:tav>
                                        <p:tav tm="100000">
                                          <p:val>
                                            <p:strVal val="#ppt_x"/>
                                          </p:val>
                                        </p:tav>
                                      </p:tavLst>
                                    </p:anim>
                                    <p:anim calcmode="lin" valueType="num">
                                      <p:cBhvr>
                                        <p:cTn id="56" dur="1000" fill="hold"/>
                                        <p:tgtEl>
                                          <p:spTgt spid="62"/>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63"/>
                                        </p:tgtEl>
                                        <p:attrNameLst>
                                          <p:attrName>style.visibility</p:attrName>
                                        </p:attrNameLst>
                                      </p:cBhvr>
                                      <p:to>
                                        <p:strVal val="visible"/>
                                      </p:to>
                                    </p:set>
                                    <p:animEffect transition="in" filter="fade">
                                      <p:cBhvr>
                                        <p:cTn id="59" dur="1000"/>
                                        <p:tgtEl>
                                          <p:spTgt spid="63"/>
                                        </p:tgtEl>
                                      </p:cBhvr>
                                    </p:animEffect>
                                    <p:anim calcmode="lin" valueType="num">
                                      <p:cBhvr>
                                        <p:cTn id="60" dur="1000" fill="hold"/>
                                        <p:tgtEl>
                                          <p:spTgt spid="63"/>
                                        </p:tgtEl>
                                        <p:attrNameLst>
                                          <p:attrName>ppt_x</p:attrName>
                                        </p:attrNameLst>
                                      </p:cBhvr>
                                      <p:tavLst>
                                        <p:tav tm="0">
                                          <p:val>
                                            <p:strVal val="#ppt_x"/>
                                          </p:val>
                                        </p:tav>
                                        <p:tav tm="100000">
                                          <p:val>
                                            <p:strVal val="#ppt_x"/>
                                          </p:val>
                                        </p:tav>
                                      </p:tavLst>
                                    </p:anim>
                                    <p:anim calcmode="lin" valueType="num">
                                      <p:cBhvr>
                                        <p:cTn id="61" dur="1000" fill="hold"/>
                                        <p:tgtEl>
                                          <p:spTgt spid="63"/>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64"/>
                                        </p:tgtEl>
                                        <p:attrNameLst>
                                          <p:attrName>style.visibility</p:attrName>
                                        </p:attrNameLst>
                                      </p:cBhvr>
                                      <p:to>
                                        <p:strVal val="visible"/>
                                      </p:to>
                                    </p:set>
                                    <p:animEffect transition="in" filter="fade">
                                      <p:cBhvr>
                                        <p:cTn id="64" dur="1000"/>
                                        <p:tgtEl>
                                          <p:spTgt spid="64"/>
                                        </p:tgtEl>
                                      </p:cBhvr>
                                    </p:animEffect>
                                    <p:anim calcmode="lin" valueType="num">
                                      <p:cBhvr>
                                        <p:cTn id="65" dur="1000" fill="hold"/>
                                        <p:tgtEl>
                                          <p:spTgt spid="64"/>
                                        </p:tgtEl>
                                        <p:attrNameLst>
                                          <p:attrName>ppt_x</p:attrName>
                                        </p:attrNameLst>
                                      </p:cBhvr>
                                      <p:tavLst>
                                        <p:tav tm="0">
                                          <p:val>
                                            <p:strVal val="#ppt_x"/>
                                          </p:val>
                                        </p:tav>
                                        <p:tav tm="100000">
                                          <p:val>
                                            <p:strVal val="#ppt_x"/>
                                          </p:val>
                                        </p:tav>
                                      </p:tavLst>
                                    </p:anim>
                                    <p:anim calcmode="lin" valueType="num">
                                      <p:cBhvr>
                                        <p:cTn id="66" dur="1000" fill="hold"/>
                                        <p:tgtEl>
                                          <p:spTgt spid="64"/>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0"/>
                                  </p:stCondLst>
                                  <p:childTnLst>
                                    <p:set>
                                      <p:cBhvr>
                                        <p:cTn id="68" dur="1" fill="hold">
                                          <p:stCondLst>
                                            <p:cond delay="0"/>
                                          </p:stCondLst>
                                        </p:cTn>
                                        <p:tgtEl>
                                          <p:spTgt spid="65"/>
                                        </p:tgtEl>
                                        <p:attrNameLst>
                                          <p:attrName>style.visibility</p:attrName>
                                        </p:attrNameLst>
                                      </p:cBhvr>
                                      <p:to>
                                        <p:strVal val="visible"/>
                                      </p:to>
                                    </p:set>
                                    <p:animEffect transition="in" filter="fade">
                                      <p:cBhvr>
                                        <p:cTn id="69" dur="1000"/>
                                        <p:tgtEl>
                                          <p:spTgt spid="65"/>
                                        </p:tgtEl>
                                      </p:cBhvr>
                                    </p:animEffect>
                                    <p:anim calcmode="lin" valueType="num">
                                      <p:cBhvr>
                                        <p:cTn id="70" dur="1000" fill="hold"/>
                                        <p:tgtEl>
                                          <p:spTgt spid="65"/>
                                        </p:tgtEl>
                                        <p:attrNameLst>
                                          <p:attrName>ppt_x</p:attrName>
                                        </p:attrNameLst>
                                      </p:cBhvr>
                                      <p:tavLst>
                                        <p:tav tm="0">
                                          <p:val>
                                            <p:strVal val="#ppt_x"/>
                                          </p:val>
                                        </p:tav>
                                        <p:tav tm="100000">
                                          <p:val>
                                            <p:strVal val="#ppt_x"/>
                                          </p:val>
                                        </p:tav>
                                      </p:tavLst>
                                    </p:anim>
                                    <p:anim calcmode="lin" valueType="num">
                                      <p:cBhvr>
                                        <p:cTn id="71" dur="1000" fill="hold"/>
                                        <p:tgtEl>
                                          <p:spTgt spid="65"/>
                                        </p:tgtEl>
                                        <p:attrNameLst>
                                          <p:attrName>ppt_y</p:attrName>
                                        </p:attrNameLst>
                                      </p:cBhvr>
                                      <p:tavLst>
                                        <p:tav tm="0">
                                          <p:val>
                                            <p:strVal val="#ppt_y+.1"/>
                                          </p:val>
                                        </p:tav>
                                        <p:tav tm="100000">
                                          <p:val>
                                            <p:strVal val="#ppt_y"/>
                                          </p:val>
                                        </p:tav>
                                      </p:tavLst>
                                    </p:anim>
                                  </p:childTnLst>
                                </p:cTn>
                              </p:par>
                              <p:par>
                                <p:cTn id="72" presetID="42" presetClass="entr" presetSubtype="0" fill="hold" grpId="0" nodeType="withEffect">
                                  <p:stCondLst>
                                    <p:cond delay="0"/>
                                  </p:stCondLst>
                                  <p:childTnLst>
                                    <p:set>
                                      <p:cBhvr>
                                        <p:cTn id="73" dur="1" fill="hold">
                                          <p:stCondLst>
                                            <p:cond delay="0"/>
                                          </p:stCondLst>
                                        </p:cTn>
                                        <p:tgtEl>
                                          <p:spTgt spid="66"/>
                                        </p:tgtEl>
                                        <p:attrNameLst>
                                          <p:attrName>style.visibility</p:attrName>
                                        </p:attrNameLst>
                                      </p:cBhvr>
                                      <p:to>
                                        <p:strVal val="visible"/>
                                      </p:to>
                                    </p:set>
                                    <p:animEffect transition="in" filter="fade">
                                      <p:cBhvr>
                                        <p:cTn id="74" dur="1000"/>
                                        <p:tgtEl>
                                          <p:spTgt spid="66"/>
                                        </p:tgtEl>
                                      </p:cBhvr>
                                    </p:animEffect>
                                    <p:anim calcmode="lin" valueType="num">
                                      <p:cBhvr>
                                        <p:cTn id="75" dur="1000" fill="hold"/>
                                        <p:tgtEl>
                                          <p:spTgt spid="66"/>
                                        </p:tgtEl>
                                        <p:attrNameLst>
                                          <p:attrName>ppt_x</p:attrName>
                                        </p:attrNameLst>
                                      </p:cBhvr>
                                      <p:tavLst>
                                        <p:tav tm="0">
                                          <p:val>
                                            <p:strVal val="#ppt_x"/>
                                          </p:val>
                                        </p:tav>
                                        <p:tav tm="100000">
                                          <p:val>
                                            <p:strVal val="#ppt_x"/>
                                          </p:val>
                                        </p:tav>
                                      </p:tavLst>
                                    </p:anim>
                                    <p:anim calcmode="lin" valueType="num">
                                      <p:cBhvr>
                                        <p:cTn id="76" dur="1000" fill="hold"/>
                                        <p:tgtEl>
                                          <p:spTgt spid="66"/>
                                        </p:tgtEl>
                                        <p:attrNameLst>
                                          <p:attrName>ppt_y</p:attrName>
                                        </p:attrNameLst>
                                      </p:cBhvr>
                                      <p:tavLst>
                                        <p:tav tm="0">
                                          <p:val>
                                            <p:strVal val="#ppt_y+.1"/>
                                          </p:val>
                                        </p:tav>
                                        <p:tav tm="100000">
                                          <p:val>
                                            <p:strVal val="#ppt_y"/>
                                          </p:val>
                                        </p:tav>
                                      </p:tavLst>
                                    </p:anim>
                                  </p:childTnLst>
                                </p:cTn>
                              </p:par>
                              <p:par>
                                <p:cTn id="77" presetID="42" presetClass="entr" presetSubtype="0" fill="hold" grpId="0" nodeType="withEffect">
                                  <p:stCondLst>
                                    <p:cond delay="0"/>
                                  </p:stCondLst>
                                  <p:childTnLst>
                                    <p:set>
                                      <p:cBhvr>
                                        <p:cTn id="78" dur="1" fill="hold">
                                          <p:stCondLst>
                                            <p:cond delay="0"/>
                                          </p:stCondLst>
                                        </p:cTn>
                                        <p:tgtEl>
                                          <p:spTgt spid="67"/>
                                        </p:tgtEl>
                                        <p:attrNameLst>
                                          <p:attrName>style.visibility</p:attrName>
                                        </p:attrNameLst>
                                      </p:cBhvr>
                                      <p:to>
                                        <p:strVal val="visible"/>
                                      </p:to>
                                    </p:set>
                                    <p:animEffect transition="in" filter="fade">
                                      <p:cBhvr>
                                        <p:cTn id="79" dur="1000"/>
                                        <p:tgtEl>
                                          <p:spTgt spid="67"/>
                                        </p:tgtEl>
                                      </p:cBhvr>
                                    </p:animEffect>
                                    <p:anim calcmode="lin" valueType="num">
                                      <p:cBhvr>
                                        <p:cTn id="80" dur="1000" fill="hold"/>
                                        <p:tgtEl>
                                          <p:spTgt spid="67"/>
                                        </p:tgtEl>
                                        <p:attrNameLst>
                                          <p:attrName>ppt_x</p:attrName>
                                        </p:attrNameLst>
                                      </p:cBhvr>
                                      <p:tavLst>
                                        <p:tav tm="0">
                                          <p:val>
                                            <p:strVal val="#ppt_x"/>
                                          </p:val>
                                        </p:tav>
                                        <p:tav tm="100000">
                                          <p:val>
                                            <p:strVal val="#ppt_x"/>
                                          </p:val>
                                        </p:tav>
                                      </p:tavLst>
                                    </p:anim>
                                    <p:anim calcmode="lin" valueType="num">
                                      <p:cBhvr>
                                        <p:cTn id="81" dur="1000" fill="hold"/>
                                        <p:tgtEl>
                                          <p:spTgt spid="67"/>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0"/>
                                  </p:stCondLst>
                                  <p:childTnLst>
                                    <p:set>
                                      <p:cBhvr>
                                        <p:cTn id="83" dur="1" fill="hold">
                                          <p:stCondLst>
                                            <p:cond delay="0"/>
                                          </p:stCondLst>
                                        </p:cTn>
                                        <p:tgtEl>
                                          <p:spTgt spid="68"/>
                                        </p:tgtEl>
                                        <p:attrNameLst>
                                          <p:attrName>style.visibility</p:attrName>
                                        </p:attrNameLst>
                                      </p:cBhvr>
                                      <p:to>
                                        <p:strVal val="visible"/>
                                      </p:to>
                                    </p:set>
                                    <p:animEffect transition="in" filter="fade">
                                      <p:cBhvr>
                                        <p:cTn id="84" dur="1000"/>
                                        <p:tgtEl>
                                          <p:spTgt spid="68"/>
                                        </p:tgtEl>
                                      </p:cBhvr>
                                    </p:animEffect>
                                    <p:anim calcmode="lin" valueType="num">
                                      <p:cBhvr>
                                        <p:cTn id="85" dur="1000" fill="hold"/>
                                        <p:tgtEl>
                                          <p:spTgt spid="68"/>
                                        </p:tgtEl>
                                        <p:attrNameLst>
                                          <p:attrName>ppt_x</p:attrName>
                                        </p:attrNameLst>
                                      </p:cBhvr>
                                      <p:tavLst>
                                        <p:tav tm="0">
                                          <p:val>
                                            <p:strVal val="#ppt_x"/>
                                          </p:val>
                                        </p:tav>
                                        <p:tav tm="100000">
                                          <p:val>
                                            <p:strVal val="#ppt_x"/>
                                          </p:val>
                                        </p:tav>
                                      </p:tavLst>
                                    </p:anim>
                                    <p:anim calcmode="lin" valueType="num">
                                      <p:cBhvr>
                                        <p:cTn id="86" dur="1000" fill="hold"/>
                                        <p:tgtEl>
                                          <p:spTgt spid="68"/>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0"/>
                                  </p:stCondLst>
                                  <p:childTnLst>
                                    <p:set>
                                      <p:cBhvr>
                                        <p:cTn id="88" dur="1" fill="hold">
                                          <p:stCondLst>
                                            <p:cond delay="0"/>
                                          </p:stCondLst>
                                        </p:cTn>
                                        <p:tgtEl>
                                          <p:spTgt spid="69"/>
                                        </p:tgtEl>
                                        <p:attrNameLst>
                                          <p:attrName>style.visibility</p:attrName>
                                        </p:attrNameLst>
                                      </p:cBhvr>
                                      <p:to>
                                        <p:strVal val="visible"/>
                                      </p:to>
                                    </p:set>
                                    <p:animEffect transition="in" filter="fade">
                                      <p:cBhvr>
                                        <p:cTn id="89" dur="1000"/>
                                        <p:tgtEl>
                                          <p:spTgt spid="69"/>
                                        </p:tgtEl>
                                      </p:cBhvr>
                                    </p:animEffect>
                                    <p:anim calcmode="lin" valueType="num">
                                      <p:cBhvr>
                                        <p:cTn id="90" dur="1000" fill="hold"/>
                                        <p:tgtEl>
                                          <p:spTgt spid="69"/>
                                        </p:tgtEl>
                                        <p:attrNameLst>
                                          <p:attrName>ppt_x</p:attrName>
                                        </p:attrNameLst>
                                      </p:cBhvr>
                                      <p:tavLst>
                                        <p:tav tm="0">
                                          <p:val>
                                            <p:strVal val="#ppt_x"/>
                                          </p:val>
                                        </p:tav>
                                        <p:tav tm="100000">
                                          <p:val>
                                            <p:strVal val="#ppt_x"/>
                                          </p:val>
                                        </p:tav>
                                      </p:tavLst>
                                    </p:anim>
                                    <p:anim calcmode="lin" valueType="num">
                                      <p:cBhvr>
                                        <p:cTn id="91" dur="1000" fill="hold"/>
                                        <p:tgtEl>
                                          <p:spTgt spid="69"/>
                                        </p:tgtEl>
                                        <p:attrNameLst>
                                          <p:attrName>ppt_y</p:attrName>
                                        </p:attrNameLst>
                                      </p:cBhvr>
                                      <p:tavLst>
                                        <p:tav tm="0">
                                          <p:val>
                                            <p:strVal val="#ppt_y+.1"/>
                                          </p:val>
                                        </p:tav>
                                        <p:tav tm="100000">
                                          <p:val>
                                            <p:strVal val="#ppt_y"/>
                                          </p:val>
                                        </p:tav>
                                      </p:tavLst>
                                    </p:anim>
                                  </p:childTnLst>
                                </p:cTn>
                              </p:par>
                              <p:par>
                                <p:cTn id="92" presetID="42" presetClass="entr" presetSubtype="0" fill="hold" grpId="0" nodeType="withEffect">
                                  <p:stCondLst>
                                    <p:cond delay="0"/>
                                  </p:stCondLst>
                                  <p:childTnLst>
                                    <p:set>
                                      <p:cBhvr>
                                        <p:cTn id="93" dur="1" fill="hold">
                                          <p:stCondLst>
                                            <p:cond delay="0"/>
                                          </p:stCondLst>
                                        </p:cTn>
                                        <p:tgtEl>
                                          <p:spTgt spid="70"/>
                                        </p:tgtEl>
                                        <p:attrNameLst>
                                          <p:attrName>style.visibility</p:attrName>
                                        </p:attrNameLst>
                                      </p:cBhvr>
                                      <p:to>
                                        <p:strVal val="visible"/>
                                      </p:to>
                                    </p:set>
                                    <p:animEffect transition="in" filter="fade">
                                      <p:cBhvr>
                                        <p:cTn id="94" dur="1000"/>
                                        <p:tgtEl>
                                          <p:spTgt spid="70"/>
                                        </p:tgtEl>
                                      </p:cBhvr>
                                    </p:animEffect>
                                    <p:anim calcmode="lin" valueType="num">
                                      <p:cBhvr>
                                        <p:cTn id="95" dur="1000" fill="hold"/>
                                        <p:tgtEl>
                                          <p:spTgt spid="70"/>
                                        </p:tgtEl>
                                        <p:attrNameLst>
                                          <p:attrName>ppt_x</p:attrName>
                                        </p:attrNameLst>
                                      </p:cBhvr>
                                      <p:tavLst>
                                        <p:tav tm="0">
                                          <p:val>
                                            <p:strVal val="#ppt_x"/>
                                          </p:val>
                                        </p:tav>
                                        <p:tav tm="100000">
                                          <p:val>
                                            <p:strVal val="#ppt_x"/>
                                          </p:val>
                                        </p:tav>
                                      </p:tavLst>
                                    </p:anim>
                                    <p:anim calcmode="lin" valueType="num">
                                      <p:cBhvr>
                                        <p:cTn id="96" dur="1000" fill="hold"/>
                                        <p:tgtEl>
                                          <p:spTgt spid="70"/>
                                        </p:tgtEl>
                                        <p:attrNameLst>
                                          <p:attrName>ppt_y</p:attrName>
                                        </p:attrNameLst>
                                      </p:cBhvr>
                                      <p:tavLst>
                                        <p:tav tm="0">
                                          <p:val>
                                            <p:strVal val="#ppt_y+.1"/>
                                          </p:val>
                                        </p:tav>
                                        <p:tav tm="100000">
                                          <p:val>
                                            <p:strVal val="#ppt_y"/>
                                          </p:val>
                                        </p:tav>
                                      </p:tavLst>
                                    </p:anim>
                                  </p:childTnLst>
                                </p:cTn>
                              </p:par>
                              <p:par>
                                <p:cTn id="97" presetID="42" presetClass="entr" presetSubtype="0" fill="hold" grpId="0" nodeType="withEffect">
                                  <p:stCondLst>
                                    <p:cond delay="0"/>
                                  </p:stCondLst>
                                  <p:childTnLst>
                                    <p:set>
                                      <p:cBhvr>
                                        <p:cTn id="98" dur="1" fill="hold">
                                          <p:stCondLst>
                                            <p:cond delay="0"/>
                                          </p:stCondLst>
                                        </p:cTn>
                                        <p:tgtEl>
                                          <p:spTgt spid="71"/>
                                        </p:tgtEl>
                                        <p:attrNameLst>
                                          <p:attrName>style.visibility</p:attrName>
                                        </p:attrNameLst>
                                      </p:cBhvr>
                                      <p:to>
                                        <p:strVal val="visible"/>
                                      </p:to>
                                    </p:set>
                                    <p:animEffect transition="in" filter="fade">
                                      <p:cBhvr>
                                        <p:cTn id="99" dur="1000"/>
                                        <p:tgtEl>
                                          <p:spTgt spid="71"/>
                                        </p:tgtEl>
                                      </p:cBhvr>
                                    </p:animEffect>
                                    <p:anim calcmode="lin" valueType="num">
                                      <p:cBhvr>
                                        <p:cTn id="100" dur="1000" fill="hold"/>
                                        <p:tgtEl>
                                          <p:spTgt spid="71"/>
                                        </p:tgtEl>
                                        <p:attrNameLst>
                                          <p:attrName>ppt_x</p:attrName>
                                        </p:attrNameLst>
                                      </p:cBhvr>
                                      <p:tavLst>
                                        <p:tav tm="0">
                                          <p:val>
                                            <p:strVal val="#ppt_x"/>
                                          </p:val>
                                        </p:tav>
                                        <p:tav tm="100000">
                                          <p:val>
                                            <p:strVal val="#ppt_x"/>
                                          </p:val>
                                        </p:tav>
                                      </p:tavLst>
                                    </p:anim>
                                    <p:anim calcmode="lin" valueType="num">
                                      <p:cBhvr>
                                        <p:cTn id="101" dur="1000" fill="hold"/>
                                        <p:tgtEl>
                                          <p:spTgt spid="71"/>
                                        </p:tgtEl>
                                        <p:attrNameLst>
                                          <p:attrName>ppt_y</p:attrName>
                                        </p:attrNameLst>
                                      </p:cBhvr>
                                      <p:tavLst>
                                        <p:tav tm="0">
                                          <p:val>
                                            <p:strVal val="#ppt_y+.1"/>
                                          </p:val>
                                        </p:tav>
                                        <p:tav tm="100000">
                                          <p:val>
                                            <p:strVal val="#ppt_y"/>
                                          </p:val>
                                        </p:tav>
                                      </p:tavLst>
                                    </p:anim>
                                  </p:childTnLst>
                                </p:cTn>
                              </p:par>
                              <p:par>
                                <p:cTn id="102" presetID="42" presetClass="entr" presetSubtype="0" fill="hold" grpId="0" nodeType="withEffect">
                                  <p:stCondLst>
                                    <p:cond delay="0"/>
                                  </p:stCondLst>
                                  <p:childTnLst>
                                    <p:set>
                                      <p:cBhvr>
                                        <p:cTn id="103" dur="1" fill="hold">
                                          <p:stCondLst>
                                            <p:cond delay="0"/>
                                          </p:stCondLst>
                                        </p:cTn>
                                        <p:tgtEl>
                                          <p:spTgt spid="72"/>
                                        </p:tgtEl>
                                        <p:attrNameLst>
                                          <p:attrName>style.visibility</p:attrName>
                                        </p:attrNameLst>
                                      </p:cBhvr>
                                      <p:to>
                                        <p:strVal val="visible"/>
                                      </p:to>
                                    </p:set>
                                    <p:animEffect transition="in" filter="fade">
                                      <p:cBhvr>
                                        <p:cTn id="104" dur="1000"/>
                                        <p:tgtEl>
                                          <p:spTgt spid="72"/>
                                        </p:tgtEl>
                                      </p:cBhvr>
                                    </p:animEffect>
                                    <p:anim calcmode="lin" valueType="num">
                                      <p:cBhvr>
                                        <p:cTn id="105" dur="1000" fill="hold"/>
                                        <p:tgtEl>
                                          <p:spTgt spid="72"/>
                                        </p:tgtEl>
                                        <p:attrNameLst>
                                          <p:attrName>ppt_x</p:attrName>
                                        </p:attrNameLst>
                                      </p:cBhvr>
                                      <p:tavLst>
                                        <p:tav tm="0">
                                          <p:val>
                                            <p:strVal val="#ppt_x"/>
                                          </p:val>
                                        </p:tav>
                                        <p:tav tm="100000">
                                          <p:val>
                                            <p:strVal val="#ppt_x"/>
                                          </p:val>
                                        </p:tav>
                                      </p:tavLst>
                                    </p:anim>
                                    <p:anim calcmode="lin" valueType="num">
                                      <p:cBhvr>
                                        <p:cTn id="106" dur="1000" fill="hold"/>
                                        <p:tgtEl>
                                          <p:spTgt spid="72"/>
                                        </p:tgtEl>
                                        <p:attrNameLst>
                                          <p:attrName>ppt_y</p:attrName>
                                        </p:attrNameLst>
                                      </p:cBhvr>
                                      <p:tavLst>
                                        <p:tav tm="0">
                                          <p:val>
                                            <p:strVal val="#ppt_y+.1"/>
                                          </p:val>
                                        </p:tav>
                                        <p:tav tm="100000">
                                          <p:val>
                                            <p:strVal val="#ppt_y"/>
                                          </p:val>
                                        </p:tav>
                                      </p:tavLst>
                                    </p:anim>
                                  </p:childTnLst>
                                </p:cTn>
                              </p:par>
                              <p:par>
                                <p:cTn id="107" presetID="42" presetClass="entr" presetSubtype="0" fill="hold" grpId="0" nodeType="withEffect">
                                  <p:stCondLst>
                                    <p:cond delay="0"/>
                                  </p:stCondLst>
                                  <p:childTnLst>
                                    <p:set>
                                      <p:cBhvr>
                                        <p:cTn id="108" dur="1" fill="hold">
                                          <p:stCondLst>
                                            <p:cond delay="0"/>
                                          </p:stCondLst>
                                        </p:cTn>
                                        <p:tgtEl>
                                          <p:spTgt spid="73"/>
                                        </p:tgtEl>
                                        <p:attrNameLst>
                                          <p:attrName>style.visibility</p:attrName>
                                        </p:attrNameLst>
                                      </p:cBhvr>
                                      <p:to>
                                        <p:strVal val="visible"/>
                                      </p:to>
                                    </p:set>
                                    <p:animEffect transition="in" filter="fade">
                                      <p:cBhvr>
                                        <p:cTn id="109" dur="1000"/>
                                        <p:tgtEl>
                                          <p:spTgt spid="73"/>
                                        </p:tgtEl>
                                      </p:cBhvr>
                                    </p:animEffect>
                                    <p:anim calcmode="lin" valueType="num">
                                      <p:cBhvr>
                                        <p:cTn id="110" dur="1000" fill="hold"/>
                                        <p:tgtEl>
                                          <p:spTgt spid="73"/>
                                        </p:tgtEl>
                                        <p:attrNameLst>
                                          <p:attrName>ppt_x</p:attrName>
                                        </p:attrNameLst>
                                      </p:cBhvr>
                                      <p:tavLst>
                                        <p:tav tm="0">
                                          <p:val>
                                            <p:strVal val="#ppt_x"/>
                                          </p:val>
                                        </p:tav>
                                        <p:tav tm="100000">
                                          <p:val>
                                            <p:strVal val="#ppt_x"/>
                                          </p:val>
                                        </p:tav>
                                      </p:tavLst>
                                    </p:anim>
                                    <p:anim calcmode="lin" valueType="num">
                                      <p:cBhvr>
                                        <p:cTn id="111" dur="1000" fill="hold"/>
                                        <p:tgtEl>
                                          <p:spTgt spid="73"/>
                                        </p:tgtEl>
                                        <p:attrNameLst>
                                          <p:attrName>ppt_y</p:attrName>
                                        </p:attrNameLst>
                                      </p:cBhvr>
                                      <p:tavLst>
                                        <p:tav tm="0">
                                          <p:val>
                                            <p:strVal val="#ppt_y+.1"/>
                                          </p:val>
                                        </p:tav>
                                        <p:tav tm="100000">
                                          <p:val>
                                            <p:strVal val="#ppt_y"/>
                                          </p:val>
                                        </p:tav>
                                      </p:tavLst>
                                    </p:anim>
                                  </p:childTnLst>
                                </p:cTn>
                              </p:par>
                              <p:par>
                                <p:cTn id="112" presetID="42" presetClass="entr" presetSubtype="0" fill="hold" grpId="0" nodeType="withEffect">
                                  <p:stCondLst>
                                    <p:cond delay="0"/>
                                  </p:stCondLst>
                                  <p:childTnLst>
                                    <p:set>
                                      <p:cBhvr>
                                        <p:cTn id="113" dur="1" fill="hold">
                                          <p:stCondLst>
                                            <p:cond delay="0"/>
                                          </p:stCondLst>
                                        </p:cTn>
                                        <p:tgtEl>
                                          <p:spTgt spid="74"/>
                                        </p:tgtEl>
                                        <p:attrNameLst>
                                          <p:attrName>style.visibility</p:attrName>
                                        </p:attrNameLst>
                                      </p:cBhvr>
                                      <p:to>
                                        <p:strVal val="visible"/>
                                      </p:to>
                                    </p:set>
                                    <p:animEffect transition="in" filter="fade">
                                      <p:cBhvr>
                                        <p:cTn id="114" dur="1000"/>
                                        <p:tgtEl>
                                          <p:spTgt spid="74"/>
                                        </p:tgtEl>
                                      </p:cBhvr>
                                    </p:animEffect>
                                    <p:anim calcmode="lin" valueType="num">
                                      <p:cBhvr>
                                        <p:cTn id="115" dur="1000" fill="hold"/>
                                        <p:tgtEl>
                                          <p:spTgt spid="74"/>
                                        </p:tgtEl>
                                        <p:attrNameLst>
                                          <p:attrName>ppt_x</p:attrName>
                                        </p:attrNameLst>
                                      </p:cBhvr>
                                      <p:tavLst>
                                        <p:tav tm="0">
                                          <p:val>
                                            <p:strVal val="#ppt_x"/>
                                          </p:val>
                                        </p:tav>
                                        <p:tav tm="100000">
                                          <p:val>
                                            <p:strVal val="#ppt_x"/>
                                          </p:val>
                                        </p:tav>
                                      </p:tavLst>
                                    </p:anim>
                                    <p:anim calcmode="lin" valueType="num">
                                      <p:cBhvr>
                                        <p:cTn id="116" dur="1000" fill="hold"/>
                                        <p:tgtEl>
                                          <p:spTgt spid="74"/>
                                        </p:tgtEl>
                                        <p:attrNameLst>
                                          <p:attrName>ppt_y</p:attrName>
                                        </p:attrNameLst>
                                      </p:cBhvr>
                                      <p:tavLst>
                                        <p:tav tm="0">
                                          <p:val>
                                            <p:strVal val="#ppt_y+.1"/>
                                          </p:val>
                                        </p:tav>
                                        <p:tav tm="100000">
                                          <p:val>
                                            <p:strVal val="#ppt_y"/>
                                          </p:val>
                                        </p:tav>
                                      </p:tavLst>
                                    </p:anim>
                                  </p:childTnLst>
                                </p:cTn>
                              </p:par>
                              <p:par>
                                <p:cTn id="117" presetID="42" presetClass="entr" presetSubtype="0" fill="hold" grpId="0" nodeType="withEffect">
                                  <p:stCondLst>
                                    <p:cond delay="0"/>
                                  </p:stCondLst>
                                  <p:childTnLst>
                                    <p:set>
                                      <p:cBhvr>
                                        <p:cTn id="118" dur="1" fill="hold">
                                          <p:stCondLst>
                                            <p:cond delay="0"/>
                                          </p:stCondLst>
                                        </p:cTn>
                                        <p:tgtEl>
                                          <p:spTgt spid="75"/>
                                        </p:tgtEl>
                                        <p:attrNameLst>
                                          <p:attrName>style.visibility</p:attrName>
                                        </p:attrNameLst>
                                      </p:cBhvr>
                                      <p:to>
                                        <p:strVal val="visible"/>
                                      </p:to>
                                    </p:set>
                                    <p:animEffect transition="in" filter="fade">
                                      <p:cBhvr>
                                        <p:cTn id="119" dur="1000"/>
                                        <p:tgtEl>
                                          <p:spTgt spid="75"/>
                                        </p:tgtEl>
                                      </p:cBhvr>
                                    </p:animEffect>
                                    <p:anim calcmode="lin" valueType="num">
                                      <p:cBhvr>
                                        <p:cTn id="120" dur="1000" fill="hold"/>
                                        <p:tgtEl>
                                          <p:spTgt spid="75"/>
                                        </p:tgtEl>
                                        <p:attrNameLst>
                                          <p:attrName>ppt_x</p:attrName>
                                        </p:attrNameLst>
                                      </p:cBhvr>
                                      <p:tavLst>
                                        <p:tav tm="0">
                                          <p:val>
                                            <p:strVal val="#ppt_x"/>
                                          </p:val>
                                        </p:tav>
                                        <p:tav tm="100000">
                                          <p:val>
                                            <p:strVal val="#ppt_x"/>
                                          </p:val>
                                        </p:tav>
                                      </p:tavLst>
                                    </p:anim>
                                    <p:anim calcmode="lin" valueType="num">
                                      <p:cBhvr>
                                        <p:cTn id="121" dur="1000" fill="hold"/>
                                        <p:tgtEl>
                                          <p:spTgt spid="75"/>
                                        </p:tgtEl>
                                        <p:attrNameLst>
                                          <p:attrName>ppt_y</p:attrName>
                                        </p:attrNameLst>
                                      </p:cBhvr>
                                      <p:tavLst>
                                        <p:tav tm="0">
                                          <p:val>
                                            <p:strVal val="#ppt_y+.1"/>
                                          </p:val>
                                        </p:tav>
                                        <p:tav tm="100000">
                                          <p:val>
                                            <p:strVal val="#ppt_y"/>
                                          </p:val>
                                        </p:tav>
                                      </p:tavLst>
                                    </p:anim>
                                  </p:childTnLst>
                                </p:cTn>
                              </p:par>
                              <p:par>
                                <p:cTn id="122" presetID="42" presetClass="entr" presetSubtype="0" fill="hold" grpId="0" nodeType="withEffect">
                                  <p:stCondLst>
                                    <p:cond delay="0"/>
                                  </p:stCondLst>
                                  <p:childTnLst>
                                    <p:set>
                                      <p:cBhvr>
                                        <p:cTn id="123" dur="1" fill="hold">
                                          <p:stCondLst>
                                            <p:cond delay="0"/>
                                          </p:stCondLst>
                                        </p:cTn>
                                        <p:tgtEl>
                                          <p:spTgt spid="76"/>
                                        </p:tgtEl>
                                        <p:attrNameLst>
                                          <p:attrName>style.visibility</p:attrName>
                                        </p:attrNameLst>
                                      </p:cBhvr>
                                      <p:to>
                                        <p:strVal val="visible"/>
                                      </p:to>
                                    </p:set>
                                    <p:animEffect transition="in" filter="fade">
                                      <p:cBhvr>
                                        <p:cTn id="124" dur="1000"/>
                                        <p:tgtEl>
                                          <p:spTgt spid="76"/>
                                        </p:tgtEl>
                                      </p:cBhvr>
                                    </p:animEffect>
                                    <p:anim calcmode="lin" valueType="num">
                                      <p:cBhvr>
                                        <p:cTn id="125" dur="1000" fill="hold"/>
                                        <p:tgtEl>
                                          <p:spTgt spid="76"/>
                                        </p:tgtEl>
                                        <p:attrNameLst>
                                          <p:attrName>ppt_x</p:attrName>
                                        </p:attrNameLst>
                                      </p:cBhvr>
                                      <p:tavLst>
                                        <p:tav tm="0">
                                          <p:val>
                                            <p:strVal val="#ppt_x"/>
                                          </p:val>
                                        </p:tav>
                                        <p:tav tm="100000">
                                          <p:val>
                                            <p:strVal val="#ppt_x"/>
                                          </p:val>
                                        </p:tav>
                                      </p:tavLst>
                                    </p:anim>
                                    <p:anim calcmode="lin" valueType="num">
                                      <p:cBhvr>
                                        <p:cTn id="126" dur="1000" fill="hold"/>
                                        <p:tgtEl>
                                          <p:spTgt spid="76"/>
                                        </p:tgtEl>
                                        <p:attrNameLst>
                                          <p:attrName>ppt_y</p:attrName>
                                        </p:attrNameLst>
                                      </p:cBhvr>
                                      <p:tavLst>
                                        <p:tav tm="0">
                                          <p:val>
                                            <p:strVal val="#ppt_y+.1"/>
                                          </p:val>
                                        </p:tav>
                                        <p:tav tm="100000">
                                          <p:val>
                                            <p:strVal val="#ppt_y"/>
                                          </p:val>
                                        </p:tav>
                                      </p:tavLst>
                                    </p:anim>
                                  </p:childTnLst>
                                </p:cTn>
                              </p:par>
                              <p:par>
                                <p:cTn id="127" presetID="42" presetClass="entr" presetSubtype="0" fill="hold" grpId="0" nodeType="withEffect">
                                  <p:stCondLst>
                                    <p:cond delay="0"/>
                                  </p:stCondLst>
                                  <p:childTnLst>
                                    <p:set>
                                      <p:cBhvr>
                                        <p:cTn id="128" dur="1" fill="hold">
                                          <p:stCondLst>
                                            <p:cond delay="0"/>
                                          </p:stCondLst>
                                        </p:cTn>
                                        <p:tgtEl>
                                          <p:spTgt spid="77"/>
                                        </p:tgtEl>
                                        <p:attrNameLst>
                                          <p:attrName>style.visibility</p:attrName>
                                        </p:attrNameLst>
                                      </p:cBhvr>
                                      <p:to>
                                        <p:strVal val="visible"/>
                                      </p:to>
                                    </p:set>
                                    <p:animEffect transition="in" filter="fade">
                                      <p:cBhvr>
                                        <p:cTn id="129" dur="1000"/>
                                        <p:tgtEl>
                                          <p:spTgt spid="77"/>
                                        </p:tgtEl>
                                      </p:cBhvr>
                                    </p:animEffect>
                                    <p:anim calcmode="lin" valueType="num">
                                      <p:cBhvr>
                                        <p:cTn id="130" dur="1000" fill="hold"/>
                                        <p:tgtEl>
                                          <p:spTgt spid="77"/>
                                        </p:tgtEl>
                                        <p:attrNameLst>
                                          <p:attrName>ppt_x</p:attrName>
                                        </p:attrNameLst>
                                      </p:cBhvr>
                                      <p:tavLst>
                                        <p:tav tm="0">
                                          <p:val>
                                            <p:strVal val="#ppt_x"/>
                                          </p:val>
                                        </p:tav>
                                        <p:tav tm="100000">
                                          <p:val>
                                            <p:strVal val="#ppt_x"/>
                                          </p:val>
                                        </p:tav>
                                      </p:tavLst>
                                    </p:anim>
                                    <p:anim calcmode="lin" valueType="num">
                                      <p:cBhvr>
                                        <p:cTn id="131" dur="1000" fill="hold"/>
                                        <p:tgtEl>
                                          <p:spTgt spid="77"/>
                                        </p:tgtEl>
                                        <p:attrNameLst>
                                          <p:attrName>ppt_y</p:attrName>
                                        </p:attrNameLst>
                                      </p:cBhvr>
                                      <p:tavLst>
                                        <p:tav tm="0">
                                          <p:val>
                                            <p:strVal val="#ppt_y+.1"/>
                                          </p:val>
                                        </p:tav>
                                        <p:tav tm="100000">
                                          <p:val>
                                            <p:strVal val="#ppt_y"/>
                                          </p:val>
                                        </p:tav>
                                      </p:tavLst>
                                    </p:anim>
                                  </p:childTnLst>
                                </p:cTn>
                              </p:par>
                              <p:par>
                                <p:cTn id="132" presetID="42" presetClass="entr" presetSubtype="0" fill="hold" grpId="0" nodeType="withEffect">
                                  <p:stCondLst>
                                    <p:cond delay="0"/>
                                  </p:stCondLst>
                                  <p:childTnLst>
                                    <p:set>
                                      <p:cBhvr>
                                        <p:cTn id="133" dur="1" fill="hold">
                                          <p:stCondLst>
                                            <p:cond delay="0"/>
                                          </p:stCondLst>
                                        </p:cTn>
                                        <p:tgtEl>
                                          <p:spTgt spid="78"/>
                                        </p:tgtEl>
                                        <p:attrNameLst>
                                          <p:attrName>style.visibility</p:attrName>
                                        </p:attrNameLst>
                                      </p:cBhvr>
                                      <p:to>
                                        <p:strVal val="visible"/>
                                      </p:to>
                                    </p:set>
                                    <p:animEffect transition="in" filter="fade">
                                      <p:cBhvr>
                                        <p:cTn id="134" dur="1000"/>
                                        <p:tgtEl>
                                          <p:spTgt spid="78"/>
                                        </p:tgtEl>
                                      </p:cBhvr>
                                    </p:animEffect>
                                    <p:anim calcmode="lin" valueType="num">
                                      <p:cBhvr>
                                        <p:cTn id="135" dur="1000" fill="hold"/>
                                        <p:tgtEl>
                                          <p:spTgt spid="78"/>
                                        </p:tgtEl>
                                        <p:attrNameLst>
                                          <p:attrName>ppt_x</p:attrName>
                                        </p:attrNameLst>
                                      </p:cBhvr>
                                      <p:tavLst>
                                        <p:tav tm="0">
                                          <p:val>
                                            <p:strVal val="#ppt_x"/>
                                          </p:val>
                                        </p:tav>
                                        <p:tav tm="100000">
                                          <p:val>
                                            <p:strVal val="#ppt_x"/>
                                          </p:val>
                                        </p:tav>
                                      </p:tavLst>
                                    </p:anim>
                                    <p:anim calcmode="lin" valueType="num">
                                      <p:cBhvr>
                                        <p:cTn id="136" dur="1000" fill="hold"/>
                                        <p:tgtEl>
                                          <p:spTgt spid="78"/>
                                        </p:tgtEl>
                                        <p:attrNameLst>
                                          <p:attrName>ppt_y</p:attrName>
                                        </p:attrNameLst>
                                      </p:cBhvr>
                                      <p:tavLst>
                                        <p:tav tm="0">
                                          <p:val>
                                            <p:strVal val="#ppt_y+.1"/>
                                          </p:val>
                                        </p:tav>
                                        <p:tav tm="100000">
                                          <p:val>
                                            <p:strVal val="#ppt_y"/>
                                          </p:val>
                                        </p:tav>
                                      </p:tavLst>
                                    </p:anim>
                                  </p:childTnLst>
                                </p:cTn>
                              </p:par>
                              <p:par>
                                <p:cTn id="137" presetID="42" presetClass="entr" presetSubtype="0" fill="hold" grpId="0" nodeType="withEffect">
                                  <p:stCondLst>
                                    <p:cond delay="0"/>
                                  </p:stCondLst>
                                  <p:childTnLst>
                                    <p:set>
                                      <p:cBhvr>
                                        <p:cTn id="138" dur="1" fill="hold">
                                          <p:stCondLst>
                                            <p:cond delay="0"/>
                                          </p:stCondLst>
                                        </p:cTn>
                                        <p:tgtEl>
                                          <p:spTgt spid="79"/>
                                        </p:tgtEl>
                                        <p:attrNameLst>
                                          <p:attrName>style.visibility</p:attrName>
                                        </p:attrNameLst>
                                      </p:cBhvr>
                                      <p:to>
                                        <p:strVal val="visible"/>
                                      </p:to>
                                    </p:set>
                                    <p:animEffect transition="in" filter="fade">
                                      <p:cBhvr>
                                        <p:cTn id="139" dur="1000"/>
                                        <p:tgtEl>
                                          <p:spTgt spid="79"/>
                                        </p:tgtEl>
                                      </p:cBhvr>
                                    </p:animEffect>
                                    <p:anim calcmode="lin" valueType="num">
                                      <p:cBhvr>
                                        <p:cTn id="140" dur="1000" fill="hold"/>
                                        <p:tgtEl>
                                          <p:spTgt spid="79"/>
                                        </p:tgtEl>
                                        <p:attrNameLst>
                                          <p:attrName>ppt_x</p:attrName>
                                        </p:attrNameLst>
                                      </p:cBhvr>
                                      <p:tavLst>
                                        <p:tav tm="0">
                                          <p:val>
                                            <p:strVal val="#ppt_x"/>
                                          </p:val>
                                        </p:tav>
                                        <p:tav tm="100000">
                                          <p:val>
                                            <p:strVal val="#ppt_x"/>
                                          </p:val>
                                        </p:tav>
                                      </p:tavLst>
                                    </p:anim>
                                    <p:anim calcmode="lin" valueType="num">
                                      <p:cBhvr>
                                        <p:cTn id="141" dur="1000" fill="hold"/>
                                        <p:tgtEl>
                                          <p:spTgt spid="79"/>
                                        </p:tgtEl>
                                        <p:attrNameLst>
                                          <p:attrName>ppt_y</p:attrName>
                                        </p:attrNameLst>
                                      </p:cBhvr>
                                      <p:tavLst>
                                        <p:tav tm="0">
                                          <p:val>
                                            <p:strVal val="#ppt_y+.1"/>
                                          </p:val>
                                        </p:tav>
                                        <p:tav tm="100000">
                                          <p:val>
                                            <p:strVal val="#ppt_y"/>
                                          </p:val>
                                        </p:tav>
                                      </p:tavLst>
                                    </p:anim>
                                  </p:childTnLst>
                                </p:cTn>
                              </p:par>
                              <p:par>
                                <p:cTn id="142" presetID="42" presetClass="entr" presetSubtype="0" fill="hold" grpId="0" nodeType="withEffect">
                                  <p:stCondLst>
                                    <p:cond delay="0"/>
                                  </p:stCondLst>
                                  <p:childTnLst>
                                    <p:set>
                                      <p:cBhvr>
                                        <p:cTn id="143" dur="1" fill="hold">
                                          <p:stCondLst>
                                            <p:cond delay="0"/>
                                          </p:stCondLst>
                                        </p:cTn>
                                        <p:tgtEl>
                                          <p:spTgt spid="80"/>
                                        </p:tgtEl>
                                        <p:attrNameLst>
                                          <p:attrName>style.visibility</p:attrName>
                                        </p:attrNameLst>
                                      </p:cBhvr>
                                      <p:to>
                                        <p:strVal val="visible"/>
                                      </p:to>
                                    </p:set>
                                    <p:animEffect transition="in" filter="fade">
                                      <p:cBhvr>
                                        <p:cTn id="144" dur="1000"/>
                                        <p:tgtEl>
                                          <p:spTgt spid="80"/>
                                        </p:tgtEl>
                                      </p:cBhvr>
                                    </p:animEffect>
                                    <p:anim calcmode="lin" valueType="num">
                                      <p:cBhvr>
                                        <p:cTn id="145" dur="1000" fill="hold"/>
                                        <p:tgtEl>
                                          <p:spTgt spid="80"/>
                                        </p:tgtEl>
                                        <p:attrNameLst>
                                          <p:attrName>ppt_x</p:attrName>
                                        </p:attrNameLst>
                                      </p:cBhvr>
                                      <p:tavLst>
                                        <p:tav tm="0">
                                          <p:val>
                                            <p:strVal val="#ppt_x"/>
                                          </p:val>
                                        </p:tav>
                                        <p:tav tm="100000">
                                          <p:val>
                                            <p:strVal val="#ppt_x"/>
                                          </p:val>
                                        </p:tav>
                                      </p:tavLst>
                                    </p:anim>
                                    <p:anim calcmode="lin" valueType="num">
                                      <p:cBhvr>
                                        <p:cTn id="146" dur="1000" fill="hold"/>
                                        <p:tgtEl>
                                          <p:spTgt spid="80"/>
                                        </p:tgtEl>
                                        <p:attrNameLst>
                                          <p:attrName>ppt_y</p:attrName>
                                        </p:attrNameLst>
                                      </p:cBhvr>
                                      <p:tavLst>
                                        <p:tav tm="0">
                                          <p:val>
                                            <p:strVal val="#ppt_y+.1"/>
                                          </p:val>
                                        </p:tav>
                                        <p:tav tm="100000">
                                          <p:val>
                                            <p:strVal val="#ppt_y"/>
                                          </p:val>
                                        </p:tav>
                                      </p:tavLst>
                                    </p:anim>
                                  </p:childTnLst>
                                </p:cTn>
                              </p:par>
                              <p:par>
                                <p:cTn id="147" presetID="42" presetClass="entr" presetSubtype="0" fill="hold" grpId="0" nodeType="withEffect">
                                  <p:stCondLst>
                                    <p:cond delay="0"/>
                                  </p:stCondLst>
                                  <p:childTnLst>
                                    <p:set>
                                      <p:cBhvr>
                                        <p:cTn id="148" dur="1" fill="hold">
                                          <p:stCondLst>
                                            <p:cond delay="0"/>
                                          </p:stCondLst>
                                        </p:cTn>
                                        <p:tgtEl>
                                          <p:spTgt spid="81"/>
                                        </p:tgtEl>
                                        <p:attrNameLst>
                                          <p:attrName>style.visibility</p:attrName>
                                        </p:attrNameLst>
                                      </p:cBhvr>
                                      <p:to>
                                        <p:strVal val="visible"/>
                                      </p:to>
                                    </p:set>
                                    <p:animEffect transition="in" filter="fade">
                                      <p:cBhvr>
                                        <p:cTn id="149" dur="1000"/>
                                        <p:tgtEl>
                                          <p:spTgt spid="81"/>
                                        </p:tgtEl>
                                      </p:cBhvr>
                                    </p:animEffect>
                                    <p:anim calcmode="lin" valueType="num">
                                      <p:cBhvr>
                                        <p:cTn id="150" dur="1000" fill="hold"/>
                                        <p:tgtEl>
                                          <p:spTgt spid="81"/>
                                        </p:tgtEl>
                                        <p:attrNameLst>
                                          <p:attrName>ppt_x</p:attrName>
                                        </p:attrNameLst>
                                      </p:cBhvr>
                                      <p:tavLst>
                                        <p:tav tm="0">
                                          <p:val>
                                            <p:strVal val="#ppt_x"/>
                                          </p:val>
                                        </p:tav>
                                        <p:tav tm="100000">
                                          <p:val>
                                            <p:strVal val="#ppt_x"/>
                                          </p:val>
                                        </p:tav>
                                      </p:tavLst>
                                    </p:anim>
                                    <p:anim calcmode="lin" valueType="num">
                                      <p:cBhvr>
                                        <p:cTn id="151" dur="1000" fill="hold"/>
                                        <p:tgtEl>
                                          <p:spTgt spid="81"/>
                                        </p:tgtEl>
                                        <p:attrNameLst>
                                          <p:attrName>ppt_y</p:attrName>
                                        </p:attrNameLst>
                                      </p:cBhvr>
                                      <p:tavLst>
                                        <p:tav tm="0">
                                          <p:val>
                                            <p:strVal val="#ppt_y+.1"/>
                                          </p:val>
                                        </p:tav>
                                        <p:tav tm="100000">
                                          <p:val>
                                            <p:strVal val="#ppt_y"/>
                                          </p:val>
                                        </p:tav>
                                      </p:tavLst>
                                    </p:anim>
                                  </p:childTnLst>
                                </p:cTn>
                              </p:par>
                              <p:par>
                                <p:cTn id="152" presetID="42" presetClass="entr" presetSubtype="0" fill="hold" grpId="0" nodeType="withEffect">
                                  <p:stCondLst>
                                    <p:cond delay="0"/>
                                  </p:stCondLst>
                                  <p:childTnLst>
                                    <p:set>
                                      <p:cBhvr>
                                        <p:cTn id="153" dur="1" fill="hold">
                                          <p:stCondLst>
                                            <p:cond delay="0"/>
                                          </p:stCondLst>
                                        </p:cTn>
                                        <p:tgtEl>
                                          <p:spTgt spid="82"/>
                                        </p:tgtEl>
                                        <p:attrNameLst>
                                          <p:attrName>style.visibility</p:attrName>
                                        </p:attrNameLst>
                                      </p:cBhvr>
                                      <p:to>
                                        <p:strVal val="visible"/>
                                      </p:to>
                                    </p:set>
                                    <p:animEffect transition="in" filter="fade">
                                      <p:cBhvr>
                                        <p:cTn id="154" dur="1000"/>
                                        <p:tgtEl>
                                          <p:spTgt spid="82"/>
                                        </p:tgtEl>
                                      </p:cBhvr>
                                    </p:animEffect>
                                    <p:anim calcmode="lin" valueType="num">
                                      <p:cBhvr>
                                        <p:cTn id="155" dur="1000" fill="hold"/>
                                        <p:tgtEl>
                                          <p:spTgt spid="82"/>
                                        </p:tgtEl>
                                        <p:attrNameLst>
                                          <p:attrName>ppt_x</p:attrName>
                                        </p:attrNameLst>
                                      </p:cBhvr>
                                      <p:tavLst>
                                        <p:tav tm="0">
                                          <p:val>
                                            <p:strVal val="#ppt_x"/>
                                          </p:val>
                                        </p:tav>
                                        <p:tav tm="100000">
                                          <p:val>
                                            <p:strVal val="#ppt_x"/>
                                          </p:val>
                                        </p:tav>
                                      </p:tavLst>
                                    </p:anim>
                                    <p:anim calcmode="lin" valueType="num">
                                      <p:cBhvr>
                                        <p:cTn id="156" dur="1000" fill="hold"/>
                                        <p:tgtEl>
                                          <p:spTgt spid="82"/>
                                        </p:tgtEl>
                                        <p:attrNameLst>
                                          <p:attrName>ppt_y</p:attrName>
                                        </p:attrNameLst>
                                      </p:cBhvr>
                                      <p:tavLst>
                                        <p:tav tm="0">
                                          <p:val>
                                            <p:strVal val="#ppt_y+.1"/>
                                          </p:val>
                                        </p:tav>
                                        <p:tav tm="100000">
                                          <p:val>
                                            <p:strVal val="#ppt_y"/>
                                          </p:val>
                                        </p:tav>
                                      </p:tavLst>
                                    </p:anim>
                                  </p:childTnLst>
                                </p:cTn>
                              </p:par>
                              <p:par>
                                <p:cTn id="157" presetID="42" presetClass="entr" presetSubtype="0" fill="hold" grpId="0" nodeType="withEffect">
                                  <p:stCondLst>
                                    <p:cond delay="0"/>
                                  </p:stCondLst>
                                  <p:childTnLst>
                                    <p:set>
                                      <p:cBhvr>
                                        <p:cTn id="158" dur="1" fill="hold">
                                          <p:stCondLst>
                                            <p:cond delay="0"/>
                                          </p:stCondLst>
                                        </p:cTn>
                                        <p:tgtEl>
                                          <p:spTgt spid="83"/>
                                        </p:tgtEl>
                                        <p:attrNameLst>
                                          <p:attrName>style.visibility</p:attrName>
                                        </p:attrNameLst>
                                      </p:cBhvr>
                                      <p:to>
                                        <p:strVal val="visible"/>
                                      </p:to>
                                    </p:set>
                                    <p:animEffect transition="in" filter="fade">
                                      <p:cBhvr>
                                        <p:cTn id="159" dur="1000"/>
                                        <p:tgtEl>
                                          <p:spTgt spid="83"/>
                                        </p:tgtEl>
                                      </p:cBhvr>
                                    </p:animEffect>
                                    <p:anim calcmode="lin" valueType="num">
                                      <p:cBhvr>
                                        <p:cTn id="160" dur="1000" fill="hold"/>
                                        <p:tgtEl>
                                          <p:spTgt spid="83"/>
                                        </p:tgtEl>
                                        <p:attrNameLst>
                                          <p:attrName>ppt_x</p:attrName>
                                        </p:attrNameLst>
                                      </p:cBhvr>
                                      <p:tavLst>
                                        <p:tav tm="0">
                                          <p:val>
                                            <p:strVal val="#ppt_x"/>
                                          </p:val>
                                        </p:tav>
                                        <p:tav tm="100000">
                                          <p:val>
                                            <p:strVal val="#ppt_x"/>
                                          </p:val>
                                        </p:tav>
                                      </p:tavLst>
                                    </p:anim>
                                    <p:anim calcmode="lin" valueType="num">
                                      <p:cBhvr>
                                        <p:cTn id="161" dur="1000" fill="hold"/>
                                        <p:tgtEl>
                                          <p:spTgt spid="83"/>
                                        </p:tgtEl>
                                        <p:attrNameLst>
                                          <p:attrName>ppt_y</p:attrName>
                                        </p:attrNameLst>
                                      </p:cBhvr>
                                      <p:tavLst>
                                        <p:tav tm="0">
                                          <p:val>
                                            <p:strVal val="#ppt_y+.1"/>
                                          </p:val>
                                        </p:tav>
                                        <p:tav tm="100000">
                                          <p:val>
                                            <p:strVal val="#ppt_y"/>
                                          </p:val>
                                        </p:tav>
                                      </p:tavLst>
                                    </p:anim>
                                  </p:childTnLst>
                                </p:cTn>
                              </p:par>
                              <p:par>
                                <p:cTn id="162" presetID="42" presetClass="entr" presetSubtype="0" fill="hold" grpId="0" nodeType="withEffect">
                                  <p:stCondLst>
                                    <p:cond delay="0"/>
                                  </p:stCondLst>
                                  <p:childTnLst>
                                    <p:set>
                                      <p:cBhvr>
                                        <p:cTn id="163" dur="1" fill="hold">
                                          <p:stCondLst>
                                            <p:cond delay="0"/>
                                          </p:stCondLst>
                                        </p:cTn>
                                        <p:tgtEl>
                                          <p:spTgt spid="84"/>
                                        </p:tgtEl>
                                        <p:attrNameLst>
                                          <p:attrName>style.visibility</p:attrName>
                                        </p:attrNameLst>
                                      </p:cBhvr>
                                      <p:to>
                                        <p:strVal val="visible"/>
                                      </p:to>
                                    </p:set>
                                    <p:animEffect transition="in" filter="fade">
                                      <p:cBhvr>
                                        <p:cTn id="164" dur="1000"/>
                                        <p:tgtEl>
                                          <p:spTgt spid="84"/>
                                        </p:tgtEl>
                                      </p:cBhvr>
                                    </p:animEffect>
                                    <p:anim calcmode="lin" valueType="num">
                                      <p:cBhvr>
                                        <p:cTn id="165" dur="1000" fill="hold"/>
                                        <p:tgtEl>
                                          <p:spTgt spid="84"/>
                                        </p:tgtEl>
                                        <p:attrNameLst>
                                          <p:attrName>ppt_x</p:attrName>
                                        </p:attrNameLst>
                                      </p:cBhvr>
                                      <p:tavLst>
                                        <p:tav tm="0">
                                          <p:val>
                                            <p:strVal val="#ppt_x"/>
                                          </p:val>
                                        </p:tav>
                                        <p:tav tm="100000">
                                          <p:val>
                                            <p:strVal val="#ppt_x"/>
                                          </p:val>
                                        </p:tav>
                                      </p:tavLst>
                                    </p:anim>
                                    <p:anim calcmode="lin" valueType="num">
                                      <p:cBhvr>
                                        <p:cTn id="166" dur="1000" fill="hold"/>
                                        <p:tgtEl>
                                          <p:spTgt spid="84"/>
                                        </p:tgtEl>
                                        <p:attrNameLst>
                                          <p:attrName>ppt_y</p:attrName>
                                        </p:attrNameLst>
                                      </p:cBhvr>
                                      <p:tavLst>
                                        <p:tav tm="0">
                                          <p:val>
                                            <p:strVal val="#ppt_y+.1"/>
                                          </p:val>
                                        </p:tav>
                                        <p:tav tm="100000">
                                          <p:val>
                                            <p:strVal val="#ppt_y"/>
                                          </p:val>
                                        </p:tav>
                                      </p:tavLst>
                                    </p:anim>
                                  </p:childTnLst>
                                </p:cTn>
                              </p:par>
                              <p:par>
                                <p:cTn id="167" presetID="42" presetClass="entr" presetSubtype="0" fill="hold" grpId="0" nodeType="withEffect">
                                  <p:stCondLst>
                                    <p:cond delay="0"/>
                                  </p:stCondLst>
                                  <p:childTnLst>
                                    <p:set>
                                      <p:cBhvr>
                                        <p:cTn id="168" dur="1" fill="hold">
                                          <p:stCondLst>
                                            <p:cond delay="0"/>
                                          </p:stCondLst>
                                        </p:cTn>
                                        <p:tgtEl>
                                          <p:spTgt spid="85"/>
                                        </p:tgtEl>
                                        <p:attrNameLst>
                                          <p:attrName>style.visibility</p:attrName>
                                        </p:attrNameLst>
                                      </p:cBhvr>
                                      <p:to>
                                        <p:strVal val="visible"/>
                                      </p:to>
                                    </p:set>
                                    <p:animEffect transition="in" filter="fade">
                                      <p:cBhvr>
                                        <p:cTn id="169" dur="1000"/>
                                        <p:tgtEl>
                                          <p:spTgt spid="85"/>
                                        </p:tgtEl>
                                      </p:cBhvr>
                                    </p:animEffect>
                                    <p:anim calcmode="lin" valueType="num">
                                      <p:cBhvr>
                                        <p:cTn id="170" dur="1000" fill="hold"/>
                                        <p:tgtEl>
                                          <p:spTgt spid="85"/>
                                        </p:tgtEl>
                                        <p:attrNameLst>
                                          <p:attrName>ppt_x</p:attrName>
                                        </p:attrNameLst>
                                      </p:cBhvr>
                                      <p:tavLst>
                                        <p:tav tm="0">
                                          <p:val>
                                            <p:strVal val="#ppt_x"/>
                                          </p:val>
                                        </p:tav>
                                        <p:tav tm="100000">
                                          <p:val>
                                            <p:strVal val="#ppt_x"/>
                                          </p:val>
                                        </p:tav>
                                      </p:tavLst>
                                    </p:anim>
                                    <p:anim calcmode="lin" valueType="num">
                                      <p:cBhvr>
                                        <p:cTn id="171" dur="1000" fill="hold"/>
                                        <p:tgtEl>
                                          <p:spTgt spid="85"/>
                                        </p:tgtEl>
                                        <p:attrNameLst>
                                          <p:attrName>ppt_y</p:attrName>
                                        </p:attrNameLst>
                                      </p:cBhvr>
                                      <p:tavLst>
                                        <p:tav tm="0">
                                          <p:val>
                                            <p:strVal val="#ppt_y+.1"/>
                                          </p:val>
                                        </p:tav>
                                        <p:tav tm="100000">
                                          <p:val>
                                            <p:strVal val="#ppt_y"/>
                                          </p:val>
                                        </p:tav>
                                      </p:tavLst>
                                    </p:anim>
                                  </p:childTnLst>
                                </p:cTn>
                              </p:par>
                              <p:par>
                                <p:cTn id="172" presetID="42" presetClass="entr" presetSubtype="0" fill="hold" grpId="0" nodeType="withEffect">
                                  <p:stCondLst>
                                    <p:cond delay="0"/>
                                  </p:stCondLst>
                                  <p:childTnLst>
                                    <p:set>
                                      <p:cBhvr>
                                        <p:cTn id="173" dur="1" fill="hold">
                                          <p:stCondLst>
                                            <p:cond delay="0"/>
                                          </p:stCondLst>
                                        </p:cTn>
                                        <p:tgtEl>
                                          <p:spTgt spid="86"/>
                                        </p:tgtEl>
                                        <p:attrNameLst>
                                          <p:attrName>style.visibility</p:attrName>
                                        </p:attrNameLst>
                                      </p:cBhvr>
                                      <p:to>
                                        <p:strVal val="visible"/>
                                      </p:to>
                                    </p:set>
                                    <p:animEffect transition="in" filter="fade">
                                      <p:cBhvr>
                                        <p:cTn id="174" dur="1000"/>
                                        <p:tgtEl>
                                          <p:spTgt spid="86"/>
                                        </p:tgtEl>
                                      </p:cBhvr>
                                    </p:animEffect>
                                    <p:anim calcmode="lin" valueType="num">
                                      <p:cBhvr>
                                        <p:cTn id="175" dur="1000" fill="hold"/>
                                        <p:tgtEl>
                                          <p:spTgt spid="86"/>
                                        </p:tgtEl>
                                        <p:attrNameLst>
                                          <p:attrName>ppt_x</p:attrName>
                                        </p:attrNameLst>
                                      </p:cBhvr>
                                      <p:tavLst>
                                        <p:tav tm="0">
                                          <p:val>
                                            <p:strVal val="#ppt_x"/>
                                          </p:val>
                                        </p:tav>
                                        <p:tav tm="100000">
                                          <p:val>
                                            <p:strVal val="#ppt_x"/>
                                          </p:val>
                                        </p:tav>
                                      </p:tavLst>
                                    </p:anim>
                                    <p:anim calcmode="lin" valueType="num">
                                      <p:cBhvr>
                                        <p:cTn id="176" dur="1000" fill="hold"/>
                                        <p:tgtEl>
                                          <p:spTgt spid="86"/>
                                        </p:tgtEl>
                                        <p:attrNameLst>
                                          <p:attrName>ppt_y</p:attrName>
                                        </p:attrNameLst>
                                      </p:cBhvr>
                                      <p:tavLst>
                                        <p:tav tm="0">
                                          <p:val>
                                            <p:strVal val="#ppt_y+.1"/>
                                          </p:val>
                                        </p:tav>
                                        <p:tav tm="100000">
                                          <p:val>
                                            <p:strVal val="#ppt_y"/>
                                          </p:val>
                                        </p:tav>
                                      </p:tavLst>
                                    </p:anim>
                                  </p:childTnLst>
                                </p:cTn>
                              </p:par>
                              <p:par>
                                <p:cTn id="177" presetID="42" presetClass="entr" presetSubtype="0" fill="hold" grpId="0" nodeType="withEffect">
                                  <p:stCondLst>
                                    <p:cond delay="0"/>
                                  </p:stCondLst>
                                  <p:childTnLst>
                                    <p:set>
                                      <p:cBhvr>
                                        <p:cTn id="178" dur="1" fill="hold">
                                          <p:stCondLst>
                                            <p:cond delay="0"/>
                                          </p:stCondLst>
                                        </p:cTn>
                                        <p:tgtEl>
                                          <p:spTgt spid="87"/>
                                        </p:tgtEl>
                                        <p:attrNameLst>
                                          <p:attrName>style.visibility</p:attrName>
                                        </p:attrNameLst>
                                      </p:cBhvr>
                                      <p:to>
                                        <p:strVal val="visible"/>
                                      </p:to>
                                    </p:set>
                                    <p:animEffect transition="in" filter="fade">
                                      <p:cBhvr>
                                        <p:cTn id="179" dur="1000"/>
                                        <p:tgtEl>
                                          <p:spTgt spid="87"/>
                                        </p:tgtEl>
                                      </p:cBhvr>
                                    </p:animEffect>
                                    <p:anim calcmode="lin" valueType="num">
                                      <p:cBhvr>
                                        <p:cTn id="180" dur="1000" fill="hold"/>
                                        <p:tgtEl>
                                          <p:spTgt spid="87"/>
                                        </p:tgtEl>
                                        <p:attrNameLst>
                                          <p:attrName>ppt_x</p:attrName>
                                        </p:attrNameLst>
                                      </p:cBhvr>
                                      <p:tavLst>
                                        <p:tav tm="0">
                                          <p:val>
                                            <p:strVal val="#ppt_x"/>
                                          </p:val>
                                        </p:tav>
                                        <p:tav tm="100000">
                                          <p:val>
                                            <p:strVal val="#ppt_x"/>
                                          </p:val>
                                        </p:tav>
                                      </p:tavLst>
                                    </p:anim>
                                    <p:anim calcmode="lin" valueType="num">
                                      <p:cBhvr>
                                        <p:cTn id="181" dur="1000" fill="hold"/>
                                        <p:tgtEl>
                                          <p:spTgt spid="87"/>
                                        </p:tgtEl>
                                        <p:attrNameLst>
                                          <p:attrName>ppt_y</p:attrName>
                                        </p:attrNameLst>
                                      </p:cBhvr>
                                      <p:tavLst>
                                        <p:tav tm="0">
                                          <p:val>
                                            <p:strVal val="#ppt_y+.1"/>
                                          </p:val>
                                        </p:tav>
                                        <p:tav tm="100000">
                                          <p:val>
                                            <p:strVal val="#ppt_y"/>
                                          </p:val>
                                        </p:tav>
                                      </p:tavLst>
                                    </p:anim>
                                  </p:childTnLst>
                                </p:cTn>
                              </p:par>
                              <p:par>
                                <p:cTn id="182" presetID="42" presetClass="entr" presetSubtype="0" fill="hold" grpId="0" nodeType="withEffect">
                                  <p:stCondLst>
                                    <p:cond delay="0"/>
                                  </p:stCondLst>
                                  <p:childTnLst>
                                    <p:set>
                                      <p:cBhvr>
                                        <p:cTn id="183" dur="1" fill="hold">
                                          <p:stCondLst>
                                            <p:cond delay="0"/>
                                          </p:stCondLst>
                                        </p:cTn>
                                        <p:tgtEl>
                                          <p:spTgt spid="88"/>
                                        </p:tgtEl>
                                        <p:attrNameLst>
                                          <p:attrName>style.visibility</p:attrName>
                                        </p:attrNameLst>
                                      </p:cBhvr>
                                      <p:to>
                                        <p:strVal val="visible"/>
                                      </p:to>
                                    </p:set>
                                    <p:animEffect transition="in" filter="fade">
                                      <p:cBhvr>
                                        <p:cTn id="184" dur="1000"/>
                                        <p:tgtEl>
                                          <p:spTgt spid="88"/>
                                        </p:tgtEl>
                                      </p:cBhvr>
                                    </p:animEffect>
                                    <p:anim calcmode="lin" valueType="num">
                                      <p:cBhvr>
                                        <p:cTn id="185" dur="1000" fill="hold"/>
                                        <p:tgtEl>
                                          <p:spTgt spid="88"/>
                                        </p:tgtEl>
                                        <p:attrNameLst>
                                          <p:attrName>ppt_x</p:attrName>
                                        </p:attrNameLst>
                                      </p:cBhvr>
                                      <p:tavLst>
                                        <p:tav tm="0">
                                          <p:val>
                                            <p:strVal val="#ppt_x"/>
                                          </p:val>
                                        </p:tav>
                                        <p:tav tm="100000">
                                          <p:val>
                                            <p:strVal val="#ppt_x"/>
                                          </p:val>
                                        </p:tav>
                                      </p:tavLst>
                                    </p:anim>
                                    <p:anim calcmode="lin" valueType="num">
                                      <p:cBhvr>
                                        <p:cTn id="186" dur="1000" fill="hold"/>
                                        <p:tgtEl>
                                          <p:spTgt spid="88"/>
                                        </p:tgtEl>
                                        <p:attrNameLst>
                                          <p:attrName>ppt_y</p:attrName>
                                        </p:attrNameLst>
                                      </p:cBhvr>
                                      <p:tavLst>
                                        <p:tav tm="0">
                                          <p:val>
                                            <p:strVal val="#ppt_y+.1"/>
                                          </p:val>
                                        </p:tav>
                                        <p:tav tm="100000">
                                          <p:val>
                                            <p:strVal val="#ppt_y"/>
                                          </p:val>
                                        </p:tav>
                                      </p:tavLst>
                                    </p:anim>
                                  </p:childTnLst>
                                </p:cTn>
                              </p:par>
                              <p:par>
                                <p:cTn id="187" presetID="42" presetClass="entr" presetSubtype="0" fill="hold" grpId="0" nodeType="withEffect">
                                  <p:stCondLst>
                                    <p:cond delay="0"/>
                                  </p:stCondLst>
                                  <p:childTnLst>
                                    <p:set>
                                      <p:cBhvr>
                                        <p:cTn id="188" dur="1" fill="hold">
                                          <p:stCondLst>
                                            <p:cond delay="0"/>
                                          </p:stCondLst>
                                        </p:cTn>
                                        <p:tgtEl>
                                          <p:spTgt spid="89"/>
                                        </p:tgtEl>
                                        <p:attrNameLst>
                                          <p:attrName>style.visibility</p:attrName>
                                        </p:attrNameLst>
                                      </p:cBhvr>
                                      <p:to>
                                        <p:strVal val="visible"/>
                                      </p:to>
                                    </p:set>
                                    <p:animEffect transition="in" filter="fade">
                                      <p:cBhvr>
                                        <p:cTn id="189" dur="1000"/>
                                        <p:tgtEl>
                                          <p:spTgt spid="89"/>
                                        </p:tgtEl>
                                      </p:cBhvr>
                                    </p:animEffect>
                                    <p:anim calcmode="lin" valueType="num">
                                      <p:cBhvr>
                                        <p:cTn id="190" dur="1000" fill="hold"/>
                                        <p:tgtEl>
                                          <p:spTgt spid="89"/>
                                        </p:tgtEl>
                                        <p:attrNameLst>
                                          <p:attrName>ppt_x</p:attrName>
                                        </p:attrNameLst>
                                      </p:cBhvr>
                                      <p:tavLst>
                                        <p:tav tm="0">
                                          <p:val>
                                            <p:strVal val="#ppt_x"/>
                                          </p:val>
                                        </p:tav>
                                        <p:tav tm="100000">
                                          <p:val>
                                            <p:strVal val="#ppt_x"/>
                                          </p:val>
                                        </p:tav>
                                      </p:tavLst>
                                    </p:anim>
                                    <p:anim calcmode="lin" valueType="num">
                                      <p:cBhvr>
                                        <p:cTn id="191" dur="1000" fill="hold"/>
                                        <p:tgtEl>
                                          <p:spTgt spid="89"/>
                                        </p:tgtEl>
                                        <p:attrNameLst>
                                          <p:attrName>ppt_y</p:attrName>
                                        </p:attrNameLst>
                                      </p:cBhvr>
                                      <p:tavLst>
                                        <p:tav tm="0">
                                          <p:val>
                                            <p:strVal val="#ppt_y+.1"/>
                                          </p:val>
                                        </p:tav>
                                        <p:tav tm="100000">
                                          <p:val>
                                            <p:strVal val="#ppt_y"/>
                                          </p:val>
                                        </p:tav>
                                      </p:tavLst>
                                    </p:anim>
                                  </p:childTnLst>
                                </p:cTn>
                              </p:par>
                              <p:par>
                                <p:cTn id="192" presetID="42" presetClass="entr" presetSubtype="0" fill="hold" grpId="0" nodeType="withEffect">
                                  <p:stCondLst>
                                    <p:cond delay="0"/>
                                  </p:stCondLst>
                                  <p:childTnLst>
                                    <p:set>
                                      <p:cBhvr>
                                        <p:cTn id="193" dur="1" fill="hold">
                                          <p:stCondLst>
                                            <p:cond delay="0"/>
                                          </p:stCondLst>
                                        </p:cTn>
                                        <p:tgtEl>
                                          <p:spTgt spid="90"/>
                                        </p:tgtEl>
                                        <p:attrNameLst>
                                          <p:attrName>style.visibility</p:attrName>
                                        </p:attrNameLst>
                                      </p:cBhvr>
                                      <p:to>
                                        <p:strVal val="visible"/>
                                      </p:to>
                                    </p:set>
                                    <p:animEffect transition="in" filter="fade">
                                      <p:cBhvr>
                                        <p:cTn id="194" dur="1000"/>
                                        <p:tgtEl>
                                          <p:spTgt spid="90"/>
                                        </p:tgtEl>
                                      </p:cBhvr>
                                    </p:animEffect>
                                    <p:anim calcmode="lin" valueType="num">
                                      <p:cBhvr>
                                        <p:cTn id="195" dur="1000" fill="hold"/>
                                        <p:tgtEl>
                                          <p:spTgt spid="90"/>
                                        </p:tgtEl>
                                        <p:attrNameLst>
                                          <p:attrName>ppt_x</p:attrName>
                                        </p:attrNameLst>
                                      </p:cBhvr>
                                      <p:tavLst>
                                        <p:tav tm="0">
                                          <p:val>
                                            <p:strVal val="#ppt_x"/>
                                          </p:val>
                                        </p:tav>
                                        <p:tav tm="100000">
                                          <p:val>
                                            <p:strVal val="#ppt_x"/>
                                          </p:val>
                                        </p:tav>
                                      </p:tavLst>
                                    </p:anim>
                                    <p:anim calcmode="lin" valueType="num">
                                      <p:cBhvr>
                                        <p:cTn id="196" dur="1000" fill="hold"/>
                                        <p:tgtEl>
                                          <p:spTgt spid="90"/>
                                        </p:tgtEl>
                                        <p:attrNameLst>
                                          <p:attrName>ppt_y</p:attrName>
                                        </p:attrNameLst>
                                      </p:cBhvr>
                                      <p:tavLst>
                                        <p:tav tm="0">
                                          <p:val>
                                            <p:strVal val="#ppt_y+.1"/>
                                          </p:val>
                                        </p:tav>
                                        <p:tav tm="100000">
                                          <p:val>
                                            <p:strVal val="#ppt_y"/>
                                          </p:val>
                                        </p:tav>
                                      </p:tavLst>
                                    </p:anim>
                                  </p:childTnLst>
                                </p:cTn>
                              </p:par>
                              <p:par>
                                <p:cTn id="197" presetID="42" presetClass="entr" presetSubtype="0" fill="hold" grpId="0" nodeType="withEffect">
                                  <p:stCondLst>
                                    <p:cond delay="0"/>
                                  </p:stCondLst>
                                  <p:childTnLst>
                                    <p:set>
                                      <p:cBhvr>
                                        <p:cTn id="198" dur="1" fill="hold">
                                          <p:stCondLst>
                                            <p:cond delay="0"/>
                                          </p:stCondLst>
                                        </p:cTn>
                                        <p:tgtEl>
                                          <p:spTgt spid="91"/>
                                        </p:tgtEl>
                                        <p:attrNameLst>
                                          <p:attrName>style.visibility</p:attrName>
                                        </p:attrNameLst>
                                      </p:cBhvr>
                                      <p:to>
                                        <p:strVal val="visible"/>
                                      </p:to>
                                    </p:set>
                                    <p:animEffect transition="in" filter="fade">
                                      <p:cBhvr>
                                        <p:cTn id="199" dur="1000"/>
                                        <p:tgtEl>
                                          <p:spTgt spid="91"/>
                                        </p:tgtEl>
                                      </p:cBhvr>
                                    </p:animEffect>
                                    <p:anim calcmode="lin" valueType="num">
                                      <p:cBhvr>
                                        <p:cTn id="200" dur="1000" fill="hold"/>
                                        <p:tgtEl>
                                          <p:spTgt spid="91"/>
                                        </p:tgtEl>
                                        <p:attrNameLst>
                                          <p:attrName>ppt_x</p:attrName>
                                        </p:attrNameLst>
                                      </p:cBhvr>
                                      <p:tavLst>
                                        <p:tav tm="0">
                                          <p:val>
                                            <p:strVal val="#ppt_x"/>
                                          </p:val>
                                        </p:tav>
                                        <p:tav tm="100000">
                                          <p:val>
                                            <p:strVal val="#ppt_x"/>
                                          </p:val>
                                        </p:tav>
                                      </p:tavLst>
                                    </p:anim>
                                    <p:anim calcmode="lin" valueType="num">
                                      <p:cBhvr>
                                        <p:cTn id="201" dur="1000" fill="hold"/>
                                        <p:tgtEl>
                                          <p:spTgt spid="91"/>
                                        </p:tgtEl>
                                        <p:attrNameLst>
                                          <p:attrName>ppt_y</p:attrName>
                                        </p:attrNameLst>
                                      </p:cBhvr>
                                      <p:tavLst>
                                        <p:tav tm="0">
                                          <p:val>
                                            <p:strVal val="#ppt_y+.1"/>
                                          </p:val>
                                        </p:tav>
                                        <p:tav tm="100000">
                                          <p:val>
                                            <p:strVal val="#ppt_y"/>
                                          </p:val>
                                        </p:tav>
                                      </p:tavLst>
                                    </p:anim>
                                  </p:childTnLst>
                                </p:cTn>
                              </p:par>
                              <p:par>
                                <p:cTn id="202" presetID="42" presetClass="entr" presetSubtype="0" fill="hold" nodeType="withEffect">
                                  <p:stCondLst>
                                    <p:cond delay="0"/>
                                  </p:stCondLst>
                                  <p:childTnLst>
                                    <p:set>
                                      <p:cBhvr>
                                        <p:cTn id="203" dur="1" fill="hold">
                                          <p:stCondLst>
                                            <p:cond delay="0"/>
                                          </p:stCondLst>
                                        </p:cTn>
                                        <p:tgtEl>
                                          <p:spTgt spid="92"/>
                                        </p:tgtEl>
                                        <p:attrNameLst>
                                          <p:attrName>style.visibility</p:attrName>
                                        </p:attrNameLst>
                                      </p:cBhvr>
                                      <p:to>
                                        <p:strVal val="visible"/>
                                      </p:to>
                                    </p:set>
                                    <p:animEffect transition="in" filter="fade">
                                      <p:cBhvr>
                                        <p:cTn id="204" dur="1000"/>
                                        <p:tgtEl>
                                          <p:spTgt spid="92"/>
                                        </p:tgtEl>
                                      </p:cBhvr>
                                    </p:animEffect>
                                    <p:anim calcmode="lin" valueType="num">
                                      <p:cBhvr>
                                        <p:cTn id="205" dur="1000" fill="hold"/>
                                        <p:tgtEl>
                                          <p:spTgt spid="92"/>
                                        </p:tgtEl>
                                        <p:attrNameLst>
                                          <p:attrName>ppt_x</p:attrName>
                                        </p:attrNameLst>
                                      </p:cBhvr>
                                      <p:tavLst>
                                        <p:tav tm="0">
                                          <p:val>
                                            <p:strVal val="#ppt_x"/>
                                          </p:val>
                                        </p:tav>
                                        <p:tav tm="100000">
                                          <p:val>
                                            <p:strVal val="#ppt_x"/>
                                          </p:val>
                                        </p:tav>
                                      </p:tavLst>
                                    </p:anim>
                                    <p:anim calcmode="lin" valueType="num">
                                      <p:cBhvr>
                                        <p:cTn id="206" dur="1000" fill="hold"/>
                                        <p:tgtEl>
                                          <p:spTgt spid="92"/>
                                        </p:tgtEl>
                                        <p:attrNameLst>
                                          <p:attrName>ppt_y</p:attrName>
                                        </p:attrNameLst>
                                      </p:cBhvr>
                                      <p:tavLst>
                                        <p:tav tm="0">
                                          <p:val>
                                            <p:strVal val="#ppt_y+.1"/>
                                          </p:val>
                                        </p:tav>
                                        <p:tav tm="100000">
                                          <p:val>
                                            <p:strVal val="#ppt_y"/>
                                          </p:val>
                                        </p:tav>
                                      </p:tavLst>
                                    </p:anim>
                                  </p:childTnLst>
                                </p:cTn>
                              </p:par>
                              <p:par>
                                <p:cTn id="207" presetID="42" presetClass="entr" presetSubtype="0" fill="hold" grpId="0" nodeType="withEffect">
                                  <p:stCondLst>
                                    <p:cond delay="0"/>
                                  </p:stCondLst>
                                  <p:childTnLst>
                                    <p:set>
                                      <p:cBhvr>
                                        <p:cTn id="208" dur="1" fill="hold">
                                          <p:stCondLst>
                                            <p:cond delay="0"/>
                                          </p:stCondLst>
                                        </p:cTn>
                                        <p:tgtEl>
                                          <p:spTgt spid="96"/>
                                        </p:tgtEl>
                                        <p:attrNameLst>
                                          <p:attrName>style.visibility</p:attrName>
                                        </p:attrNameLst>
                                      </p:cBhvr>
                                      <p:to>
                                        <p:strVal val="visible"/>
                                      </p:to>
                                    </p:set>
                                    <p:animEffect transition="in" filter="fade">
                                      <p:cBhvr>
                                        <p:cTn id="209" dur="1000"/>
                                        <p:tgtEl>
                                          <p:spTgt spid="96"/>
                                        </p:tgtEl>
                                      </p:cBhvr>
                                    </p:animEffect>
                                    <p:anim calcmode="lin" valueType="num">
                                      <p:cBhvr>
                                        <p:cTn id="210" dur="1000" fill="hold"/>
                                        <p:tgtEl>
                                          <p:spTgt spid="96"/>
                                        </p:tgtEl>
                                        <p:attrNameLst>
                                          <p:attrName>ppt_x</p:attrName>
                                        </p:attrNameLst>
                                      </p:cBhvr>
                                      <p:tavLst>
                                        <p:tav tm="0">
                                          <p:val>
                                            <p:strVal val="#ppt_x"/>
                                          </p:val>
                                        </p:tav>
                                        <p:tav tm="100000">
                                          <p:val>
                                            <p:strVal val="#ppt_x"/>
                                          </p:val>
                                        </p:tav>
                                      </p:tavLst>
                                    </p:anim>
                                    <p:anim calcmode="lin" valueType="num">
                                      <p:cBhvr>
                                        <p:cTn id="211" dur="1000" fill="hold"/>
                                        <p:tgtEl>
                                          <p:spTgt spid="9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53" grpId="0" animBg="1"/>
      <p:bldP spid="54" grpId="0" animBg="1"/>
      <p:bldP spid="57" grpId="0" animBg="1"/>
      <p:bldP spid="58" grpId="0" animBg="1"/>
      <p:bldP spid="59" grpId="0" animBg="1"/>
      <p:bldP spid="60" grpId="0" animBg="1"/>
      <p:bldP spid="61" grpId="0" animBg="1"/>
      <p:bldP spid="62" grpId="0" animBg="1"/>
      <p:bldP spid="63" grpId="0" animBg="1"/>
      <p:bldP spid="64" grpId="0" animBg="1"/>
      <p:bldP spid="65" grpId="0" animBg="1"/>
      <p:bldP spid="66" grpId="0" animBg="1"/>
      <p:bldP spid="67" grpId="0" animBg="1"/>
      <p:bldP spid="68" grpId="0" animBg="1"/>
      <p:bldP spid="69" grpId="0" animBg="1"/>
      <p:bldP spid="70" grpId="0" animBg="1"/>
      <p:bldP spid="71" grpId="0" animBg="1"/>
      <p:bldP spid="72" grpId="0" animBg="1"/>
      <p:bldP spid="73" grpId="0" animBg="1"/>
      <p:bldP spid="74" grpId="0" animBg="1"/>
      <p:bldP spid="75" grpId="0" animBg="1"/>
      <p:bldP spid="76" grpId="0" animBg="1"/>
      <p:bldP spid="77" grpId="0" animBg="1"/>
      <p:bldP spid="78"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6" grpId="0" animBg="1"/>
      <p:bldP spid="17"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1330766" y="44624"/>
            <a:ext cx="5042228" cy="523220"/>
          </a:xfrm>
          <a:prstGeom prst="rect">
            <a:avLst/>
          </a:prstGeom>
          <a:noFill/>
        </p:spPr>
        <p:txBody>
          <a:bodyPr wrap="square"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r>
              <a:rPr lang="en-US" altLang="zh-CN" sz="2800" dirty="0" smtClean="0">
                <a:solidFill>
                  <a:schemeClr val="accent2"/>
                </a:solidFill>
                <a:latin typeface="微软雅黑"/>
                <a:ea typeface="微软雅黑"/>
              </a:rPr>
              <a:t>5.1 </a:t>
            </a:r>
            <a:r>
              <a:rPr lang="zh-CN" altLang="en-US" sz="2800" dirty="0" smtClean="0">
                <a:solidFill>
                  <a:schemeClr val="accent2"/>
                </a:solidFill>
                <a:latin typeface="微软雅黑"/>
                <a:ea typeface="微软雅黑"/>
              </a:rPr>
              <a:t>各项成本预测</a:t>
            </a:r>
            <a:endParaRPr lang="zh-CN" altLang="en-US" sz="2800" dirty="0">
              <a:solidFill>
                <a:schemeClr val="accent2"/>
              </a:solidFill>
              <a:latin typeface="微软雅黑"/>
              <a:ea typeface="微软雅黑"/>
            </a:endParaRPr>
          </a:p>
        </p:txBody>
      </p:sp>
      <p:sp>
        <p:nvSpPr>
          <p:cNvPr id="56" name="TextBox 55"/>
          <p:cNvSpPr txBox="1"/>
          <p:nvPr/>
        </p:nvSpPr>
        <p:spPr>
          <a:xfrm>
            <a:off x="140263" y="106179"/>
            <a:ext cx="1064260" cy="400110"/>
          </a:xfrm>
          <a:prstGeom prst="rect">
            <a:avLst/>
          </a:prstGeom>
          <a:noFill/>
        </p:spPr>
        <p:txBody>
          <a:bodyPr wrap="square" rtlCol="0">
            <a:spAutoFit/>
          </a:bodyPr>
          <a:lstStyle/>
          <a:p>
            <a:pPr algn="r"/>
            <a:r>
              <a:rPr lang="en-US" altLang="zh-CN" sz="2000" dirty="0" smtClean="0">
                <a:solidFill>
                  <a:schemeClr val="accent2"/>
                </a:solidFill>
              </a:rPr>
              <a:t>Part</a:t>
            </a:r>
            <a:r>
              <a:rPr lang="en-US" altLang="zh-CN" dirty="0" smtClean="0">
                <a:solidFill>
                  <a:schemeClr val="accent2"/>
                </a:solidFill>
              </a:rPr>
              <a:t> 5</a:t>
            </a:r>
            <a:endParaRPr lang="zh-CN" altLang="en-US" dirty="0">
              <a:solidFill>
                <a:schemeClr val="accent2"/>
              </a:solidFill>
            </a:endParaRPr>
          </a:p>
        </p:txBody>
      </p:sp>
      <p:sp>
        <p:nvSpPr>
          <p:cNvPr id="4" name="Freeform 6"/>
          <p:cNvSpPr>
            <a:spLocks/>
          </p:cNvSpPr>
          <p:nvPr/>
        </p:nvSpPr>
        <p:spPr bwMode="auto">
          <a:xfrm>
            <a:off x="2169914" y="1976438"/>
            <a:ext cx="3282950" cy="3282950"/>
          </a:xfrm>
          <a:custGeom>
            <a:avLst/>
            <a:gdLst>
              <a:gd name="T0" fmla="*/ 2021 w 4042"/>
              <a:gd name="T1" fmla="*/ 0 h 4042"/>
              <a:gd name="T2" fmla="*/ 4042 w 4042"/>
              <a:gd name="T3" fmla="*/ 2021 h 4042"/>
              <a:gd name="T4" fmla="*/ 2021 w 4042"/>
              <a:gd name="T5" fmla="*/ 4042 h 4042"/>
              <a:gd name="T6" fmla="*/ 0 w 4042"/>
              <a:gd name="T7" fmla="*/ 2021 h 4042"/>
              <a:gd name="T8" fmla="*/ 2021 w 4042"/>
              <a:gd name="T9" fmla="*/ 0 h 4042"/>
            </a:gdLst>
            <a:ahLst/>
            <a:cxnLst>
              <a:cxn ang="0">
                <a:pos x="T0" y="T1"/>
              </a:cxn>
              <a:cxn ang="0">
                <a:pos x="T2" y="T3"/>
              </a:cxn>
              <a:cxn ang="0">
                <a:pos x="T4" y="T5"/>
              </a:cxn>
              <a:cxn ang="0">
                <a:pos x="T6" y="T7"/>
              </a:cxn>
              <a:cxn ang="0">
                <a:pos x="T8" y="T9"/>
              </a:cxn>
            </a:cxnLst>
            <a:rect l="0" t="0" r="r" b="b"/>
            <a:pathLst>
              <a:path w="4042" h="4042">
                <a:moveTo>
                  <a:pt x="2021" y="0"/>
                </a:moveTo>
                <a:lnTo>
                  <a:pt x="4042" y="2021"/>
                </a:lnTo>
                <a:lnTo>
                  <a:pt x="2021" y="4042"/>
                </a:lnTo>
                <a:lnTo>
                  <a:pt x="0" y="2021"/>
                </a:lnTo>
                <a:lnTo>
                  <a:pt x="2021" y="0"/>
                </a:lnTo>
                <a:close/>
              </a:path>
            </a:pathLst>
          </a:custGeom>
          <a:solidFill>
            <a:schemeClr val="bg2"/>
          </a:solidFill>
          <a:ln w="1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 name="Freeform 7"/>
          <p:cNvSpPr>
            <a:spLocks/>
          </p:cNvSpPr>
          <p:nvPr/>
        </p:nvSpPr>
        <p:spPr bwMode="auto">
          <a:xfrm>
            <a:off x="4370189" y="1208088"/>
            <a:ext cx="2328862" cy="2328863"/>
          </a:xfrm>
          <a:custGeom>
            <a:avLst/>
            <a:gdLst>
              <a:gd name="T0" fmla="*/ 1433 w 2867"/>
              <a:gd name="T1" fmla="*/ 0 h 2867"/>
              <a:gd name="T2" fmla="*/ 2867 w 2867"/>
              <a:gd name="T3" fmla="*/ 1434 h 2867"/>
              <a:gd name="T4" fmla="*/ 1433 w 2867"/>
              <a:gd name="T5" fmla="*/ 2867 h 2867"/>
              <a:gd name="T6" fmla="*/ 0 w 2867"/>
              <a:gd name="T7" fmla="*/ 1434 h 2867"/>
              <a:gd name="T8" fmla="*/ 1433 w 2867"/>
              <a:gd name="T9" fmla="*/ 0 h 2867"/>
            </a:gdLst>
            <a:ahLst/>
            <a:cxnLst>
              <a:cxn ang="0">
                <a:pos x="T0" y="T1"/>
              </a:cxn>
              <a:cxn ang="0">
                <a:pos x="T2" y="T3"/>
              </a:cxn>
              <a:cxn ang="0">
                <a:pos x="T4" y="T5"/>
              </a:cxn>
              <a:cxn ang="0">
                <a:pos x="T6" y="T7"/>
              </a:cxn>
              <a:cxn ang="0">
                <a:pos x="T8" y="T9"/>
              </a:cxn>
            </a:cxnLst>
            <a:rect l="0" t="0" r="r" b="b"/>
            <a:pathLst>
              <a:path w="2867" h="2867">
                <a:moveTo>
                  <a:pt x="1433" y="0"/>
                </a:moveTo>
                <a:lnTo>
                  <a:pt x="2867" y="1434"/>
                </a:lnTo>
                <a:lnTo>
                  <a:pt x="1433" y="2867"/>
                </a:lnTo>
                <a:lnTo>
                  <a:pt x="0" y="1434"/>
                </a:lnTo>
                <a:lnTo>
                  <a:pt x="1433" y="0"/>
                </a:lnTo>
                <a:close/>
              </a:path>
            </a:pathLst>
          </a:custGeom>
          <a:solidFill>
            <a:schemeClr val="tx2"/>
          </a:solidFill>
          <a:ln w="1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 name="Freeform 8"/>
          <p:cNvSpPr>
            <a:spLocks/>
          </p:cNvSpPr>
          <p:nvPr/>
        </p:nvSpPr>
        <p:spPr bwMode="auto">
          <a:xfrm>
            <a:off x="4549577" y="3698875"/>
            <a:ext cx="1971675" cy="1971675"/>
          </a:xfrm>
          <a:custGeom>
            <a:avLst/>
            <a:gdLst>
              <a:gd name="T0" fmla="*/ 1213 w 2427"/>
              <a:gd name="T1" fmla="*/ 0 h 2427"/>
              <a:gd name="T2" fmla="*/ 2427 w 2427"/>
              <a:gd name="T3" fmla="*/ 1214 h 2427"/>
              <a:gd name="T4" fmla="*/ 1213 w 2427"/>
              <a:gd name="T5" fmla="*/ 2427 h 2427"/>
              <a:gd name="T6" fmla="*/ 0 w 2427"/>
              <a:gd name="T7" fmla="*/ 1214 h 2427"/>
              <a:gd name="T8" fmla="*/ 1213 w 2427"/>
              <a:gd name="T9" fmla="*/ 0 h 2427"/>
            </a:gdLst>
            <a:ahLst/>
            <a:cxnLst>
              <a:cxn ang="0">
                <a:pos x="T0" y="T1"/>
              </a:cxn>
              <a:cxn ang="0">
                <a:pos x="T2" y="T3"/>
              </a:cxn>
              <a:cxn ang="0">
                <a:pos x="T4" y="T5"/>
              </a:cxn>
              <a:cxn ang="0">
                <a:pos x="T6" y="T7"/>
              </a:cxn>
              <a:cxn ang="0">
                <a:pos x="T8" y="T9"/>
              </a:cxn>
            </a:cxnLst>
            <a:rect l="0" t="0" r="r" b="b"/>
            <a:pathLst>
              <a:path w="2427" h="2427">
                <a:moveTo>
                  <a:pt x="1213" y="0"/>
                </a:moveTo>
                <a:lnTo>
                  <a:pt x="2427" y="1214"/>
                </a:lnTo>
                <a:lnTo>
                  <a:pt x="1213" y="2427"/>
                </a:lnTo>
                <a:lnTo>
                  <a:pt x="0" y="1214"/>
                </a:lnTo>
                <a:lnTo>
                  <a:pt x="1213" y="0"/>
                </a:lnTo>
                <a:close/>
              </a:path>
            </a:pathLst>
          </a:custGeom>
          <a:solidFill>
            <a:schemeClr val="bg1"/>
          </a:solidFill>
          <a:ln w="1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 name="Freeform 9"/>
          <p:cNvSpPr>
            <a:spLocks/>
          </p:cNvSpPr>
          <p:nvPr/>
        </p:nvSpPr>
        <p:spPr bwMode="auto">
          <a:xfrm>
            <a:off x="5616377" y="2792449"/>
            <a:ext cx="1653762" cy="1652513"/>
          </a:xfrm>
          <a:custGeom>
            <a:avLst/>
            <a:gdLst>
              <a:gd name="T0" fmla="*/ 1294 w 2587"/>
              <a:gd name="T1" fmla="*/ 0 h 2586"/>
              <a:gd name="T2" fmla="*/ 2587 w 2587"/>
              <a:gd name="T3" fmla="*/ 1293 h 2586"/>
              <a:gd name="T4" fmla="*/ 1294 w 2587"/>
              <a:gd name="T5" fmla="*/ 2586 h 2586"/>
              <a:gd name="T6" fmla="*/ 0 w 2587"/>
              <a:gd name="T7" fmla="*/ 1293 h 2586"/>
              <a:gd name="T8" fmla="*/ 1294 w 2587"/>
              <a:gd name="T9" fmla="*/ 0 h 2586"/>
            </a:gdLst>
            <a:ahLst/>
            <a:cxnLst>
              <a:cxn ang="0">
                <a:pos x="T0" y="T1"/>
              </a:cxn>
              <a:cxn ang="0">
                <a:pos x="T2" y="T3"/>
              </a:cxn>
              <a:cxn ang="0">
                <a:pos x="T4" y="T5"/>
              </a:cxn>
              <a:cxn ang="0">
                <a:pos x="T6" y="T7"/>
              </a:cxn>
              <a:cxn ang="0">
                <a:pos x="T8" y="T9"/>
              </a:cxn>
            </a:cxnLst>
            <a:rect l="0" t="0" r="r" b="b"/>
            <a:pathLst>
              <a:path w="2587" h="2586">
                <a:moveTo>
                  <a:pt x="1294" y="0"/>
                </a:moveTo>
                <a:lnTo>
                  <a:pt x="2587" y="1293"/>
                </a:lnTo>
                <a:lnTo>
                  <a:pt x="1294" y="2586"/>
                </a:lnTo>
                <a:lnTo>
                  <a:pt x="0" y="1293"/>
                </a:lnTo>
                <a:lnTo>
                  <a:pt x="1294" y="0"/>
                </a:lnTo>
                <a:close/>
              </a:path>
            </a:pathLst>
          </a:custGeom>
          <a:solidFill>
            <a:schemeClr val="accent1"/>
          </a:solidFill>
          <a:ln w="1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cxnSp>
        <p:nvCxnSpPr>
          <p:cNvPr id="8" name="直接连接符 7"/>
          <p:cNvCxnSpPr/>
          <p:nvPr/>
        </p:nvCxnSpPr>
        <p:spPr bwMode="auto">
          <a:xfrm>
            <a:off x="6699051" y="2372519"/>
            <a:ext cx="3672408"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 name="直接连接符 8"/>
          <p:cNvCxnSpPr/>
          <p:nvPr/>
        </p:nvCxnSpPr>
        <p:spPr bwMode="auto">
          <a:xfrm>
            <a:off x="7286903" y="3618706"/>
            <a:ext cx="3672408"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 name="直接连接符 9"/>
          <p:cNvCxnSpPr/>
          <p:nvPr/>
        </p:nvCxnSpPr>
        <p:spPr bwMode="auto">
          <a:xfrm>
            <a:off x="6521252" y="4684712"/>
            <a:ext cx="3672408"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 name="TextBox 10"/>
          <p:cNvSpPr txBox="1"/>
          <p:nvPr/>
        </p:nvSpPr>
        <p:spPr>
          <a:xfrm>
            <a:off x="2977217" y="3046830"/>
            <a:ext cx="1668344" cy="430887"/>
          </a:xfrm>
          <a:prstGeom prst="rect">
            <a:avLst/>
          </a:prstGeom>
          <a:noFill/>
        </p:spPr>
        <p:txBody>
          <a:bodyPr wrap="square" rtlCol="0">
            <a:spAutoFit/>
          </a:bodyPr>
          <a:lstStyle/>
          <a:p>
            <a:pPr algn="ctr"/>
            <a:r>
              <a:rPr lang="zh-CN" altLang="en-US" sz="2200" dirty="0" smtClean="0">
                <a:solidFill>
                  <a:schemeClr val="accent2"/>
                </a:solidFill>
                <a:latin typeface="+mn-ea"/>
                <a:ea typeface="+mn-ea"/>
              </a:rPr>
              <a:t>人力成本</a:t>
            </a:r>
            <a:endParaRPr lang="en-US" altLang="zh-CN" sz="2200" dirty="0" smtClean="0">
              <a:solidFill>
                <a:schemeClr val="accent2"/>
              </a:solidFill>
              <a:latin typeface="+mn-ea"/>
              <a:ea typeface="+mn-ea"/>
            </a:endParaRPr>
          </a:p>
        </p:txBody>
      </p:sp>
      <p:sp>
        <p:nvSpPr>
          <p:cNvPr id="12" name="TextBox 11"/>
          <p:cNvSpPr txBox="1"/>
          <p:nvPr/>
        </p:nvSpPr>
        <p:spPr>
          <a:xfrm>
            <a:off x="2977217" y="3441194"/>
            <a:ext cx="1668344" cy="707886"/>
          </a:xfrm>
          <a:prstGeom prst="rect">
            <a:avLst/>
          </a:prstGeom>
          <a:noFill/>
        </p:spPr>
        <p:txBody>
          <a:bodyPr wrap="square" rtlCol="0">
            <a:spAutoFit/>
          </a:bodyPr>
          <a:lstStyle/>
          <a:p>
            <a:pPr algn="ctr"/>
            <a:r>
              <a:rPr lang="en-US" altLang="zh-CN" sz="4000" b="1" dirty="0" smtClean="0">
                <a:solidFill>
                  <a:schemeClr val="accent2"/>
                </a:solidFill>
                <a:latin typeface="+mn-ea"/>
                <a:ea typeface="+mn-ea"/>
              </a:rPr>
              <a:t>45%</a:t>
            </a:r>
          </a:p>
        </p:txBody>
      </p:sp>
      <p:sp>
        <p:nvSpPr>
          <p:cNvPr id="13" name="TextBox 12"/>
          <p:cNvSpPr txBox="1"/>
          <p:nvPr/>
        </p:nvSpPr>
        <p:spPr>
          <a:xfrm>
            <a:off x="4724130" y="1876762"/>
            <a:ext cx="1668344" cy="400110"/>
          </a:xfrm>
          <a:prstGeom prst="rect">
            <a:avLst/>
          </a:prstGeom>
          <a:noFill/>
        </p:spPr>
        <p:txBody>
          <a:bodyPr wrap="square" rtlCol="0">
            <a:spAutoFit/>
          </a:bodyPr>
          <a:lstStyle/>
          <a:p>
            <a:pPr algn="ctr"/>
            <a:r>
              <a:rPr lang="zh-CN" altLang="en-US" sz="2000" dirty="0" smtClean="0">
                <a:solidFill>
                  <a:schemeClr val="accent2"/>
                </a:solidFill>
                <a:latin typeface="+mn-ea"/>
                <a:ea typeface="+mn-ea"/>
              </a:rPr>
              <a:t>办公场地</a:t>
            </a:r>
            <a:endParaRPr lang="en-US" altLang="zh-CN" sz="2000" dirty="0" smtClean="0">
              <a:solidFill>
                <a:schemeClr val="accent2"/>
              </a:solidFill>
              <a:latin typeface="+mn-ea"/>
              <a:ea typeface="+mn-ea"/>
            </a:endParaRPr>
          </a:p>
        </p:txBody>
      </p:sp>
      <p:sp>
        <p:nvSpPr>
          <p:cNvPr id="14" name="TextBox 13"/>
          <p:cNvSpPr txBox="1"/>
          <p:nvPr/>
        </p:nvSpPr>
        <p:spPr>
          <a:xfrm>
            <a:off x="4724130" y="2171952"/>
            <a:ext cx="1668344" cy="707886"/>
          </a:xfrm>
          <a:prstGeom prst="rect">
            <a:avLst/>
          </a:prstGeom>
          <a:noFill/>
        </p:spPr>
        <p:txBody>
          <a:bodyPr wrap="square" rtlCol="0">
            <a:spAutoFit/>
          </a:bodyPr>
          <a:lstStyle/>
          <a:p>
            <a:pPr algn="ctr"/>
            <a:r>
              <a:rPr lang="en-US" altLang="zh-CN" sz="4000" b="1" dirty="0" smtClean="0">
                <a:solidFill>
                  <a:schemeClr val="accent2"/>
                </a:solidFill>
                <a:latin typeface="+mn-ea"/>
                <a:ea typeface="+mn-ea"/>
              </a:rPr>
              <a:t>22%</a:t>
            </a:r>
          </a:p>
        </p:txBody>
      </p:sp>
      <p:sp>
        <p:nvSpPr>
          <p:cNvPr id="15" name="TextBox 14"/>
          <p:cNvSpPr txBox="1"/>
          <p:nvPr/>
        </p:nvSpPr>
        <p:spPr>
          <a:xfrm>
            <a:off x="4724130" y="4210529"/>
            <a:ext cx="1668344" cy="369332"/>
          </a:xfrm>
          <a:prstGeom prst="rect">
            <a:avLst/>
          </a:prstGeom>
          <a:noFill/>
        </p:spPr>
        <p:txBody>
          <a:bodyPr wrap="square" rtlCol="0">
            <a:spAutoFit/>
          </a:bodyPr>
          <a:lstStyle/>
          <a:p>
            <a:pPr algn="ctr"/>
            <a:r>
              <a:rPr lang="zh-CN" altLang="en-US" dirty="0" smtClean="0">
                <a:solidFill>
                  <a:schemeClr val="accent2"/>
                </a:solidFill>
                <a:latin typeface="+mn-ea"/>
                <a:ea typeface="+mn-ea"/>
              </a:rPr>
              <a:t>推广费用</a:t>
            </a:r>
            <a:endParaRPr lang="en-US" altLang="zh-CN" dirty="0" smtClean="0">
              <a:solidFill>
                <a:schemeClr val="accent2"/>
              </a:solidFill>
              <a:latin typeface="+mn-ea"/>
              <a:ea typeface="+mn-ea"/>
            </a:endParaRPr>
          </a:p>
        </p:txBody>
      </p:sp>
      <p:sp>
        <p:nvSpPr>
          <p:cNvPr id="16" name="TextBox 15"/>
          <p:cNvSpPr txBox="1"/>
          <p:nvPr/>
        </p:nvSpPr>
        <p:spPr>
          <a:xfrm>
            <a:off x="4724130" y="4505719"/>
            <a:ext cx="1668344" cy="646331"/>
          </a:xfrm>
          <a:prstGeom prst="rect">
            <a:avLst/>
          </a:prstGeom>
          <a:noFill/>
        </p:spPr>
        <p:txBody>
          <a:bodyPr wrap="square" rtlCol="0">
            <a:spAutoFit/>
          </a:bodyPr>
          <a:lstStyle/>
          <a:p>
            <a:pPr algn="ctr"/>
            <a:r>
              <a:rPr lang="en-US" altLang="zh-CN" sz="3600" b="1" dirty="0" smtClean="0">
                <a:solidFill>
                  <a:schemeClr val="accent2"/>
                </a:solidFill>
                <a:latin typeface="+mn-ea"/>
                <a:ea typeface="+mn-ea"/>
              </a:rPr>
              <a:t>19%</a:t>
            </a:r>
          </a:p>
        </p:txBody>
      </p:sp>
      <p:sp>
        <p:nvSpPr>
          <p:cNvPr id="17" name="TextBox 16"/>
          <p:cNvSpPr txBox="1"/>
          <p:nvPr/>
        </p:nvSpPr>
        <p:spPr>
          <a:xfrm>
            <a:off x="5654173" y="3306470"/>
            <a:ext cx="1668344" cy="338554"/>
          </a:xfrm>
          <a:prstGeom prst="rect">
            <a:avLst/>
          </a:prstGeom>
          <a:noFill/>
        </p:spPr>
        <p:txBody>
          <a:bodyPr wrap="square" rtlCol="0">
            <a:spAutoFit/>
          </a:bodyPr>
          <a:lstStyle/>
          <a:p>
            <a:pPr algn="ctr"/>
            <a:r>
              <a:rPr lang="zh-CN" altLang="en-US" sz="1600" dirty="0" smtClean="0">
                <a:solidFill>
                  <a:schemeClr val="accent2"/>
                </a:solidFill>
                <a:latin typeface="+mn-ea"/>
                <a:ea typeface="+mn-ea"/>
              </a:rPr>
              <a:t>其他费用</a:t>
            </a:r>
            <a:endParaRPr lang="en-US" altLang="zh-CN" sz="1600" dirty="0" smtClean="0">
              <a:solidFill>
                <a:schemeClr val="accent2"/>
              </a:solidFill>
              <a:latin typeface="+mn-ea"/>
              <a:ea typeface="+mn-ea"/>
            </a:endParaRPr>
          </a:p>
        </p:txBody>
      </p:sp>
      <p:sp>
        <p:nvSpPr>
          <p:cNvPr id="18" name="TextBox 17"/>
          <p:cNvSpPr txBox="1"/>
          <p:nvPr/>
        </p:nvSpPr>
        <p:spPr>
          <a:xfrm>
            <a:off x="5611235" y="3468489"/>
            <a:ext cx="1668344" cy="553998"/>
          </a:xfrm>
          <a:prstGeom prst="rect">
            <a:avLst/>
          </a:prstGeom>
          <a:noFill/>
        </p:spPr>
        <p:txBody>
          <a:bodyPr wrap="square" rtlCol="0">
            <a:spAutoFit/>
          </a:bodyPr>
          <a:lstStyle/>
          <a:p>
            <a:pPr algn="ctr"/>
            <a:r>
              <a:rPr lang="en-US" altLang="zh-CN" sz="3000" b="1" dirty="0" smtClean="0">
                <a:solidFill>
                  <a:schemeClr val="accent2"/>
                </a:solidFill>
                <a:latin typeface="+mn-ea"/>
                <a:ea typeface="+mn-ea"/>
              </a:rPr>
              <a:t>14%</a:t>
            </a:r>
          </a:p>
        </p:txBody>
      </p:sp>
      <p:sp>
        <p:nvSpPr>
          <p:cNvPr id="19" name="TextBox 18"/>
          <p:cNvSpPr txBox="1"/>
          <p:nvPr/>
        </p:nvSpPr>
        <p:spPr>
          <a:xfrm>
            <a:off x="7102707" y="1784058"/>
            <a:ext cx="3292699" cy="584775"/>
          </a:xfrm>
          <a:prstGeom prst="rect">
            <a:avLst/>
          </a:prstGeom>
          <a:noFill/>
        </p:spPr>
        <p:txBody>
          <a:bodyPr wrap="square" rtlCol="0">
            <a:spAutoFit/>
          </a:bodyPr>
          <a:lstStyle/>
          <a:p>
            <a:r>
              <a:rPr lang="zh-CN" altLang="en-US" sz="1600" dirty="0" smtClean="0">
                <a:latin typeface="+mn-ea"/>
                <a:ea typeface="+mn-ea"/>
              </a:rPr>
              <a:t>这里可以添加主要内容</a:t>
            </a:r>
            <a:r>
              <a:rPr lang="zh-CN" altLang="en-US" sz="1600" dirty="0">
                <a:latin typeface="+mn-ea"/>
                <a:ea typeface="+mn-ea"/>
              </a:rPr>
              <a:t>这里可以添加主要</a:t>
            </a:r>
            <a:r>
              <a:rPr lang="zh-CN" altLang="en-US" sz="1600" dirty="0" smtClean="0">
                <a:latin typeface="+mn-ea"/>
                <a:ea typeface="+mn-ea"/>
              </a:rPr>
              <a:t>内容</a:t>
            </a:r>
            <a:r>
              <a:rPr lang="zh-CN" altLang="en-US" sz="1600" dirty="0">
                <a:latin typeface="+mn-ea"/>
                <a:ea typeface="+mn-ea"/>
              </a:rPr>
              <a:t>这里可以添加主要</a:t>
            </a:r>
            <a:r>
              <a:rPr lang="zh-CN" altLang="en-US" sz="1600" dirty="0" smtClean="0">
                <a:latin typeface="+mn-ea"/>
                <a:ea typeface="+mn-ea"/>
              </a:rPr>
              <a:t>内容</a:t>
            </a:r>
            <a:endParaRPr lang="zh-CN" altLang="en-US" sz="1600" dirty="0">
              <a:latin typeface="+mn-ea"/>
              <a:ea typeface="+mn-ea"/>
            </a:endParaRPr>
          </a:p>
        </p:txBody>
      </p:sp>
      <p:sp>
        <p:nvSpPr>
          <p:cNvPr id="20" name="TextBox 19"/>
          <p:cNvSpPr txBox="1"/>
          <p:nvPr/>
        </p:nvSpPr>
        <p:spPr>
          <a:xfrm>
            <a:off x="7675913" y="3014082"/>
            <a:ext cx="3292699" cy="584775"/>
          </a:xfrm>
          <a:prstGeom prst="rect">
            <a:avLst/>
          </a:prstGeom>
          <a:noFill/>
        </p:spPr>
        <p:txBody>
          <a:bodyPr wrap="square" rtlCol="0">
            <a:spAutoFit/>
          </a:bodyPr>
          <a:lstStyle/>
          <a:p>
            <a:r>
              <a:rPr lang="zh-CN" altLang="en-US" sz="1600" dirty="0" smtClean="0">
                <a:latin typeface="+mn-ea"/>
                <a:ea typeface="+mn-ea"/>
              </a:rPr>
              <a:t>这里可以添加主要内容</a:t>
            </a:r>
            <a:r>
              <a:rPr lang="zh-CN" altLang="en-US" sz="1600" dirty="0">
                <a:latin typeface="+mn-ea"/>
                <a:ea typeface="+mn-ea"/>
              </a:rPr>
              <a:t>这里可以添加主要</a:t>
            </a:r>
            <a:r>
              <a:rPr lang="zh-CN" altLang="en-US" sz="1600" dirty="0" smtClean="0">
                <a:latin typeface="+mn-ea"/>
                <a:ea typeface="+mn-ea"/>
              </a:rPr>
              <a:t>内容</a:t>
            </a:r>
            <a:r>
              <a:rPr lang="zh-CN" altLang="en-US" sz="1600" dirty="0">
                <a:latin typeface="+mn-ea"/>
                <a:ea typeface="+mn-ea"/>
              </a:rPr>
              <a:t>这里可以添加主要</a:t>
            </a:r>
            <a:r>
              <a:rPr lang="zh-CN" altLang="en-US" sz="1600" dirty="0" smtClean="0">
                <a:latin typeface="+mn-ea"/>
                <a:ea typeface="+mn-ea"/>
              </a:rPr>
              <a:t>内容</a:t>
            </a:r>
            <a:endParaRPr lang="zh-CN" altLang="en-US" sz="1600" dirty="0">
              <a:latin typeface="+mn-ea"/>
              <a:ea typeface="+mn-ea"/>
            </a:endParaRPr>
          </a:p>
        </p:txBody>
      </p:sp>
      <p:sp>
        <p:nvSpPr>
          <p:cNvPr id="21" name="TextBox 20"/>
          <p:cNvSpPr txBox="1"/>
          <p:nvPr/>
        </p:nvSpPr>
        <p:spPr>
          <a:xfrm>
            <a:off x="913805" y="4377436"/>
            <a:ext cx="2063412" cy="1077218"/>
          </a:xfrm>
          <a:prstGeom prst="rect">
            <a:avLst/>
          </a:prstGeom>
          <a:noFill/>
        </p:spPr>
        <p:txBody>
          <a:bodyPr wrap="square" rtlCol="0">
            <a:spAutoFit/>
          </a:bodyPr>
          <a:lstStyle/>
          <a:p>
            <a:r>
              <a:rPr lang="zh-CN" altLang="en-US" sz="1600" dirty="0" smtClean="0">
                <a:latin typeface="+mn-ea"/>
                <a:ea typeface="+mn-ea"/>
              </a:rPr>
              <a:t>这里可以添加主要内容</a:t>
            </a:r>
            <a:r>
              <a:rPr lang="zh-CN" altLang="en-US" sz="1600" dirty="0">
                <a:latin typeface="+mn-ea"/>
                <a:ea typeface="+mn-ea"/>
              </a:rPr>
              <a:t>这里可以添加主要</a:t>
            </a:r>
            <a:r>
              <a:rPr lang="zh-CN" altLang="en-US" sz="1600" dirty="0" smtClean="0">
                <a:latin typeface="+mn-ea"/>
                <a:ea typeface="+mn-ea"/>
              </a:rPr>
              <a:t>内容</a:t>
            </a:r>
            <a:r>
              <a:rPr lang="zh-CN" altLang="en-US" sz="1600" dirty="0">
                <a:latin typeface="+mn-ea"/>
                <a:ea typeface="+mn-ea"/>
              </a:rPr>
              <a:t>这里可以添加主要</a:t>
            </a:r>
            <a:r>
              <a:rPr lang="zh-CN" altLang="en-US" sz="1600" dirty="0" smtClean="0">
                <a:latin typeface="+mn-ea"/>
                <a:ea typeface="+mn-ea"/>
              </a:rPr>
              <a:t>内容</a:t>
            </a:r>
            <a:endParaRPr lang="zh-CN" altLang="en-US" sz="1600" dirty="0">
              <a:latin typeface="+mn-ea"/>
              <a:ea typeface="+mn-ea"/>
            </a:endParaRPr>
          </a:p>
        </p:txBody>
      </p:sp>
      <p:sp>
        <p:nvSpPr>
          <p:cNvPr id="22" name="TextBox 21"/>
          <p:cNvSpPr txBox="1"/>
          <p:nvPr/>
        </p:nvSpPr>
        <p:spPr>
          <a:xfrm>
            <a:off x="7102707" y="4082491"/>
            <a:ext cx="3292699" cy="584775"/>
          </a:xfrm>
          <a:prstGeom prst="rect">
            <a:avLst/>
          </a:prstGeom>
          <a:noFill/>
        </p:spPr>
        <p:txBody>
          <a:bodyPr wrap="square" rtlCol="0">
            <a:spAutoFit/>
          </a:bodyPr>
          <a:lstStyle/>
          <a:p>
            <a:r>
              <a:rPr lang="zh-CN" altLang="en-US" sz="1600" dirty="0" smtClean="0">
                <a:latin typeface="+mn-ea"/>
                <a:ea typeface="+mn-ea"/>
              </a:rPr>
              <a:t>这里可以添加主要内容</a:t>
            </a:r>
            <a:r>
              <a:rPr lang="zh-CN" altLang="en-US" sz="1600" dirty="0">
                <a:latin typeface="+mn-ea"/>
                <a:ea typeface="+mn-ea"/>
              </a:rPr>
              <a:t>这里可以添加主要</a:t>
            </a:r>
            <a:r>
              <a:rPr lang="zh-CN" altLang="en-US" sz="1600" dirty="0" smtClean="0">
                <a:latin typeface="+mn-ea"/>
                <a:ea typeface="+mn-ea"/>
              </a:rPr>
              <a:t>内容</a:t>
            </a:r>
            <a:r>
              <a:rPr lang="zh-CN" altLang="en-US" sz="1600" dirty="0">
                <a:latin typeface="+mn-ea"/>
                <a:ea typeface="+mn-ea"/>
              </a:rPr>
              <a:t>这里可以添加主要</a:t>
            </a:r>
            <a:r>
              <a:rPr lang="zh-CN" altLang="en-US" sz="1600" dirty="0" smtClean="0">
                <a:latin typeface="+mn-ea"/>
                <a:ea typeface="+mn-ea"/>
              </a:rPr>
              <a:t>内容</a:t>
            </a:r>
            <a:endParaRPr lang="zh-CN" altLang="en-US" sz="1600" dirty="0">
              <a:latin typeface="+mn-ea"/>
              <a:ea typeface="+mn-ea"/>
            </a:endParaRPr>
          </a:p>
        </p:txBody>
      </p:sp>
    </p:spTree>
    <p:extLst>
      <p:ext uri="{BB962C8B-B14F-4D97-AF65-F5344CB8AC3E}">
        <p14:creationId xmlns:p14="http://schemas.microsoft.com/office/powerpoint/2010/main" val="129434963"/>
      </p:ext>
    </p:extLst>
  </p:cSld>
  <p:clrMapOvr>
    <a:masterClrMapping/>
  </p:clrMapOvr>
  <mc:AlternateContent xmlns:mc="http://schemas.openxmlformats.org/markup-compatibility/2006">
    <mc:Choice xmlns:p14="http://schemas.microsoft.com/office/powerpoint/2010/main" Requires="p14">
      <p:transition spd="slow" p14:dur="800" advTm="5195">
        <p:blinds dir="vert"/>
      </p:transition>
    </mc:Choice>
    <mc:Fallback>
      <p:transition spd="slow" advTm="5195">
        <p:blinds dir="ver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5"/>
                                            </p:tgtEl>
                                            <p:attrNameLst>
                                              <p:attrName>style.visibility</p:attrName>
                                            </p:attrNameLst>
                                          </p:cBhvr>
                                          <p:to>
                                            <p:strVal val="visible"/>
                                          </p:to>
                                        </p:set>
                                        <p:anim calcmode="lin" valueType="num">
                                          <p:cBhvr>
                                            <p:cTn id="7" dur="40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55"/>
                                            </p:tgtEl>
                                            <p:attrNameLst>
                                              <p:attrName>ppt_y</p:attrName>
                                            </p:attrNameLst>
                                          </p:cBhvr>
                                          <p:tavLst>
                                            <p:tav tm="0">
                                              <p:val>
                                                <p:strVal val="#ppt_y"/>
                                              </p:val>
                                            </p:tav>
                                            <p:tav tm="100000">
                                              <p:val>
                                                <p:strVal val="#ppt_y"/>
                                              </p:val>
                                            </p:tav>
                                          </p:tavLst>
                                        </p:anim>
                                        <p:anim calcmode="lin" valueType="num">
                                          <p:cBhvr>
                                            <p:cTn id="9" dur="40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5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55"/>
                                            </p:tgtEl>
                                          </p:cBhvr>
                                        </p:animEffect>
                                      </p:childTnLst>
                                    </p:cTn>
                                  </p:par>
                                </p:childTnLst>
                              </p:cTn>
                            </p:par>
                            <p:par>
                              <p:cTn id="12" fill="hold">
                                <p:stCondLst>
                                  <p:cond delay="720"/>
                                </p:stCondLst>
                                <p:childTnLst>
                                  <p:par>
                                    <p:cTn id="13" presetID="2" presetClass="entr" presetSubtype="8" fill="hold" grpId="0" nodeType="afterEffect" p14:presetBounceEnd="40000">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14:bounceEnd="40000">
                                          <p:cBhvr additive="base">
                                            <p:cTn id="15" dur="500" fill="hold"/>
                                            <p:tgtEl>
                                              <p:spTgt spid="4"/>
                                            </p:tgtEl>
                                            <p:attrNameLst>
                                              <p:attrName>ppt_x</p:attrName>
                                            </p:attrNameLst>
                                          </p:cBhvr>
                                          <p:tavLst>
                                            <p:tav tm="0">
                                              <p:val>
                                                <p:strVal val="0-#ppt_w/2"/>
                                              </p:val>
                                            </p:tav>
                                            <p:tav tm="100000">
                                              <p:val>
                                                <p:strVal val="#ppt_x"/>
                                              </p:val>
                                            </p:tav>
                                          </p:tavLst>
                                        </p:anim>
                                        <p:anim calcmode="lin" valueType="num" p14:bounceEnd="40000">
                                          <p:cBhvr additive="base">
                                            <p:cTn id="16" dur="500" fill="hold"/>
                                            <p:tgtEl>
                                              <p:spTgt spid="4"/>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40000">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14:bounceEnd="40000">
                                          <p:cBhvr additive="base">
                                            <p:cTn id="19" dur="500" fill="hold"/>
                                            <p:tgtEl>
                                              <p:spTgt spid="7"/>
                                            </p:tgtEl>
                                            <p:attrNameLst>
                                              <p:attrName>ppt_x</p:attrName>
                                            </p:attrNameLst>
                                          </p:cBhvr>
                                          <p:tavLst>
                                            <p:tav tm="0">
                                              <p:val>
                                                <p:strVal val="1+#ppt_w/2"/>
                                              </p:val>
                                            </p:tav>
                                            <p:tav tm="100000">
                                              <p:val>
                                                <p:strVal val="#ppt_x"/>
                                              </p:val>
                                            </p:tav>
                                          </p:tavLst>
                                        </p:anim>
                                        <p:anim calcmode="lin" valueType="num" p14:bounceEnd="40000">
                                          <p:cBhvr additive="base">
                                            <p:cTn id="20" dur="500" fill="hold"/>
                                            <p:tgtEl>
                                              <p:spTgt spid="7"/>
                                            </p:tgtEl>
                                            <p:attrNameLst>
                                              <p:attrName>ppt_y</p:attrName>
                                            </p:attrNameLst>
                                          </p:cBhvr>
                                          <p:tavLst>
                                            <p:tav tm="0">
                                              <p:val>
                                                <p:strVal val="#ppt_y"/>
                                              </p:val>
                                            </p:tav>
                                            <p:tav tm="100000">
                                              <p:val>
                                                <p:strVal val="#ppt_y"/>
                                              </p:val>
                                            </p:tav>
                                          </p:tavLst>
                                        </p:anim>
                                      </p:childTnLst>
                                    </p:cTn>
                                  </p:par>
                                </p:childTnLst>
                              </p:cTn>
                            </p:par>
                            <p:par>
                              <p:cTn id="21" fill="hold">
                                <p:stCondLst>
                                  <p:cond delay="1220"/>
                                </p:stCondLst>
                                <p:childTnLst>
                                  <p:par>
                                    <p:cTn id="22" presetID="2" presetClass="entr" presetSubtype="1" fill="hold" grpId="0" nodeType="afterEffect" p14:presetBounceEnd="40000">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14:bounceEnd="40000">
                                          <p:cBhvr additive="base">
                                            <p:cTn id="24" dur="500" fill="hold"/>
                                            <p:tgtEl>
                                              <p:spTgt spid="5"/>
                                            </p:tgtEl>
                                            <p:attrNameLst>
                                              <p:attrName>ppt_x</p:attrName>
                                            </p:attrNameLst>
                                          </p:cBhvr>
                                          <p:tavLst>
                                            <p:tav tm="0">
                                              <p:val>
                                                <p:strVal val="#ppt_x"/>
                                              </p:val>
                                            </p:tav>
                                            <p:tav tm="100000">
                                              <p:val>
                                                <p:strVal val="#ppt_x"/>
                                              </p:val>
                                            </p:tav>
                                          </p:tavLst>
                                        </p:anim>
                                        <p:anim calcmode="lin" valueType="num" p14:bounceEnd="40000">
                                          <p:cBhvr additive="base">
                                            <p:cTn id="25" dur="500" fill="hold"/>
                                            <p:tgtEl>
                                              <p:spTgt spid="5"/>
                                            </p:tgtEl>
                                            <p:attrNameLst>
                                              <p:attrName>ppt_y</p:attrName>
                                            </p:attrNameLst>
                                          </p:cBhvr>
                                          <p:tavLst>
                                            <p:tav tm="0">
                                              <p:val>
                                                <p:strVal val="0-#ppt_h/2"/>
                                              </p:val>
                                            </p:tav>
                                            <p:tav tm="100000">
                                              <p:val>
                                                <p:strVal val="#ppt_y"/>
                                              </p:val>
                                            </p:tav>
                                          </p:tavLst>
                                        </p:anim>
                                      </p:childTnLst>
                                    </p:cTn>
                                  </p:par>
                                  <p:par>
                                    <p:cTn id="26" presetID="2" presetClass="entr" presetSubtype="4" fill="hold" grpId="0" nodeType="withEffect" p14:presetBounceEnd="40000">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14:bounceEnd="40000">
                                          <p:cBhvr additive="base">
                                            <p:cTn id="28" dur="500" fill="hold"/>
                                            <p:tgtEl>
                                              <p:spTgt spid="6"/>
                                            </p:tgtEl>
                                            <p:attrNameLst>
                                              <p:attrName>ppt_x</p:attrName>
                                            </p:attrNameLst>
                                          </p:cBhvr>
                                          <p:tavLst>
                                            <p:tav tm="0">
                                              <p:val>
                                                <p:strVal val="#ppt_x"/>
                                              </p:val>
                                            </p:tav>
                                            <p:tav tm="100000">
                                              <p:val>
                                                <p:strVal val="#ppt_x"/>
                                              </p:val>
                                            </p:tav>
                                          </p:tavLst>
                                        </p:anim>
                                        <p:anim calcmode="lin" valueType="num" p14:bounceEnd="40000">
                                          <p:cBhvr additive="base">
                                            <p:cTn id="29" dur="500" fill="hold"/>
                                            <p:tgtEl>
                                              <p:spTgt spid="6"/>
                                            </p:tgtEl>
                                            <p:attrNameLst>
                                              <p:attrName>ppt_y</p:attrName>
                                            </p:attrNameLst>
                                          </p:cBhvr>
                                          <p:tavLst>
                                            <p:tav tm="0">
                                              <p:val>
                                                <p:strVal val="1+#ppt_h/2"/>
                                              </p:val>
                                            </p:tav>
                                            <p:tav tm="100000">
                                              <p:val>
                                                <p:strVal val="#ppt_y"/>
                                              </p:val>
                                            </p:tav>
                                          </p:tavLst>
                                        </p:anim>
                                      </p:childTnLst>
                                    </p:cTn>
                                  </p:par>
                                </p:childTnLst>
                              </p:cTn>
                            </p:par>
                            <p:par>
                              <p:cTn id="30" fill="hold">
                                <p:stCondLst>
                                  <p:cond delay="1720"/>
                                </p:stCondLst>
                                <p:childTnLst>
                                  <p:par>
                                    <p:cTn id="31" presetID="31" presetClass="entr" presetSubtype="0"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 calcmode="lin" valueType="num">
                                          <p:cBhvr>
                                            <p:cTn id="33" dur="500" fill="hold"/>
                                            <p:tgtEl>
                                              <p:spTgt spid="11"/>
                                            </p:tgtEl>
                                            <p:attrNameLst>
                                              <p:attrName>ppt_w</p:attrName>
                                            </p:attrNameLst>
                                          </p:cBhvr>
                                          <p:tavLst>
                                            <p:tav tm="0">
                                              <p:val>
                                                <p:fltVal val="0"/>
                                              </p:val>
                                            </p:tav>
                                            <p:tav tm="100000">
                                              <p:val>
                                                <p:strVal val="#ppt_w"/>
                                              </p:val>
                                            </p:tav>
                                          </p:tavLst>
                                        </p:anim>
                                        <p:anim calcmode="lin" valueType="num">
                                          <p:cBhvr>
                                            <p:cTn id="34" dur="500" fill="hold"/>
                                            <p:tgtEl>
                                              <p:spTgt spid="11"/>
                                            </p:tgtEl>
                                            <p:attrNameLst>
                                              <p:attrName>ppt_h</p:attrName>
                                            </p:attrNameLst>
                                          </p:cBhvr>
                                          <p:tavLst>
                                            <p:tav tm="0">
                                              <p:val>
                                                <p:fltVal val="0"/>
                                              </p:val>
                                            </p:tav>
                                            <p:tav tm="100000">
                                              <p:val>
                                                <p:strVal val="#ppt_h"/>
                                              </p:val>
                                            </p:tav>
                                          </p:tavLst>
                                        </p:anim>
                                        <p:anim calcmode="lin" valueType="num">
                                          <p:cBhvr>
                                            <p:cTn id="35" dur="500" fill="hold"/>
                                            <p:tgtEl>
                                              <p:spTgt spid="11"/>
                                            </p:tgtEl>
                                            <p:attrNameLst>
                                              <p:attrName>style.rotation</p:attrName>
                                            </p:attrNameLst>
                                          </p:cBhvr>
                                          <p:tavLst>
                                            <p:tav tm="0">
                                              <p:val>
                                                <p:fltVal val="90"/>
                                              </p:val>
                                            </p:tav>
                                            <p:tav tm="100000">
                                              <p:val>
                                                <p:fltVal val="0"/>
                                              </p:val>
                                            </p:tav>
                                          </p:tavLst>
                                        </p:anim>
                                        <p:animEffect transition="in" filter="fade">
                                          <p:cBhvr>
                                            <p:cTn id="36" dur="500"/>
                                            <p:tgtEl>
                                              <p:spTgt spid="11"/>
                                            </p:tgtEl>
                                          </p:cBhvr>
                                        </p:animEffect>
                                      </p:childTnLst>
                                    </p:cTn>
                                  </p:par>
                                  <p:par>
                                    <p:cTn id="37" presetID="31" presetClass="entr" presetSubtype="0"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 calcmode="lin" valueType="num">
                                          <p:cBhvr>
                                            <p:cTn id="39" dur="500" fill="hold"/>
                                            <p:tgtEl>
                                              <p:spTgt spid="12"/>
                                            </p:tgtEl>
                                            <p:attrNameLst>
                                              <p:attrName>ppt_w</p:attrName>
                                            </p:attrNameLst>
                                          </p:cBhvr>
                                          <p:tavLst>
                                            <p:tav tm="0">
                                              <p:val>
                                                <p:fltVal val="0"/>
                                              </p:val>
                                            </p:tav>
                                            <p:tav tm="100000">
                                              <p:val>
                                                <p:strVal val="#ppt_w"/>
                                              </p:val>
                                            </p:tav>
                                          </p:tavLst>
                                        </p:anim>
                                        <p:anim calcmode="lin" valueType="num">
                                          <p:cBhvr>
                                            <p:cTn id="40" dur="500" fill="hold"/>
                                            <p:tgtEl>
                                              <p:spTgt spid="12"/>
                                            </p:tgtEl>
                                            <p:attrNameLst>
                                              <p:attrName>ppt_h</p:attrName>
                                            </p:attrNameLst>
                                          </p:cBhvr>
                                          <p:tavLst>
                                            <p:tav tm="0">
                                              <p:val>
                                                <p:fltVal val="0"/>
                                              </p:val>
                                            </p:tav>
                                            <p:tav tm="100000">
                                              <p:val>
                                                <p:strVal val="#ppt_h"/>
                                              </p:val>
                                            </p:tav>
                                          </p:tavLst>
                                        </p:anim>
                                        <p:anim calcmode="lin" valueType="num">
                                          <p:cBhvr>
                                            <p:cTn id="41" dur="500" fill="hold"/>
                                            <p:tgtEl>
                                              <p:spTgt spid="12"/>
                                            </p:tgtEl>
                                            <p:attrNameLst>
                                              <p:attrName>style.rotation</p:attrName>
                                            </p:attrNameLst>
                                          </p:cBhvr>
                                          <p:tavLst>
                                            <p:tav tm="0">
                                              <p:val>
                                                <p:fltVal val="90"/>
                                              </p:val>
                                            </p:tav>
                                            <p:tav tm="100000">
                                              <p:val>
                                                <p:fltVal val="0"/>
                                              </p:val>
                                            </p:tav>
                                          </p:tavLst>
                                        </p:anim>
                                        <p:animEffect transition="in" filter="fade">
                                          <p:cBhvr>
                                            <p:cTn id="42" dur="500"/>
                                            <p:tgtEl>
                                              <p:spTgt spid="12"/>
                                            </p:tgtEl>
                                          </p:cBhvr>
                                        </p:animEffect>
                                      </p:childTnLst>
                                    </p:cTn>
                                  </p:par>
                                  <p:par>
                                    <p:cTn id="43" presetID="31" presetClass="entr" presetSubtype="0" fill="hold" grpId="0" nodeType="withEffect">
                                      <p:stCondLst>
                                        <p:cond delay="0"/>
                                      </p:stCondLst>
                                      <p:childTnLst>
                                        <p:set>
                                          <p:cBhvr>
                                            <p:cTn id="44" dur="1" fill="hold">
                                              <p:stCondLst>
                                                <p:cond delay="0"/>
                                              </p:stCondLst>
                                            </p:cTn>
                                            <p:tgtEl>
                                              <p:spTgt spid="13"/>
                                            </p:tgtEl>
                                            <p:attrNameLst>
                                              <p:attrName>style.visibility</p:attrName>
                                            </p:attrNameLst>
                                          </p:cBhvr>
                                          <p:to>
                                            <p:strVal val="visible"/>
                                          </p:to>
                                        </p:set>
                                        <p:anim calcmode="lin" valueType="num">
                                          <p:cBhvr>
                                            <p:cTn id="45" dur="500" fill="hold"/>
                                            <p:tgtEl>
                                              <p:spTgt spid="13"/>
                                            </p:tgtEl>
                                            <p:attrNameLst>
                                              <p:attrName>ppt_w</p:attrName>
                                            </p:attrNameLst>
                                          </p:cBhvr>
                                          <p:tavLst>
                                            <p:tav tm="0">
                                              <p:val>
                                                <p:fltVal val="0"/>
                                              </p:val>
                                            </p:tav>
                                            <p:tav tm="100000">
                                              <p:val>
                                                <p:strVal val="#ppt_w"/>
                                              </p:val>
                                            </p:tav>
                                          </p:tavLst>
                                        </p:anim>
                                        <p:anim calcmode="lin" valueType="num">
                                          <p:cBhvr>
                                            <p:cTn id="46" dur="500" fill="hold"/>
                                            <p:tgtEl>
                                              <p:spTgt spid="13"/>
                                            </p:tgtEl>
                                            <p:attrNameLst>
                                              <p:attrName>ppt_h</p:attrName>
                                            </p:attrNameLst>
                                          </p:cBhvr>
                                          <p:tavLst>
                                            <p:tav tm="0">
                                              <p:val>
                                                <p:fltVal val="0"/>
                                              </p:val>
                                            </p:tav>
                                            <p:tav tm="100000">
                                              <p:val>
                                                <p:strVal val="#ppt_h"/>
                                              </p:val>
                                            </p:tav>
                                          </p:tavLst>
                                        </p:anim>
                                        <p:anim calcmode="lin" valueType="num">
                                          <p:cBhvr>
                                            <p:cTn id="47" dur="500" fill="hold"/>
                                            <p:tgtEl>
                                              <p:spTgt spid="13"/>
                                            </p:tgtEl>
                                            <p:attrNameLst>
                                              <p:attrName>style.rotation</p:attrName>
                                            </p:attrNameLst>
                                          </p:cBhvr>
                                          <p:tavLst>
                                            <p:tav tm="0">
                                              <p:val>
                                                <p:fltVal val="90"/>
                                              </p:val>
                                            </p:tav>
                                            <p:tav tm="100000">
                                              <p:val>
                                                <p:fltVal val="0"/>
                                              </p:val>
                                            </p:tav>
                                          </p:tavLst>
                                        </p:anim>
                                        <p:animEffect transition="in" filter="fade">
                                          <p:cBhvr>
                                            <p:cTn id="48" dur="500"/>
                                            <p:tgtEl>
                                              <p:spTgt spid="13"/>
                                            </p:tgtEl>
                                          </p:cBhvr>
                                        </p:animEffect>
                                      </p:childTnLst>
                                    </p:cTn>
                                  </p:par>
                                  <p:par>
                                    <p:cTn id="49" presetID="31" presetClass="entr" presetSubtype="0" fill="hold" grpId="0" nodeType="withEffect">
                                      <p:stCondLst>
                                        <p:cond delay="0"/>
                                      </p:stCondLst>
                                      <p:childTnLst>
                                        <p:set>
                                          <p:cBhvr>
                                            <p:cTn id="50" dur="1" fill="hold">
                                              <p:stCondLst>
                                                <p:cond delay="0"/>
                                              </p:stCondLst>
                                            </p:cTn>
                                            <p:tgtEl>
                                              <p:spTgt spid="14"/>
                                            </p:tgtEl>
                                            <p:attrNameLst>
                                              <p:attrName>style.visibility</p:attrName>
                                            </p:attrNameLst>
                                          </p:cBhvr>
                                          <p:to>
                                            <p:strVal val="visible"/>
                                          </p:to>
                                        </p:set>
                                        <p:anim calcmode="lin" valueType="num">
                                          <p:cBhvr>
                                            <p:cTn id="51" dur="500" fill="hold"/>
                                            <p:tgtEl>
                                              <p:spTgt spid="14"/>
                                            </p:tgtEl>
                                            <p:attrNameLst>
                                              <p:attrName>ppt_w</p:attrName>
                                            </p:attrNameLst>
                                          </p:cBhvr>
                                          <p:tavLst>
                                            <p:tav tm="0">
                                              <p:val>
                                                <p:fltVal val="0"/>
                                              </p:val>
                                            </p:tav>
                                            <p:tav tm="100000">
                                              <p:val>
                                                <p:strVal val="#ppt_w"/>
                                              </p:val>
                                            </p:tav>
                                          </p:tavLst>
                                        </p:anim>
                                        <p:anim calcmode="lin" valueType="num">
                                          <p:cBhvr>
                                            <p:cTn id="52" dur="500" fill="hold"/>
                                            <p:tgtEl>
                                              <p:spTgt spid="14"/>
                                            </p:tgtEl>
                                            <p:attrNameLst>
                                              <p:attrName>ppt_h</p:attrName>
                                            </p:attrNameLst>
                                          </p:cBhvr>
                                          <p:tavLst>
                                            <p:tav tm="0">
                                              <p:val>
                                                <p:fltVal val="0"/>
                                              </p:val>
                                            </p:tav>
                                            <p:tav tm="100000">
                                              <p:val>
                                                <p:strVal val="#ppt_h"/>
                                              </p:val>
                                            </p:tav>
                                          </p:tavLst>
                                        </p:anim>
                                        <p:anim calcmode="lin" valueType="num">
                                          <p:cBhvr>
                                            <p:cTn id="53" dur="500" fill="hold"/>
                                            <p:tgtEl>
                                              <p:spTgt spid="14"/>
                                            </p:tgtEl>
                                            <p:attrNameLst>
                                              <p:attrName>style.rotation</p:attrName>
                                            </p:attrNameLst>
                                          </p:cBhvr>
                                          <p:tavLst>
                                            <p:tav tm="0">
                                              <p:val>
                                                <p:fltVal val="90"/>
                                              </p:val>
                                            </p:tav>
                                            <p:tav tm="100000">
                                              <p:val>
                                                <p:fltVal val="0"/>
                                              </p:val>
                                            </p:tav>
                                          </p:tavLst>
                                        </p:anim>
                                        <p:animEffect transition="in" filter="fade">
                                          <p:cBhvr>
                                            <p:cTn id="54" dur="500"/>
                                            <p:tgtEl>
                                              <p:spTgt spid="14"/>
                                            </p:tgtEl>
                                          </p:cBhvr>
                                        </p:animEffect>
                                      </p:childTnLst>
                                    </p:cTn>
                                  </p:par>
                                  <p:par>
                                    <p:cTn id="55" presetID="31" presetClass="entr" presetSubtype="0" fill="hold" grpId="0" nodeType="withEffect">
                                      <p:stCondLst>
                                        <p:cond delay="0"/>
                                      </p:stCondLst>
                                      <p:childTnLst>
                                        <p:set>
                                          <p:cBhvr>
                                            <p:cTn id="56" dur="1" fill="hold">
                                              <p:stCondLst>
                                                <p:cond delay="0"/>
                                              </p:stCondLst>
                                            </p:cTn>
                                            <p:tgtEl>
                                              <p:spTgt spid="17"/>
                                            </p:tgtEl>
                                            <p:attrNameLst>
                                              <p:attrName>style.visibility</p:attrName>
                                            </p:attrNameLst>
                                          </p:cBhvr>
                                          <p:to>
                                            <p:strVal val="visible"/>
                                          </p:to>
                                        </p:set>
                                        <p:anim calcmode="lin" valueType="num">
                                          <p:cBhvr>
                                            <p:cTn id="57" dur="500" fill="hold"/>
                                            <p:tgtEl>
                                              <p:spTgt spid="17"/>
                                            </p:tgtEl>
                                            <p:attrNameLst>
                                              <p:attrName>ppt_w</p:attrName>
                                            </p:attrNameLst>
                                          </p:cBhvr>
                                          <p:tavLst>
                                            <p:tav tm="0">
                                              <p:val>
                                                <p:fltVal val="0"/>
                                              </p:val>
                                            </p:tav>
                                            <p:tav tm="100000">
                                              <p:val>
                                                <p:strVal val="#ppt_w"/>
                                              </p:val>
                                            </p:tav>
                                          </p:tavLst>
                                        </p:anim>
                                        <p:anim calcmode="lin" valueType="num">
                                          <p:cBhvr>
                                            <p:cTn id="58" dur="500" fill="hold"/>
                                            <p:tgtEl>
                                              <p:spTgt spid="17"/>
                                            </p:tgtEl>
                                            <p:attrNameLst>
                                              <p:attrName>ppt_h</p:attrName>
                                            </p:attrNameLst>
                                          </p:cBhvr>
                                          <p:tavLst>
                                            <p:tav tm="0">
                                              <p:val>
                                                <p:fltVal val="0"/>
                                              </p:val>
                                            </p:tav>
                                            <p:tav tm="100000">
                                              <p:val>
                                                <p:strVal val="#ppt_h"/>
                                              </p:val>
                                            </p:tav>
                                          </p:tavLst>
                                        </p:anim>
                                        <p:anim calcmode="lin" valueType="num">
                                          <p:cBhvr>
                                            <p:cTn id="59" dur="500" fill="hold"/>
                                            <p:tgtEl>
                                              <p:spTgt spid="17"/>
                                            </p:tgtEl>
                                            <p:attrNameLst>
                                              <p:attrName>style.rotation</p:attrName>
                                            </p:attrNameLst>
                                          </p:cBhvr>
                                          <p:tavLst>
                                            <p:tav tm="0">
                                              <p:val>
                                                <p:fltVal val="90"/>
                                              </p:val>
                                            </p:tav>
                                            <p:tav tm="100000">
                                              <p:val>
                                                <p:fltVal val="0"/>
                                              </p:val>
                                            </p:tav>
                                          </p:tavLst>
                                        </p:anim>
                                        <p:animEffect transition="in" filter="fade">
                                          <p:cBhvr>
                                            <p:cTn id="60" dur="500"/>
                                            <p:tgtEl>
                                              <p:spTgt spid="17"/>
                                            </p:tgtEl>
                                          </p:cBhvr>
                                        </p:animEffect>
                                      </p:childTnLst>
                                    </p:cTn>
                                  </p:par>
                                  <p:par>
                                    <p:cTn id="61" presetID="31" presetClass="entr" presetSubtype="0" fill="hold" grpId="0" nodeType="withEffect">
                                      <p:stCondLst>
                                        <p:cond delay="0"/>
                                      </p:stCondLst>
                                      <p:childTnLst>
                                        <p:set>
                                          <p:cBhvr>
                                            <p:cTn id="62" dur="1" fill="hold">
                                              <p:stCondLst>
                                                <p:cond delay="0"/>
                                              </p:stCondLst>
                                            </p:cTn>
                                            <p:tgtEl>
                                              <p:spTgt spid="18"/>
                                            </p:tgtEl>
                                            <p:attrNameLst>
                                              <p:attrName>style.visibility</p:attrName>
                                            </p:attrNameLst>
                                          </p:cBhvr>
                                          <p:to>
                                            <p:strVal val="visible"/>
                                          </p:to>
                                        </p:set>
                                        <p:anim calcmode="lin" valueType="num">
                                          <p:cBhvr>
                                            <p:cTn id="63" dur="500" fill="hold"/>
                                            <p:tgtEl>
                                              <p:spTgt spid="18"/>
                                            </p:tgtEl>
                                            <p:attrNameLst>
                                              <p:attrName>ppt_w</p:attrName>
                                            </p:attrNameLst>
                                          </p:cBhvr>
                                          <p:tavLst>
                                            <p:tav tm="0">
                                              <p:val>
                                                <p:fltVal val="0"/>
                                              </p:val>
                                            </p:tav>
                                            <p:tav tm="100000">
                                              <p:val>
                                                <p:strVal val="#ppt_w"/>
                                              </p:val>
                                            </p:tav>
                                          </p:tavLst>
                                        </p:anim>
                                        <p:anim calcmode="lin" valueType="num">
                                          <p:cBhvr>
                                            <p:cTn id="64" dur="500" fill="hold"/>
                                            <p:tgtEl>
                                              <p:spTgt spid="18"/>
                                            </p:tgtEl>
                                            <p:attrNameLst>
                                              <p:attrName>ppt_h</p:attrName>
                                            </p:attrNameLst>
                                          </p:cBhvr>
                                          <p:tavLst>
                                            <p:tav tm="0">
                                              <p:val>
                                                <p:fltVal val="0"/>
                                              </p:val>
                                            </p:tav>
                                            <p:tav tm="100000">
                                              <p:val>
                                                <p:strVal val="#ppt_h"/>
                                              </p:val>
                                            </p:tav>
                                          </p:tavLst>
                                        </p:anim>
                                        <p:anim calcmode="lin" valueType="num">
                                          <p:cBhvr>
                                            <p:cTn id="65" dur="500" fill="hold"/>
                                            <p:tgtEl>
                                              <p:spTgt spid="18"/>
                                            </p:tgtEl>
                                            <p:attrNameLst>
                                              <p:attrName>style.rotation</p:attrName>
                                            </p:attrNameLst>
                                          </p:cBhvr>
                                          <p:tavLst>
                                            <p:tav tm="0">
                                              <p:val>
                                                <p:fltVal val="90"/>
                                              </p:val>
                                            </p:tav>
                                            <p:tav tm="100000">
                                              <p:val>
                                                <p:fltVal val="0"/>
                                              </p:val>
                                            </p:tav>
                                          </p:tavLst>
                                        </p:anim>
                                        <p:animEffect transition="in" filter="fade">
                                          <p:cBhvr>
                                            <p:cTn id="66" dur="500"/>
                                            <p:tgtEl>
                                              <p:spTgt spid="18"/>
                                            </p:tgtEl>
                                          </p:cBhvr>
                                        </p:animEffect>
                                      </p:childTnLst>
                                    </p:cTn>
                                  </p:par>
                                  <p:par>
                                    <p:cTn id="67" presetID="31" presetClass="entr" presetSubtype="0" fill="hold" grpId="0" nodeType="withEffect">
                                      <p:stCondLst>
                                        <p:cond delay="0"/>
                                      </p:stCondLst>
                                      <p:childTnLst>
                                        <p:set>
                                          <p:cBhvr>
                                            <p:cTn id="68" dur="1" fill="hold">
                                              <p:stCondLst>
                                                <p:cond delay="0"/>
                                              </p:stCondLst>
                                            </p:cTn>
                                            <p:tgtEl>
                                              <p:spTgt spid="15"/>
                                            </p:tgtEl>
                                            <p:attrNameLst>
                                              <p:attrName>style.visibility</p:attrName>
                                            </p:attrNameLst>
                                          </p:cBhvr>
                                          <p:to>
                                            <p:strVal val="visible"/>
                                          </p:to>
                                        </p:set>
                                        <p:anim calcmode="lin" valueType="num">
                                          <p:cBhvr>
                                            <p:cTn id="69" dur="500" fill="hold"/>
                                            <p:tgtEl>
                                              <p:spTgt spid="15"/>
                                            </p:tgtEl>
                                            <p:attrNameLst>
                                              <p:attrName>ppt_w</p:attrName>
                                            </p:attrNameLst>
                                          </p:cBhvr>
                                          <p:tavLst>
                                            <p:tav tm="0">
                                              <p:val>
                                                <p:fltVal val="0"/>
                                              </p:val>
                                            </p:tav>
                                            <p:tav tm="100000">
                                              <p:val>
                                                <p:strVal val="#ppt_w"/>
                                              </p:val>
                                            </p:tav>
                                          </p:tavLst>
                                        </p:anim>
                                        <p:anim calcmode="lin" valueType="num">
                                          <p:cBhvr>
                                            <p:cTn id="70" dur="500" fill="hold"/>
                                            <p:tgtEl>
                                              <p:spTgt spid="15"/>
                                            </p:tgtEl>
                                            <p:attrNameLst>
                                              <p:attrName>ppt_h</p:attrName>
                                            </p:attrNameLst>
                                          </p:cBhvr>
                                          <p:tavLst>
                                            <p:tav tm="0">
                                              <p:val>
                                                <p:fltVal val="0"/>
                                              </p:val>
                                            </p:tav>
                                            <p:tav tm="100000">
                                              <p:val>
                                                <p:strVal val="#ppt_h"/>
                                              </p:val>
                                            </p:tav>
                                          </p:tavLst>
                                        </p:anim>
                                        <p:anim calcmode="lin" valueType="num">
                                          <p:cBhvr>
                                            <p:cTn id="71" dur="500" fill="hold"/>
                                            <p:tgtEl>
                                              <p:spTgt spid="15"/>
                                            </p:tgtEl>
                                            <p:attrNameLst>
                                              <p:attrName>style.rotation</p:attrName>
                                            </p:attrNameLst>
                                          </p:cBhvr>
                                          <p:tavLst>
                                            <p:tav tm="0">
                                              <p:val>
                                                <p:fltVal val="90"/>
                                              </p:val>
                                            </p:tav>
                                            <p:tav tm="100000">
                                              <p:val>
                                                <p:fltVal val="0"/>
                                              </p:val>
                                            </p:tav>
                                          </p:tavLst>
                                        </p:anim>
                                        <p:animEffect transition="in" filter="fade">
                                          <p:cBhvr>
                                            <p:cTn id="72" dur="500"/>
                                            <p:tgtEl>
                                              <p:spTgt spid="15"/>
                                            </p:tgtEl>
                                          </p:cBhvr>
                                        </p:animEffect>
                                      </p:childTnLst>
                                    </p:cTn>
                                  </p:par>
                                  <p:par>
                                    <p:cTn id="73" presetID="31" presetClass="entr" presetSubtype="0" fill="hold" grpId="0" nodeType="withEffect">
                                      <p:stCondLst>
                                        <p:cond delay="0"/>
                                      </p:stCondLst>
                                      <p:childTnLst>
                                        <p:set>
                                          <p:cBhvr>
                                            <p:cTn id="74" dur="1" fill="hold">
                                              <p:stCondLst>
                                                <p:cond delay="0"/>
                                              </p:stCondLst>
                                            </p:cTn>
                                            <p:tgtEl>
                                              <p:spTgt spid="16"/>
                                            </p:tgtEl>
                                            <p:attrNameLst>
                                              <p:attrName>style.visibility</p:attrName>
                                            </p:attrNameLst>
                                          </p:cBhvr>
                                          <p:to>
                                            <p:strVal val="visible"/>
                                          </p:to>
                                        </p:set>
                                        <p:anim calcmode="lin" valueType="num">
                                          <p:cBhvr>
                                            <p:cTn id="75" dur="500" fill="hold"/>
                                            <p:tgtEl>
                                              <p:spTgt spid="16"/>
                                            </p:tgtEl>
                                            <p:attrNameLst>
                                              <p:attrName>ppt_w</p:attrName>
                                            </p:attrNameLst>
                                          </p:cBhvr>
                                          <p:tavLst>
                                            <p:tav tm="0">
                                              <p:val>
                                                <p:fltVal val="0"/>
                                              </p:val>
                                            </p:tav>
                                            <p:tav tm="100000">
                                              <p:val>
                                                <p:strVal val="#ppt_w"/>
                                              </p:val>
                                            </p:tav>
                                          </p:tavLst>
                                        </p:anim>
                                        <p:anim calcmode="lin" valueType="num">
                                          <p:cBhvr>
                                            <p:cTn id="76" dur="500" fill="hold"/>
                                            <p:tgtEl>
                                              <p:spTgt spid="16"/>
                                            </p:tgtEl>
                                            <p:attrNameLst>
                                              <p:attrName>ppt_h</p:attrName>
                                            </p:attrNameLst>
                                          </p:cBhvr>
                                          <p:tavLst>
                                            <p:tav tm="0">
                                              <p:val>
                                                <p:fltVal val="0"/>
                                              </p:val>
                                            </p:tav>
                                            <p:tav tm="100000">
                                              <p:val>
                                                <p:strVal val="#ppt_h"/>
                                              </p:val>
                                            </p:tav>
                                          </p:tavLst>
                                        </p:anim>
                                        <p:anim calcmode="lin" valueType="num">
                                          <p:cBhvr>
                                            <p:cTn id="77" dur="500" fill="hold"/>
                                            <p:tgtEl>
                                              <p:spTgt spid="16"/>
                                            </p:tgtEl>
                                            <p:attrNameLst>
                                              <p:attrName>style.rotation</p:attrName>
                                            </p:attrNameLst>
                                          </p:cBhvr>
                                          <p:tavLst>
                                            <p:tav tm="0">
                                              <p:val>
                                                <p:fltVal val="90"/>
                                              </p:val>
                                            </p:tav>
                                            <p:tav tm="100000">
                                              <p:val>
                                                <p:fltVal val="0"/>
                                              </p:val>
                                            </p:tav>
                                          </p:tavLst>
                                        </p:anim>
                                        <p:animEffect transition="in" filter="fade">
                                          <p:cBhvr>
                                            <p:cTn id="78" dur="500"/>
                                            <p:tgtEl>
                                              <p:spTgt spid="16"/>
                                            </p:tgtEl>
                                          </p:cBhvr>
                                        </p:animEffect>
                                      </p:childTnLst>
                                    </p:cTn>
                                  </p:par>
                                </p:childTnLst>
                              </p:cTn>
                            </p:par>
                            <p:par>
                              <p:cTn id="79" fill="hold">
                                <p:stCondLst>
                                  <p:cond delay="2220"/>
                                </p:stCondLst>
                                <p:childTnLst>
                                  <p:par>
                                    <p:cTn id="80" presetID="22" presetClass="entr" presetSubtype="8" fill="hold" nodeType="afterEffect">
                                      <p:stCondLst>
                                        <p:cond delay="0"/>
                                      </p:stCondLst>
                                      <p:childTnLst>
                                        <p:set>
                                          <p:cBhvr>
                                            <p:cTn id="81" dur="1" fill="hold">
                                              <p:stCondLst>
                                                <p:cond delay="0"/>
                                              </p:stCondLst>
                                            </p:cTn>
                                            <p:tgtEl>
                                              <p:spTgt spid="8"/>
                                            </p:tgtEl>
                                            <p:attrNameLst>
                                              <p:attrName>style.visibility</p:attrName>
                                            </p:attrNameLst>
                                          </p:cBhvr>
                                          <p:to>
                                            <p:strVal val="visible"/>
                                          </p:to>
                                        </p:set>
                                        <p:animEffect transition="in" filter="wipe(left)">
                                          <p:cBhvr>
                                            <p:cTn id="82" dur="500"/>
                                            <p:tgtEl>
                                              <p:spTgt spid="8"/>
                                            </p:tgtEl>
                                          </p:cBhvr>
                                        </p:animEffect>
                                      </p:childTnLst>
                                    </p:cTn>
                                  </p:par>
                                  <p:par>
                                    <p:cTn id="83" presetID="22" presetClass="entr" presetSubtype="8" fill="hold" nodeType="withEffect">
                                      <p:stCondLst>
                                        <p:cond delay="0"/>
                                      </p:stCondLst>
                                      <p:childTnLst>
                                        <p:set>
                                          <p:cBhvr>
                                            <p:cTn id="84" dur="1" fill="hold">
                                              <p:stCondLst>
                                                <p:cond delay="0"/>
                                              </p:stCondLst>
                                            </p:cTn>
                                            <p:tgtEl>
                                              <p:spTgt spid="9"/>
                                            </p:tgtEl>
                                            <p:attrNameLst>
                                              <p:attrName>style.visibility</p:attrName>
                                            </p:attrNameLst>
                                          </p:cBhvr>
                                          <p:to>
                                            <p:strVal val="visible"/>
                                          </p:to>
                                        </p:set>
                                        <p:animEffect transition="in" filter="wipe(left)">
                                          <p:cBhvr>
                                            <p:cTn id="85" dur="500"/>
                                            <p:tgtEl>
                                              <p:spTgt spid="9"/>
                                            </p:tgtEl>
                                          </p:cBhvr>
                                        </p:animEffect>
                                      </p:childTnLst>
                                    </p:cTn>
                                  </p:par>
                                  <p:par>
                                    <p:cTn id="86" presetID="22" presetClass="entr" presetSubtype="8" fill="hold" nodeType="withEffect">
                                      <p:stCondLst>
                                        <p:cond delay="0"/>
                                      </p:stCondLst>
                                      <p:childTnLst>
                                        <p:set>
                                          <p:cBhvr>
                                            <p:cTn id="87" dur="1" fill="hold">
                                              <p:stCondLst>
                                                <p:cond delay="0"/>
                                              </p:stCondLst>
                                            </p:cTn>
                                            <p:tgtEl>
                                              <p:spTgt spid="10"/>
                                            </p:tgtEl>
                                            <p:attrNameLst>
                                              <p:attrName>style.visibility</p:attrName>
                                            </p:attrNameLst>
                                          </p:cBhvr>
                                          <p:to>
                                            <p:strVal val="visible"/>
                                          </p:to>
                                        </p:set>
                                        <p:animEffect transition="in" filter="wipe(left)">
                                          <p:cBhvr>
                                            <p:cTn id="88" dur="500"/>
                                            <p:tgtEl>
                                              <p:spTgt spid="10"/>
                                            </p:tgtEl>
                                          </p:cBhvr>
                                        </p:animEffect>
                                      </p:childTnLst>
                                    </p:cTn>
                                  </p:par>
                                </p:childTnLst>
                              </p:cTn>
                            </p:par>
                            <p:par>
                              <p:cTn id="89" fill="hold">
                                <p:stCondLst>
                                  <p:cond delay="2720"/>
                                </p:stCondLst>
                                <p:childTnLst>
                                  <p:par>
                                    <p:cTn id="90" presetID="22" presetClass="entr" presetSubtype="8" fill="hold" grpId="0" nodeType="afterEffect">
                                      <p:stCondLst>
                                        <p:cond delay="0"/>
                                      </p:stCondLst>
                                      <p:childTnLst>
                                        <p:set>
                                          <p:cBhvr>
                                            <p:cTn id="91" dur="1" fill="hold">
                                              <p:stCondLst>
                                                <p:cond delay="0"/>
                                              </p:stCondLst>
                                            </p:cTn>
                                            <p:tgtEl>
                                              <p:spTgt spid="19"/>
                                            </p:tgtEl>
                                            <p:attrNameLst>
                                              <p:attrName>style.visibility</p:attrName>
                                            </p:attrNameLst>
                                          </p:cBhvr>
                                          <p:to>
                                            <p:strVal val="visible"/>
                                          </p:to>
                                        </p:set>
                                        <p:animEffect transition="in" filter="wipe(left)">
                                          <p:cBhvr>
                                            <p:cTn id="92" dur="500"/>
                                            <p:tgtEl>
                                              <p:spTgt spid="19"/>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20"/>
                                            </p:tgtEl>
                                            <p:attrNameLst>
                                              <p:attrName>style.visibility</p:attrName>
                                            </p:attrNameLst>
                                          </p:cBhvr>
                                          <p:to>
                                            <p:strVal val="visible"/>
                                          </p:to>
                                        </p:set>
                                        <p:animEffect transition="in" filter="wipe(left)">
                                          <p:cBhvr>
                                            <p:cTn id="95" dur="500"/>
                                            <p:tgtEl>
                                              <p:spTgt spid="20"/>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22"/>
                                            </p:tgtEl>
                                            <p:attrNameLst>
                                              <p:attrName>style.visibility</p:attrName>
                                            </p:attrNameLst>
                                          </p:cBhvr>
                                          <p:to>
                                            <p:strVal val="visible"/>
                                          </p:to>
                                        </p:set>
                                        <p:animEffect transition="in" filter="wipe(left)">
                                          <p:cBhvr>
                                            <p:cTn id="98" dur="500"/>
                                            <p:tgtEl>
                                              <p:spTgt spid="22"/>
                                            </p:tgtEl>
                                          </p:cBhvr>
                                        </p:animEffect>
                                      </p:childTnLst>
                                    </p:cTn>
                                  </p:par>
                                  <p:par>
                                    <p:cTn id="99" presetID="22" presetClass="entr" presetSubtype="2" fill="hold" grpId="0" nodeType="withEffect">
                                      <p:stCondLst>
                                        <p:cond delay="0"/>
                                      </p:stCondLst>
                                      <p:childTnLst>
                                        <p:set>
                                          <p:cBhvr>
                                            <p:cTn id="100" dur="1" fill="hold">
                                              <p:stCondLst>
                                                <p:cond delay="0"/>
                                              </p:stCondLst>
                                            </p:cTn>
                                            <p:tgtEl>
                                              <p:spTgt spid="21"/>
                                            </p:tgtEl>
                                            <p:attrNameLst>
                                              <p:attrName>style.visibility</p:attrName>
                                            </p:attrNameLst>
                                          </p:cBhvr>
                                          <p:to>
                                            <p:strVal val="visible"/>
                                          </p:to>
                                        </p:set>
                                        <p:animEffect transition="in" filter="wipe(right)">
                                          <p:cBhvr>
                                            <p:cTn id="101"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4" grpId="0" animBg="1"/>
          <p:bldP spid="5" grpId="0" animBg="1"/>
          <p:bldP spid="6" grpId="0" animBg="1"/>
          <p:bldP spid="7" grpId="0" animBg="1"/>
          <p:bldP spid="11" grpId="0"/>
          <p:bldP spid="12" grpId="0"/>
          <p:bldP spid="13" grpId="0"/>
          <p:bldP spid="14" grpId="0"/>
          <p:bldP spid="15" grpId="0"/>
          <p:bldP spid="16" grpId="0"/>
          <p:bldP spid="17" grpId="0"/>
          <p:bldP spid="18" grpId="0"/>
          <p:bldP spid="19" grpId="0"/>
          <p:bldP spid="20" grpId="0"/>
          <p:bldP spid="21" grpId="0"/>
          <p:bldP spid="22"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5"/>
                                            </p:tgtEl>
                                            <p:attrNameLst>
                                              <p:attrName>style.visibility</p:attrName>
                                            </p:attrNameLst>
                                          </p:cBhvr>
                                          <p:to>
                                            <p:strVal val="visible"/>
                                          </p:to>
                                        </p:set>
                                        <p:anim calcmode="lin" valueType="num">
                                          <p:cBhvr>
                                            <p:cTn id="7" dur="40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55"/>
                                            </p:tgtEl>
                                            <p:attrNameLst>
                                              <p:attrName>ppt_y</p:attrName>
                                            </p:attrNameLst>
                                          </p:cBhvr>
                                          <p:tavLst>
                                            <p:tav tm="0">
                                              <p:val>
                                                <p:strVal val="#ppt_y"/>
                                              </p:val>
                                            </p:tav>
                                            <p:tav tm="100000">
                                              <p:val>
                                                <p:strVal val="#ppt_y"/>
                                              </p:val>
                                            </p:tav>
                                          </p:tavLst>
                                        </p:anim>
                                        <p:anim calcmode="lin" valueType="num">
                                          <p:cBhvr>
                                            <p:cTn id="9" dur="40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5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55"/>
                                            </p:tgtEl>
                                          </p:cBhvr>
                                        </p:animEffect>
                                      </p:childTnLst>
                                    </p:cTn>
                                  </p:par>
                                </p:childTnLst>
                              </p:cTn>
                            </p:par>
                            <p:par>
                              <p:cTn id="12" fill="hold">
                                <p:stCondLst>
                                  <p:cond delay="720"/>
                                </p:stCondLst>
                                <p:childTnLst>
                                  <p:par>
                                    <p:cTn id="13" presetID="2" presetClass="entr" presetSubtype="8"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0-#ppt_w/2"/>
                                              </p:val>
                                            </p:tav>
                                            <p:tav tm="100000">
                                              <p:val>
                                                <p:strVal val="#ppt_x"/>
                                              </p:val>
                                            </p:tav>
                                          </p:tavLst>
                                        </p:anim>
                                        <p:anim calcmode="lin" valueType="num">
                                          <p:cBhvr additive="base">
                                            <p:cTn id="16" dur="500" fill="hold"/>
                                            <p:tgtEl>
                                              <p:spTgt spid="4"/>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1+#ppt_w/2"/>
                                              </p:val>
                                            </p:tav>
                                            <p:tav tm="100000">
                                              <p:val>
                                                <p:strVal val="#ppt_x"/>
                                              </p:val>
                                            </p:tav>
                                          </p:tavLst>
                                        </p:anim>
                                        <p:anim calcmode="lin" valueType="num">
                                          <p:cBhvr additive="base">
                                            <p:cTn id="20" dur="500" fill="hold"/>
                                            <p:tgtEl>
                                              <p:spTgt spid="7"/>
                                            </p:tgtEl>
                                            <p:attrNameLst>
                                              <p:attrName>ppt_y</p:attrName>
                                            </p:attrNameLst>
                                          </p:cBhvr>
                                          <p:tavLst>
                                            <p:tav tm="0">
                                              <p:val>
                                                <p:strVal val="#ppt_y"/>
                                              </p:val>
                                            </p:tav>
                                            <p:tav tm="100000">
                                              <p:val>
                                                <p:strVal val="#ppt_y"/>
                                              </p:val>
                                            </p:tav>
                                          </p:tavLst>
                                        </p:anim>
                                      </p:childTnLst>
                                    </p:cTn>
                                  </p:par>
                                </p:childTnLst>
                              </p:cTn>
                            </p:par>
                            <p:par>
                              <p:cTn id="21" fill="hold">
                                <p:stCondLst>
                                  <p:cond delay="1220"/>
                                </p:stCondLst>
                                <p:childTnLst>
                                  <p:par>
                                    <p:cTn id="22" presetID="2" presetClass="entr" presetSubtype="1" fill="hold" grpId="0" nodeType="after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additive="base">
                                            <p:cTn id="24" dur="500" fill="hold"/>
                                            <p:tgtEl>
                                              <p:spTgt spid="5"/>
                                            </p:tgtEl>
                                            <p:attrNameLst>
                                              <p:attrName>ppt_x</p:attrName>
                                            </p:attrNameLst>
                                          </p:cBhvr>
                                          <p:tavLst>
                                            <p:tav tm="0">
                                              <p:val>
                                                <p:strVal val="#ppt_x"/>
                                              </p:val>
                                            </p:tav>
                                            <p:tav tm="100000">
                                              <p:val>
                                                <p:strVal val="#ppt_x"/>
                                              </p:val>
                                            </p:tav>
                                          </p:tavLst>
                                        </p:anim>
                                        <p:anim calcmode="lin" valueType="num">
                                          <p:cBhvr additive="base">
                                            <p:cTn id="25" dur="500" fill="hold"/>
                                            <p:tgtEl>
                                              <p:spTgt spid="5"/>
                                            </p:tgtEl>
                                            <p:attrNameLst>
                                              <p:attrName>ppt_y</p:attrName>
                                            </p:attrNameLst>
                                          </p:cBhvr>
                                          <p:tavLst>
                                            <p:tav tm="0">
                                              <p:val>
                                                <p:strVal val="0-#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additive="base">
                                            <p:cTn id="28" dur="500" fill="hold"/>
                                            <p:tgtEl>
                                              <p:spTgt spid="6"/>
                                            </p:tgtEl>
                                            <p:attrNameLst>
                                              <p:attrName>ppt_x</p:attrName>
                                            </p:attrNameLst>
                                          </p:cBhvr>
                                          <p:tavLst>
                                            <p:tav tm="0">
                                              <p:val>
                                                <p:strVal val="#ppt_x"/>
                                              </p:val>
                                            </p:tav>
                                            <p:tav tm="100000">
                                              <p:val>
                                                <p:strVal val="#ppt_x"/>
                                              </p:val>
                                            </p:tav>
                                          </p:tavLst>
                                        </p:anim>
                                        <p:anim calcmode="lin" valueType="num">
                                          <p:cBhvr additive="base">
                                            <p:cTn id="29" dur="500" fill="hold"/>
                                            <p:tgtEl>
                                              <p:spTgt spid="6"/>
                                            </p:tgtEl>
                                            <p:attrNameLst>
                                              <p:attrName>ppt_y</p:attrName>
                                            </p:attrNameLst>
                                          </p:cBhvr>
                                          <p:tavLst>
                                            <p:tav tm="0">
                                              <p:val>
                                                <p:strVal val="1+#ppt_h/2"/>
                                              </p:val>
                                            </p:tav>
                                            <p:tav tm="100000">
                                              <p:val>
                                                <p:strVal val="#ppt_y"/>
                                              </p:val>
                                            </p:tav>
                                          </p:tavLst>
                                        </p:anim>
                                      </p:childTnLst>
                                    </p:cTn>
                                  </p:par>
                                </p:childTnLst>
                              </p:cTn>
                            </p:par>
                            <p:par>
                              <p:cTn id="30" fill="hold">
                                <p:stCondLst>
                                  <p:cond delay="1720"/>
                                </p:stCondLst>
                                <p:childTnLst>
                                  <p:par>
                                    <p:cTn id="31" presetID="31" presetClass="entr" presetSubtype="0"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 calcmode="lin" valueType="num">
                                          <p:cBhvr>
                                            <p:cTn id="33" dur="500" fill="hold"/>
                                            <p:tgtEl>
                                              <p:spTgt spid="11"/>
                                            </p:tgtEl>
                                            <p:attrNameLst>
                                              <p:attrName>ppt_w</p:attrName>
                                            </p:attrNameLst>
                                          </p:cBhvr>
                                          <p:tavLst>
                                            <p:tav tm="0">
                                              <p:val>
                                                <p:fltVal val="0"/>
                                              </p:val>
                                            </p:tav>
                                            <p:tav tm="100000">
                                              <p:val>
                                                <p:strVal val="#ppt_w"/>
                                              </p:val>
                                            </p:tav>
                                          </p:tavLst>
                                        </p:anim>
                                        <p:anim calcmode="lin" valueType="num">
                                          <p:cBhvr>
                                            <p:cTn id="34" dur="500" fill="hold"/>
                                            <p:tgtEl>
                                              <p:spTgt spid="11"/>
                                            </p:tgtEl>
                                            <p:attrNameLst>
                                              <p:attrName>ppt_h</p:attrName>
                                            </p:attrNameLst>
                                          </p:cBhvr>
                                          <p:tavLst>
                                            <p:tav tm="0">
                                              <p:val>
                                                <p:fltVal val="0"/>
                                              </p:val>
                                            </p:tav>
                                            <p:tav tm="100000">
                                              <p:val>
                                                <p:strVal val="#ppt_h"/>
                                              </p:val>
                                            </p:tav>
                                          </p:tavLst>
                                        </p:anim>
                                        <p:anim calcmode="lin" valueType="num">
                                          <p:cBhvr>
                                            <p:cTn id="35" dur="500" fill="hold"/>
                                            <p:tgtEl>
                                              <p:spTgt spid="11"/>
                                            </p:tgtEl>
                                            <p:attrNameLst>
                                              <p:attrName>style.rotation</p:attrName>
                                            </p:attrNameLst>
                                          </p:cBhvr>
                                          <p:tavLst>
                                            <p:tav tm="0">
                                              <p:val>
                                                <p:fltVal val="90"/>
                                              </p:val>
                                            </p:tav>
                                            <p:tav tm="100000">
                                              <p:val>
                                                <p:fltVal val="0"/>
                                              </p:val>
                                            </p:tav>
                                          </p:tavLst>
                                        </p:anim>
                                        <p:animEffect transition="in" filter="fade">
                                          <p:cBhvr>
                                            <p:cTn id="36" dur="500"/>
                                            <p:tgtEl>
                                              <p:spTgt spid="11"/>
                                            </p:tgtEl>
                                          </p:cBhvr>
                                        </p:animEffect>
                                      </p:childTnLst>
                                    </p:cTn>
                                  </p:par>
                                  <p:par>
                                    <p:cTn id="37" presetID="31" presetClass="entr" presetSubtype="0"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 calcmode="lin" valueType="num">
                                          <p:cBhvr>
                                            <p:cTn id="39" dur="500" fill="hold"/>
                                            <p:tgtEl>
                                              <p:spTgt spid="12"/>
                                            </p:tgtEl>
                                            <p:attrNameLst>
                                              <p:attrName>ppt_w</p:attrName>
                                            </p:attrNameLst>
                                          </p:cBhvr>
                                          <p:tavLst>
                                            <p:tav tm="0">
                                              <p:val>
                                                <p:fltVal val="0"/>
                                              </p:val>
                                            </p:tav>
                                            <p:tav tm="100000">
                                              <p:val>
                                                <p:strVal val="#ppt_w"/>
                                              </p:val>
                                            </p:tav>
                                          </p:tavLst>
                                        </p:anim>
                                        <p:anim calcmode="lin" valueType="num">
                                          <p:cBhvr>
                                            <p:cTn id="40" dur="500" fill="hold"/>
                                            <p:tgtEl>
                                              <p:spTgt spid="12"/>
                                            </p:tgtEl>
                                            <p:attrNameLst>
                                              <p:attrName>ppt_h</p:attrName>
                                            </p:attrNameLst>
                                          </p:cBhvr>
                                          <p:tavLst>
                                            <p:tav tm="0">
                                              <p:val>
                                                <p:fltVal val="0"/>
                                              </p:val>
                                            </p:tav>
                                            <p:tav tm="100000">
                                              <p:val>
                                                <p:strVal val="#ppt_h"/>
                                              </p:val>
                                            </p:tav>
                                          </p:tavLst>
                                        </p:anim>
                                        <p:anim calcmode="lin" valueType="num">
                                          <p:cBhvr>
                                            <p:cTn id="41" dur="500" fill="hold"/>
                                            <p:tgtEl>
                                              <p:spTgt spid="12"/>
                                            </p:tgtEl>
                                            <p:attrNameLst>
                                              <p:attrName>style.rotation</p:attrName>
                                            </p:attrNameLst>
                                          </p:cBhvr>
                                          <p:tavLst>
                                            <p:tav tm="0">
                                              <p:val>
                                                <p:fltVal val="90"/>
                                              </p:val>
                                            </p:tav>
                                            <p:tav tm="100000">
                                              <p:val>
                                                <p:fltVal val="0"/>
                                              </p:val>
                                            </p:tav>
                                          </p:tavLst>
                                        </p:anim>
                                        <p:animEffect transition="in" filter="fade">
                                          <p:cBhvr>
                                            <p:cTn id="42" dur="500"/>
                                            <p:tgtEl>
                                              <p:spTgt spid="12"/>
                                            </p:tgtEl>
                                          </p:cBhvr>
                                        </p:animEffect>
                                      </p:childTnLst>
                                    </p:cTn>
                                  </p:par>
                                  <p:par>
                                    <p:cTn id="43" presetID="31" presetClass="entr" presetSubtype="0" fill="hold" grpId="0" nodeType="withEffect">
                                      <p:stCondLst>
                                        <p:cond delay="0"/>
                                      </p:stCondLst>
                                      <p:childTnLst>
                                        <p:set>
                                          <p:cBhvr>
                                            <p:cTn id="44" dur="1" fill="hold">
                                              <p:stCondLst>
                                                <p:cond delay="0"/>
                                              </p:stCondLst>
                                            </p:cTn>
                                            <p:tgtEl>
                                              <p:spTgt spid="13"/>
                                            </p:tgtEl>
                                            <p:attrNameLst>
                                              <p:attrName>style.visibility</p:attrName>
                                            </p:attrNameLst>
                                          </p:cBhvr>
                                          <p:to>
                                            <p:strVal val="visible"/>
                                          </p:to>
                                        </p:set>
                                        <p:anim calcmode="lin" valueType="num">
                                          <p:cBhvr>
                                            <p:cTn id="45" dur="500" fill="hold"/>
                                            <p:tgtEl>
                                              <p:spTgt spid="13"/>
                                            </p:tgtEl>
                                            <p:attrNameLst>
                                              <p:attrName>ppt_w</p:attrName>
                                            </p:attrNameLst>
                                          </p:cBhvr>
                                          <p:tavLst>
                                            <p:tav tm="0">
                                              <p:val>
                                                <p:fltVal val="0"/>
                                              </p:val>
                                            </p:tav>
                                            <p:tav tm="100000">
                                              <p:val>
                                                <p:strVal val="#ppt_w"/>
                                              </p:val>
                                            </p:tav>
                                          </p:tavLst>
                                        </p:anim>
                                        <p:anim calcmode="lin" valueType="num">
                                          <p:cBhvr>
                                            <p:cTn id="46" dur="500" fill="hold"/>
                                            <p:tgtEl>
                                              <p:spTgt spid="13"/>
                                            </p:tgtEl>
                                            <p:attrNameLst>
                                              <p:attrName>ppt_h</p:attrName>
                                            </p:attrNameLst>
                                          </p:cBhvr>
                                          <p:tavLst>
                                            <p:tav tm="0">
                                              <p:val>
                                                <p:fltVal val="0"/>
                                              </p:val>
                                            </p:tav>
                                            <p:tav tm="100000">
                                              <p:val>
                                                <p:strVal val="#ppt_h"/>
                                              </p:val>
                                            </p:tav>
                                          </p:tavLst>
                                        </p:anim>
                                        <p:anim calcmode="lin" valueType="num">
                                          <p:cBhvr>
                                            <p:cTn id="47" dur="500" fill="hold"/>
                                            <p:tgtEl>
                                              <p:spTgt spid="13"/>
                                            </p:tgtEl>
                                            <p:attrNameLst>
                                              <p:attrName>style.rotation</p:attrName>
                                            </p:attrNameLst>
                                          </p:cBhvr>
                                          <p:tavLst>
                                            <p:tav tm="0">
                                              <p:val>
                                                <p:fltVal val="90"/>
                                              </p:val>
                                            </p:tav>
                                            <p:tav tm="100000">
                                              <p:val>
                                                <p:fltVal val="0"/>
                                              </p:val>
                                            </p:tav>
                                          </p:tavLst>
                                        </p:anim>
                                        <p:animEffect transition="in" filter="fade">
                                          <p:cBhvr>
                                            <p:cTn id="48" dur="500"/>
                                            <p:tgtEl>
                                              <p:spTgt spid="13"/>
                                            </p:tgtEl>
                                          </p:cBhvr>
                                        </p:animEffect>
                                      </p:childTnLst>
                                    </p:cTn>
                                  </p:par>
                                  <p:par>
                                    <p:cTn id="49" presetID="31" presetClass="entr" presetSubtype="0" fill="hold" grpId="0" nodeType="withEffect">
                                      <p:stCondLst>
                                        <p:cond delay="0"/>
                                      </p:stCondLst>
                                      <p:childTnLst>
                                        <p:set>
                                          <p:cBhvr>
                                            <p:cTn id="50" dur="1" fill="hold">
                                              <p:stCondLst>
                                                <p:cond delay="0"/>
                                              </p:stCondLst>
                                            </p:cTn>
                                            <p:tgtEl>
                                              <p:spTgt spid="14"/>
                                            </p:tgtEl>
                                            <p:attrNameLst>
                                              <p:attrName>style.visibility</p:attrName>
                                            </p:attrNameLst>
                                          </p:cBhvr>
                                          <p:to>
                                            <p:strVal val="visible"/>
                                          </p:to>
                                        </p:set>
                                        <p:anim calcmode="lin" valueType="num">
                                          <p:cBhvr>
                                            <p:cTn id="51" dur="500" fill="hold"/>
                                            <p:tgtEl>
                                              <p:spTgt spid="14"/>
                                            </p:tgtEl>
                                            <p:attrNameLst>
                                              <p:attrName>ppt_w</p:attrName>
                                            </p:attrNameLst>
                                          </p:cBhvr>
                                          <p:tavLst>
                                            <p:tav tm="0">
                                              <p:val>
                                                <p:fltVal val="0"/>
                                              </p:val>
                                            </p:tav>
                                            <p:tav tm="100000">
                                              <p:val>
                                                <p:strVal val="#ppt_w"/>
                                              </p:val>
                                            </p:tav>
                                          </p:tavLst>
                                        </p:anim>
                                        <p:anim calcmode="lin" valueType="num">
                                          <p:cBhvr>
                                            <p:cTn id="52" dur="500" fill="hold"/>
                                            <p:tgtEl>
                                              <p:spTgt spid="14"/>
                                            </p:tgtEl>
                                            <p:attrNameLst>
                                              <p:attrName>ppt_h</p:attrName>
                                            </p:attrNameLst>
                                          </p:cBhvr>
                                          <p:tavLst>
                                            <p:tav tm="0">
                                              <p:val>
                                                <p:fltVal val="0"/>
                                              </p:val>
                                            </p:tav>
                                            <p:tav tm="100000">
                                              <p:val>
                                                <p:strVal val="#ppt_h"/>
                                              </p:val>
                                            </p:tav>
                                          </p:tavLst>
                                        </p:anim>
                                        <p:anim calcmode="lin" valueType="num">
                                          <p:cBhvr>
                                            <p:cTn id="53" dur="500" fill="hold"/>
                                            <p:tgtEl>
                                              <p:spTgt spid="14"/>
                                            </p:tgtEl>
                                            <p:attrNameLst>
                                              <p:attrName>style.rotation</p:attrName>
                                            </p:attrNameLst>
                                          </p:cBhvr>
                                          <p:tavLst>
                                            <p:tav tm="0">
                                              <p:val>
                                                <p:fltVal val="90"/>
                                              </p:val>
                                            </p:tav>
                                            <p:tav tm="100000">
                                              <p:val>
                                                <p:fltVal val="0"/>
                                              </p:val>
                                            </p:tav>
                                          </p:tavLst>
                                        </p:anim>
                                        <p:animEffect transition="in" filter="fade">
                                          <p:cBhvr>
                                            <p:cTn id="54" dur="500"/>
                                            <p:tgtEl>
                                              <p:spTgt spid="14"/>
                                            </p:tgtEl>
                                          </p:cBhvr>
                                        </p:animEffect>
                                      </p:childTnLst>
                                    </p:cTn>
                                  </p:par>
                                  <p:par>
                                    <p:cTn id="55" presetID="31" presetClass="entr" presetSubtype="0" fill="hold" grpId="0" nodeType="withEffect">
                                      <p:stCondLst>
                                        <p:cond delay="0"/>
                                      </p:stCondLst>
                                      <p:childTnLst>
                                        <p:set>
                                          <p:cBhvr>
                                            <p:cTn id="56" dur="1" fill="hold">
                                              <p:stCondLst>
                                                <p:cond delay="0"/>
                                              </p:stCondLst>
                                            </p:cTn>
                                            <p:tgtEl>
                                              <p:spTgt spid="17"/>
                                            </p:tgtEl>
                                            <p:attrNameLst>
                                              <p:attrName>style.visibility</p:attrName>
                                            </p:attrNameLst>
                                          </p:cBhvr>
                                          <p:to>
                                            <p:strVal val="visible"/>
                                          </p:to>
                                        </p:set>
                                        <p:anim calcmode="lin" valueType="num">
                                          <p:cBhvr>
                                            <p:cTn id="57" dur="500" fill="hold"/>
                                            <p:tgtEl>
                                              <p:spTgt spid="17"/>
                                            </p:tgtEl>
                                            <p:attrNameLst>
                                              <p:attrName>ppt_w</p:attrName>
                                            </p:attrNameLst>
                                          </p:cBhvr>
                                          <p:tavLst>
                                            <p:tav tm="0">
                                              <p:val>
                                                <p:fltVal val="0"/>
                                              </p:val>
                                            </p:tav>
                                            <p:tav tm="100000">
                                              <p:val>
                                                <p:strVal val="#ppt_w"/>
                                              </p:val>
                                            </p:tav>
                                          </p:tavLst>
                                        </p:anim>
                                        <p:anim calcmode="lin" valueType="num">
                                          <p:cBhvr>
                                            <p:cTn id="58" dur="500" fill="hold"/>
                                            <p:tgtEl>
                                              <p:spTgt spid="17"/>
                                            </p:tgtEl>
                                            <p:attrNameLst>
                                              <p:attrName>ppt_h</p:attrName>
                                            </p:attrNameLst>
                                          </p:cBhvr>
                                          <p:tavLst>
                                            <p:tav tm="0">
                                              <p:val>
                                                <p:fltVal val="0"/>
                                              </p:val>
                                            </p:tav>
                                            <p:tav tm="100000">
                                              <p:val>
                                                <p:strVal val="#ppt_h"/>
                                              </p:val>
                                            </p:tav>
                                          </p:tavLst>
                                        </p:anim>
                                        <p:anim calcmode="lin" valueType="num">
                                          <p:cBhvr>
                                            <p:cTn id="59" dur="500" fill="hold"/>
                                            <p:tgtEl>
                                              <p:spTgt spid="17"/>
                                            </p:tgtEl>
                                            <p:attrNameLst>
                                              <p:attrName>style.rotation</p:attrName>
                                            </p:attrNameLst>
                                          </p:cBhvr>
                                          <p:tavLst>
                                            <p:tav tm="0">
                                              <p:val>
                                                <p:fltVal val="90"/>
                                              </p:val>
                                            </p:tav>
                                            <p:tav tm="100000">
                                              <p:val>
                                                <p:fltVal val="0"/>
                                              </p:val>
                                            </p:tav>
                                          </p:tavLst>
                                        </p:anim>
                                        <p:animEffect transition="in" filter="fade">
                                          <p:cBhvr>
                                            <p:cTn id="60" dur="500"/>
                                            <p:tgtEl>
                                              <p:spTgt spid="17"/>
                                            </p:tgtEl>
                                          </p:cBhvr>
                                        </p:animEffect>
                                      </p:childTnLst>
                                    </p:cTn>
                                  </p:par>
                                  <p:par>
                                    <p:cTn id="61" presetID="31" presetClass="entr" presetSubtype="0" fill="hold" grpId="0" nodeType="withEffect">
                                      <p:stCondLst>
                                        <p:cond delay="0"/>
                                      </p:stCondLst>
                                      <p:childTnLst>
                                        <p:set>
                                          <p:cBhvr>
                                            <p:cTn id="62" dur="1" fill="hold">
                                              <p:stCondLst>
                                                <p:cond delay="0"/>
                                              </p:stCondLst>
                                            </p:cTn>
                                            <p:tgtEl>
                                              <p:spTgt spid="18"/>
                                            </p:tgtEl>
                                            <p:attrNameLst>
                                              <p:attrName>style.visibility</p:attrName>
                                            </p:attrNameLst>
                                          </p:cBhvr>
                                          <p:to>
                                            <p:strVal val="visible"/>
                                          </p:to>
                                        </p:set>
                                        <p:anim calcmode="lin" valueType="num">
                                          <p:cBhvr>
                                            <p:cTn id="63" dur="500" fill="hold"/>
                                            <p:tgtEl>
                                              <p:spTgt spid="18"/>
                                            </p:tgtEl>
                                            <p:attrNameLst>
                                              <p:attrName>ppt_w</p:attrName>
                                            </p:attrNameLst>
                                          </p:cBhvr>
                                          <p:tavLst>
                                            <p:tav tm="0">
                                              <p:val>
                                                <p:fltVal val="0"/>
                                              </p:val>
                                            </p:tav>
                                            <p:tav tm="100000">
                                              <p:val>
                                                <p:strVal val="#ppt_w"/>
                                              </p:val>
                                            </p:tav>
                                          </p:tavLst>
                                        </p:anim>
                                        <p:anim calcmode="lin" valueType="num">
                                          <p:cBhvr>
                                            <p:cTn id="64" dur="500" fill="hold"/>
                                            <p:tgtEl>
                                              <p:spTgt spid="18"/>
                                            </p:tgtEl>
                                            <p:attrNameLst>
                                              <p:attrName>ppt_h</p:attrName>
                                            </p:attrNameLst>
                                          </p:cBhvr>
                                          <p:tavLst>
                                            <p:tav tm="0">
                                              <p:val>
                                                <p:fltVal val="0"/>
                                              </p:val>
                                            </p:tav>
                                            <p:tav tm="100000">
                                              <p:val>
                                                <p:strVal val="#ppt_h"/>
                                              </p:val>
                                            </p:tav>
                                          </p:tavLst>
                                        </p:anim>
                                        <p:anim calcmode="lin" valueType="num">
                                          <p:cBhvr>
                                            <p:cTn id="65" dur="500" fill="hold"/>
                                            <p:tgtEl>
                                              <p:spTgt spid="18"/>
                                            </p:tgtEl>
                                            <p:attrNameLst>
                                              <p:attrName>style.rotation</p:attrName>
                                            </p:attrNameLst>
                                          </p:cBhvr>
                                          <p:tavLst>
                                            <p:tav tm="0">
                                              <p:val>
                                                <p:fltVal val="90"/>
                                              </p:val>
                                            </p:tav>
                                            <p:tav tm="100000">
                                              <p:val>
                                                <p:fltVal val="0"/>
                                              </p:val>
                                            </p:tav>
                                          </p:tavLst>
                                        </p:anim>
                                        <p:animEffect transition="in" filter="fade">
                                          <p:cBhvr>
                                            <p:cTn id="66" dur="500"/>
                                            <p:tgtEl>
                                              <p:spTgt spid="18"/>
                                            </p:tgtEl>
                                          </p:cBhvr>
                                        </p:animEffect>
                                      </p:childTnLst>
                                    </p:cTn>
                                  </p:par>
                                  <p:par>
                                    <p:cTn id="67" presetID="31" presetClass="entr" presetSubtype="0" fill="hold" grpId="0" nodeType="withEffect">
                                      <p:stCondLst>
                                        <p:cond delay="0"/>
                                      </p:stCondLst>
                                      <p:childTnLst>
                                        <p:set>
                                          <p:cBhvr>
                                            <p:cTn id="68" dur="1" fill="hold">
                                              <p:stCondLst>
                                                <p:cond delay="0"/>
                                              </p:stCondLst>
                                            </p:cTn>
                                            <p:tgtEl>
                                              <p:spTgt spid="15"/>
                                            </p:tgtEl>
                                            <p:attrNameLst>
                                              <p:attrName>style.visibility</p:attrName>
                                            </p:attrNameLst>
                                          </p:cBhvr>
                                          <p:to>
                                            <p:strVal val="visible"/>
                                          </p:to>
                                        </p:set>
                                        <p:anim calcmode="lin" valueType="num">
                                          <p:cBhvr>
                                            <p:cTn id="69" dur="500" fill="hold"/>
                                            <p:tgtEl>
                                              <p:spTgt spid="15"/>
                                            </p:tgtEl>
                                            <p:attrNameLst>
                                              <p:attrName>ppt_w</p:attrName>
                                            </p:attrNameLst>
                                          </p:cBhvr>
                                          <p:tavLst>
                                            <p:tav tm="0">
                                              <p:val>
                                                <p:fltVal val="0"/>
                                              </p:val>
                                            </p:tav>
                                            <p:tav tm="100000">
                                              <p:val>
                                                <p:strVal val="#ppt_w"/>
                                              </p:val>
                                            </p:tav>
                                          </p:tavLst>
                                        </p:anim>
                                        <p:anim calcmode="lin" valueType="num">
                                          <p:cBhvr>
                                            <p:cTn id="70" dur="500" fill="hold"/>
                                            <p:tgtEl>
                                              <p:spTgt spid="15"/>
                                            </p:tgtEl>
                                            <p:attrNameLst>
                                              <p:attrName>ppt_h</p:attrName>
                                            </p:attrNameLst>
                                          </p:cBhvr>
                                          <p:tavLst>
                                            <p:tav tm="0">
                                              <p:val>
                                                <p:fltVal val="0"/>
                                              </p:val>
                                            </p:tav>
                                            <p:tav tm="100000">
                                              <p:val>
                                                <p:strVal val="#ppt_h"/>
                                              </p:val>
                                            </p:tav>
                                          </p:tavLst>
                                        </p:anim>
                                        <p:anim calcmode="lin" valueType="num">
                                          <p:cBhvr>
                                            <p:cTn id="71" dur="500" fill="hold"/>
                                            <p:tgtEl>
                                              <p:spTgt spid="15"/>
                                            </p:tgtEl>
                                            <p:attrNameLst>
                                              <p:attrName>style.rotation</p:attrName>
                                            </p:attrNameLst>
                                          </p:cBhvr>
                                          <p:tavLst>
                                            <p:tav tm="0">
                                              <p:val>
                                                <p:fltVal val="90"/>
                                              </p:val>
                                            </p:tav>
                                            <p:tav tm="100000">
                                              <p:val>
                                                <p:fltVal val="0"/>
                                              </p:val>
                                            </p:tav>
                                          </p:tavLst>
                                        </p:anim>
                                        <p:animEffect transition="in" filter="fade">
                                          <p:cBhvr>
                                            <p:cTn id="72" dur="500"/>
                                            <p:tgtEl>
                                              <p:spTgt spid="15"/>
                                            </p:tgtEl>
                                          </p:cBhvr>
                                        </p:animEffect>
                                      </p:childTnLst>
                                    </p:cTn>
                                  </p:par>
                                  <p:par>
                                    <p:cTn id="73" presetID="31" presetClass="entr" presetSubtype="0" fill="hold" grpId="0" nodeType="withEffect">
                                      <p:stCondLst>
                                        <p:cond delay="0"/>
                                      </p:stCondLst>
                                      <p:childTnLst>
                                        <p:set>
                                          <p:cBhvr>
                                            <p:cTn id="74" dur="1" fill="hold">
                                              <p:stCondLst>
                                                <p:cond delay="0"/>
                                              </p:stCondLst>
                                            </p:cTn>
                                            <p:tgtEl>
                                              <p:spTgt spid="16"/>
                                            </p:tgtEl>
                                            <p:attrNameLst>
                                              <p:attrName>style.visibility</p:attrName>
                                            </p:attrNameLst>
                                          </p:cBhvr>
                                          <p:to>
                                            <p:strVal val="visible"/>
                                          </p:to>
                                        </p:set>
                                        <p:anim calcmode="lin" valueType="num">
                                          <p:cBhvr>
                                            <p:cTn id="75" dur="500" fill="hold"/>
                                            <p:tgtEl>
                                              <p:spTgt spid="16"/>
                                            </p:tgtEl>
                                            <p:attrNameLst>
                                              <p:attrName>ppt_w</p:attrName>
                                            </p:attrNameLst>
                                          </p:cBhvr>
                                          <p:tavLst>
                                            <p:tav tm="0">
                                              <p:val>
                                                <p:fltVal val="0"/>
                                              </p:val>
                                            </p:tav>
                                            <p:tav tm="100000">
                                              <p:val>
                                                <p:strVal val="#ppt_w"/>
                                              </p:val>
                                            </p:tav>
                                          </p:tavLst>
                                        </p:anim>
                                        <p:anim calcmode="lin" valueType="num">
                                          <p:cBhvr>
                                            <p:cTn id="76" dur="500" fill="hold"/>
                                            <p:tgtEl>
                                              <p:spTgt spid="16"/>
                                            </p:tgtEl>
                                            <p:attrNameLst>
                                              <p:attrName>ppt_h</p:attrName>
                                            </p:attrNameLst>
                                          </p:cBhvr>
                                          <p:tavLst>
                                            <p:tav tm="0">
                                              <p:val>
                                                <p:fltVal val="0"/>
                                              </p:val>
                                            </p:tav>
                                            <p:tav tm="100000">
                                              <p:val>
                                                <p:strVal val="#ppt_h"/>
                                              </p:val>
                                            </p:tav>
                                          </p:tavLst>
                                        </p:anim>
                                        <p:anim calcmode="lin" valueType="num">
                                          <p:cBhvr>
                                            <p:cTn id="77" dur="500" fill="hold"/>
                                            <p:tgtEl>
                                              <p:spTgt spid="16"/>
                                            </p:tgtEl>
                                            <p:attrNameLst>
                                              <p:attrName>style.rotation</p:attrName>
                                            </p:attrNameLst>
                                          </p:cBhvr>
                                          <p:tavLst>
                                            <p:tav tm="0">
                                              <p:val>
                                                <p:fltVal val="90"/>
                                              </p:val>
                                            </p:tav>
                                            <p:tav tm="100000">
                                              <p:val>
                                                <p:fltVal val="0"/>
                                              </p:val>
                                            </p:tav>
                                          </p:tavLst>
                                        </p:anim>
                                        <p:animEffect transition="in" filter="fade">
                                          <p:cBhvr>
                                            <p:cTn id="78" dur="500"/>
                                            <p:tgtEl>
                                              <p:spTgt spid="16"/>
                                            </p:tgtEl>
                                          </p:cBhvr>
                                        </p:animEffect>
                                      </p:childTnLst>
                                    </p:cTn>
                                  </p:par>
                                </p:childTnLst>
                              </p:cTn>
                            </p:par>
                            <p:par>
                              <p:cTn id="79" fill="hold">
                                <p:stCondLst>
                                  <p:cond delay="2220"/>
                                </p:stCondLst>
                                <p:childTnLst>
                                  <p:par>
                                    <p:cTn id="80" presetID="22" presetClass="entr" presetSubtype="8" fill="hold" nodeType="afterEffect">
                                      <p:stCondLst>
                                        <p:cond delay="0"/>
                                      </p:stCondLst>
                                      <p:childTnLst>
                                        <p:set>
                                          <p:cBhvr>
                                            <p:cTn id="81" dur="1" fill="hold">
                                              <p:stCondLst>
                                                <p:cond delay="0"/>
                                              </p:stCondLst>
                                            </p:cTn>
                                            <p:tgtEl>
                                              <p:spTgt spid="8"/>
                                            </p:tgtEl>
                                            <p:attrNameLst>
                                              <p:attrName>style.visibility</p:attrName>
                                            </p:attrNameLst>
                                          </p:cBhvr>
                                          <p:to>
                                            <p:strVal val="visible"/>
                                          </p:to>
                                        </p:set>
                                        <p:animEffect transition="in" filter="wipe(left)">
                                          <p:cBhvr>
                                            <p:cTn id="82" dur="500"/>
                                            <p:tgtEl>
                                              <p:spTgt spid="8"/>
                                            </p:tgtEl>
                                          </p:cBhvr>
                                        </p:animEffect>
                                      </p:childTnLst>
                                    </p:cTn>
                                  </p:par>
                                  <p:par>
                                    <p:cTn id="83" presetID="22" presetClass="entr" presetSubtype="8" fill="hold" nodeType="withEffect">
                                      <p:stCondLst>
                                        <p:cond delay="0"/>
                                      </p:stCondLst>
                                      <p:childTnLst>
                                        <p:set>
                                          <p:cBhvr>
                                            <p:cTn id="84" dur="1" fill="hold">
                                              <p:stCondLst>
                                                <p:cond delay="0"/>
                                              </p:stCondLst>
                                            </p:cTn>
                                            <p:tgtEl>
                                              <p:spTgt spid="9"/>
                                            </p:tgtEl>
                                            <p:attrNameLst>
                                              <p:attrName>style.visibility</p:attrName>
                                            </p:attrNameLst>
                                          </p:cBhvr>
                                          <p:to>
                                            <p:strVal val="visible"/>
                                          </p:to>
                                        </p:set>
                                        <p:animEffect transition="in" filter="wipe(left)">
                                          <p:cBhvr>
                                            <p:cTn id="85" dur="500"/>
                                            <p:tgtEl>
                                              <p:spTgt spid="9"/>
                                            </p:tgtEl>
                                          </p:cBhvr>
                                        </p:animEffect>
                                      </p:childTnLst>
                                    </p:cTn>
                                  </p:par>
                                  <p:par>
                                    <p:cTn id="86" presetID="22" presetClass="entr" presetSubtype="8" fill="hold" nodeType="withEffect">
                                      <p:stCondLst>
                                        <p:cond delay="0"/>
                                      </p:stCondLst>
                                      <p:childTnLst>
                                        <p:set>
                                          <p:cBhvr>
                                            <p:cTn id="87" dur="1" fill="hold">
                                              <p:stCondLst>
                                                <p:cond delay="0"/>
                                              </p:stCondLst>
                                            </p:cTn>
                                            <p:tgtEl>
                                              <p:spTgt spid="10"/>
                                            </p:tgtEl>
                                            <p:attrNameLst>
                                              <p:attrName>style.visibility</p:attrName>
                                            </p:attrNameLst>
                                          </p:cBhvr>
                                          <p:to>
                                            <p:strVal val="visible"/>
                                          </p:to>
                                        </p:set>
                                        <p:animEffect transition="in" filter="wipe(left)">
                                          <p:cBhvr>
                                            <p:cTn id="88" dur="500"/>
                                            <p:tgtEl>
                                              <p:spTgt spid="10"/>
                                            </p:tgtEl>
                                          </p:cBhvr>
                                        </p:animEffect>
                                      </p:childTnLst>
                                    </p:cTn>
                                  </p:par>
                                </p:childTnLst>
                              </p:cTn>
                            </p:par>
                            <p:par>
                              <p:cTn id="89" fill="hold">
                                <p:stCondLst>
                                  <p:cond delay="2720"/>
                                </p:stCondLst>
                                <p:childTnLst>
                                  <p:par>
                                    <p:cTn id="90" presetID="22" presetClass="entr" presetSubtype="8" fill="hold" grpId="0" nodeType="afterEffect">
                                      <p:stCondLst>
                                        <p:cond delay="0"/>
                                      </p:stCondLst>
                                      <p:childTnLst>
                                        <p:set>
                                          <p:cBhvr>
                                            <p:cTn id="91" dur="1" fill="hold">
                                              <p:stCondLst>
                                                <p:cond delay="0"/>
                                              </p:stCondLst>
                                            </p:cTn>
                                            <p:tgtEl>
                                              <p:spTgt spid="19"/>
                                            </p:tgtEl>
                                            <p:attrNameLst>
                                              <p:attrName>style.visibility</p:attrName>
                                            </p:attrNameLst>
                                          </p:cBhvr>
                                          <p:to>
                                            <p:strVal val="visible"/>
                                          </p:to>
                                        </p:set>
                                        <p:animEffect transition="in" filter="wipe(left)">
                                          <p:cBhvr>
                                            <p:cTn id="92" dur="500"/>
                                            <p:tgtEl>
                                              <p:spTgt spid="19"/>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20"/>
                                            </p:tgtEl>
                                            <p:attrNameLst>
                                              <p:attrName>style.visibility</p:attrName>
                                            </p:attrNameLst>
                                          </p:cBhvr>
                                          <p:to>
                                            <p:strVal val="visible"/>
                                          </p:to>
                                        </p:set>
                                        <p:animEffect transition="in" filter="wipe(left)">
                                          <p:cBhvr>
                                            <p:cTn id="95" dur="500"/>
                                            <p:tgtEl>
                                              <p:spTgt spid="20"/>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22"/>
                                            </p:tgtEl>
                                            <p:attrNameLst>
                                              <p:attrName>style.visibility</p:attrName>
                                            </p:attrNameLst>
                                          </p:cBhvr>
                                          <p:to>
                                            <p:strVal val="visible"/>
                                          </p:to>
                                        </p:set>
                                        <p:animEffect transition="in" filter="wipe(left)">
                                          <p:cBhvr>
                                            <p:cTn id="98" dur="500"/>
                                            <p:tgtEl>
                                              <p:spTgt spid="22"/>
                                            </p:tgtEl>
                                          </p:cBhvr>
                                        </p:animEffect>
                                      </p:childTnLst>
                                    </p:cTn>
                                  </p:par>
                                  <p:par>
                                    <p:cTn id="99" presetID="22" presetClass="entr" presetSubtype="2" fill="hold" grpId="0" nodeType="withEffect">
                                      <p:stCondLst>
                                        <p:cond delay="0"/>
                                      </p:stCondLst>
                                      <p:childTnLst>
                                        <p:set>
                                          <p:cBhvr>
                                            <p:cTn id="100" dur="1" fill="hold">
                                              <p:stCondLst>
                                                <p:cond delay="0"/>
                                              </p:stCondLst>
                                            </p:cTn>
                                            <p:tgtEl>
                                              <p:spTgt spid="21"/>
                                            </p:tgtEl>
                                            <p:attrNameLst>
                                              <p:attrName>style.visibility</p:attrName>
                                            </p:attrNameLst>
                                          </p:cBhvr>
                                          <p:to>
                                            <p:strVal val="visible"/>
                                          </p:to>
                                        </p:set>
                                        <p:animEffect transition="in" filter="wipe(right)">
                                          <p:cBhvr>
                                            <p:cTn id="101"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4" grpId="0" animBg="1"/>
          <p:bldP spid="5" grpId="0" animBg="1"/>
          <p:bldP spid="6" grpId="0" animBg="1"/>
          <p:bldP spid="7" grpId="0" animBg="1"/>
          <p:bldP spid="11" grpId="0"/>
          <p:bldP spid="12" grpId="0"/>
          <p:bldP spid="13" grpId="0"/>
          <p:bldP spid="14" grpId="0"/>
          <p:bldP spid="15" grpId="0"/>
          <p:bldP spid="16" grpId="0"/>
          <p:bldP spid="17" grpId="0"/>
          <p:bldP spid="18" grpId="0"/>
          <p:bldP spid="19" grpId="0"/>
          <p:bldP spid="20" grpId="0"/>
          <p:bldP spid="21" grpId="0"/>
          <p:bldP spid="22" grpId="0"/>
        </p:bldLst>
      </p:timing>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1330766" y="44624"/>
            <a:ext cx="5042228" cy="523220"/>
          </a:xfrm>
          <a:prstGeom prst="rect">
            <a:avLst/>
          </a:prstGeom>
          <a:noFill/>
        </p:spPr>
        <p:txBody>
          <a:bodyPr wrap="square"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r>
              <a:rPr lang="en-US" altLang="zh-CN" sz="2800" dirty="0" smtClean="0">
                <a:solidFill>
                  <a:schemeClr val="accent2"/>
                </a:solidFill>
                <a:latin typeface="微软雅黑"/>
                <a:ea typeface="微软雅黑"/>
              </a:rPr>
              <a:t>5.2 </a:t>
            </a:r>
            <a:r>
              <a:rPr lang="zh-CN" altLang="en-US" sz="2800" dirty="0" smtClean="0">
                <a:solidFill>
                  <a:schemeClr val="accent2"/>
                </a:solidFill>
                <a:latin typeface="微软雅黑"/>
                <a:ea typeface="微软雅黑"/>
              </a:rPr>
              <a:t>资金缺口</a:t>
            </a:r>
            <a:endParaRPr lang="zh-CN" altLang="en-US" sz="2800" dirty="0">
              <a:solidFill>
                <a:schemeClr val="accent2"/>
              </a:solidFill>
              <a:latin typeface="微软雅黑"/>
              <a:ea typeface="微软雅黑"/>
            </a:endParaRPr>
          </a:p>
        </p:txBody>
      </p:sp>
      <p:sp>
        <p:nvSpPr>
          <p:cNvPr id="56" name="TextBox 55"/>
          <p:cNvSpPr txBox="1"/>
          <p:nvPr/>
        </p:nvSpPr>
        <p:spPr>
          <a:xfrm>
            <a:off x="140263" y="106179"/>
            <a:ext cx="1064260" cy="400110"/>
          </a:xfrm>
          <a:prstGeom prst="rect">
            <a:avLst/>
          </a:prstGeom>
          <a:noFill/>
        </p:spPr>
        <p:txBody>
          <a:bodyPr wrap="square" rtlCol="0">
            <a:spAutoFit/>
          </a:bodyPr>
          <a:lstStyle/>
          <a:p>
            <a:pPr algn="r"/>
            <a:r>
              <a:rPr lang="en-US" altLang="zh-CN" sz="2000" dirty="0" smtClean="0">
                <a:solidFill>
                  <a:schemeClr val="accent2"/>
                </a:solidFill>
              </a:rPr>
              <a:t>Part</a:t>
            </a:r>
            <a:r>
              <a:rPr lang="en-US" altLang="zh-CN" dirty="0" smtClean="0">
                <a:solidFill>
                  <a:schemeClr val="accent2"/>
                </a:solidFill>
              </a:rPr>
              <a:t> 5</a:t>
            </a:r>
            <a:endParaRPr lang="zh-CN" altLang="en-US" dirty="0">
              <a:solidFill>
                <a:schemeClr val="accent2"/>
              </a:solidFill>
            </a:endParaRPr>
          </a:p>
        </p:txBody>
      </p:sp>
      <p:sp>
        <p:nvSpPr>
          <p:cNvPr id="4" name="Freeform 6"/>
          <p:cNvSpPr>
            <a:spLocks/>
          </p:cNvSpPr>
          <p:nvPr/>
        </p:nvSpPr>
        <p:spPr bwMode="auto">
          <a:xfrm>
            <a:off x="2028791" y="1626733"/>
            <a:ext cx="3529011" cy="4210409"/>
          </a:xfrm>
          <a:custGeom>
            <a:avLst/>
            <a:gdLst>
              <a:gd name="T0" fmla="*/ 2932 w 5863"/>
              <a:gd name="T1" fmla="*/ 0 h 6999"/>
              <a:gd name="T2" fmla="*/ 5863 w 5863"/>
              <a:gd name="T3" fmla="*/ 2932 h 6999"/>
              <a:gd name="T4" fmla="*/ 5450 w 5863"/>
              <a:gd name="T5" fmla="*/ 4434 h 6999"/>
              <a:gd name="T6" fmla="*/ 2932 w 5863"/>
              <a:gd name="T7" fmla="*/ 6999 h 6999"/>
              <a:gd name="T8" fmla="*/ 414 w 5863"/>
              <a:gd name="T9" fmla="*/ 4434 h 6999"/>
              <a:gd name="T10" fmla="*/ 0 w 5863"/>
              <a:gd name="T11" fmla="*/ 2932 h 6999"/>
              <a:gd name="T12" fmla="*/ 2932 w 5863"/>
              <a:gd name="T13" fmla="*/ 0 h 6999"/>
            </a:gdLst>
            <a:ahLst/>
            <a:cxnLst>
              <a:cxn ang="0">
                <a:pos x="T0" y="T1"/>
              </a:cxn>
              <a:cxn ang="0">
                <a:pos x="T2" y="T3"/>
              </a:cxn>
              <a:cxn ang="0">
                <a:pos x="T4" y="T5"/>
              </a:cxn>
              <a:cxn ang="0">
                <a:pos x="T6" y="T7"/>
              </a:cxn>
              <a:cxn ang="0">
                <a:pos x="T8" y="T9"/>
              </a:cxn>
              <a:cxn ang="0">
                <a:pos x="T10" y="T11"/>
              </a:cxn>
              <a:cxn ang="0">
                <a:pos x="T12" y="T13"/>
              </a:cxn>
            </a:cxnLst>
            <a:rect l="0" t="0" r="r" b="b"/>
            <a:pathLst>
              <a:path w="5863" h="6999">
                <a:moveTo>
                  <a:pt x="2932" y="0"/>
                </a:moveTo>
                <a:cubicBezTo>
                  <a:pt x="4550" y="0"/>
                  <a:pt x="5863" y="1313"/>
                  <a:pt x="5863" y="2932"/>
                </a:cubicBezTo>
                <a:cubicBezTo>
                  <a:pt x="5863" y="3480"/>
                  <a:pt x="5712" y="3994"/>
                  <a:pt x="5450" y="4434"/>
                </a:cubicBezTo>
                <a:cubicBezTo>
                  <a:pt x="5201" y="4840"/>
                  <a:pt x="3807" y="6359"/>
                  <a:pt x="2932" y="6999"/>
                </a:cubicBezTo>
                <a:cubicBezTo>
                  <a:pt x="2056" y="6359"/>
                  <a:pt x="663" y="4840"/>
                  <a:pt x="414" y="4434"/>
                </a:cubicBezTo>
                <a:cubicBezTo>
                  <a:pt x="151" y="3994"/>
                  <a:pt x="0" y="3480"/>
                  <a:pt x="0" y="2932"/>
                </a:cubicBezTo>
                <a:cubicBezTo>
                  <a:pt x="0" y="1313"/>
                  <a:pt x="1313" y="0"/>
                  <a:pt x="2932" y="0"/>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 name="Freeform 6"/>
          <p:cNvSpPr>
            <a:spLocks/>
          </p:cNvSpPr>
          <p:nvPr/>
        </p:nvSpPr>
        <p:spPr bwMode="auto">
          <a:xfrm>
            <a:off x="4850622" y="3112352"/>
            <a:ext cx="2336248" cy="2787341"/>
          </a:xfrm>
          <a:custGeom>
            <a:avLst/>
            <a:gdLst>
              <a:gd name="T0" fmla="*/ 2932 w 5863"/>
              <a:gd name="T1" fmla="*/ 0 h 6999"/>
              <a:gd name="T2" fmla="*/ 5863 w 5863"/>
              <a:gd name="T3" fmla="*/ 2932 h 6999"/>
              <a:gd name="T4" fmla="*/ 5450 w 5863"/>
              <a:gd name="T5" fmla="*/ 4434 h 6999"/>
              <a:gd name="T6" fmla="*/ 2932 w 5863"/>
              <a:gd name="T7" fmla="*/ 6999 h 6999"/>
              <a:gd name="T8" fmla="*/ 414 w 5863"/>
              <a:gd name="T9" fmla="*/ 4434 h 6999"/>
              <a:gd name="T10" fmla="*/ 0 w 5863"/>
              <a:gd name="T11" fmla="*/ 2932 h 6999"/>
              <a:gd name="T12" fmla="*/ 2932 w 5863"/>
              <a:gd name="T13" fmla="*/ 0 h 6999"/>
            </a:gdLst>
            <a:ahLst/>
            <a:cxnLst>
              <a:cxn ang="0">
                <a:pos x="T0" y="T1"/>
              </a:cxn>
              <a:cxn ang="0">
                <a:pos x="T2" y="T3"/>
              </a:cxn>
              <a:cxn ang="0">
                <a:pos x="T4" y="T5"/>
              </a:cxn>
              <a:cxn ang="0">
                <a:pos x="T6" y="T7"/>
              </a:cxn>
              <a:cxn ang="0">
                <a:pos x="T8" y="T9"/>
              </a:cxn>
              <a:cxn ang="0">
                <a:pos x="T10" y="T11"/>
              </a:cxn>
              <a:cxn ang="0">
                <a:pos x="T12" y="T13"/>
              </a:cxn>
            </a:cxnLst>
            <a:rect l="0" t="0" r="r" b="b"/>
            <a:pathLst>
              <a:path w="5863" h="6999">
                <a:moveTo>
                  <a:pt x="2932" y="0"/>
                </a:moveTo>
                <a:cubicBezTo>
                  <a:pt x="4550" y="0"/>
                  <a:pt x="5863" y="1313"/>
                  <a:pt x="5863" y="2932"/>
                </a:cubicBezTo>
                <a:cubicBezTo>
                  <a:pt x="5863" y="3480"/>
                  <a:pt x="5712" y="3994"/>
                  <a:pt x="5450" y="4434"/>
                </a:cubicBezTo>
                <a:cubicBezTo>
                  <a:pt x="5201" y="4840"/>
                  <a:pt x="3807" y="6359"/>
                  <a:pt x="2932" y="6999"/>
                </a:cubicBezTo>
                <a:cubicBezTo>
                  <a:pt x="2056" y="6359"/>
                  <a:pt x="663" y="4840"/>
                  <a:pt x="414" y="4434"/>
                </a:cubicBezTo>
                <a:cubicBezTo>
                  <a:pt x="151" y="3994"/>
                  <a:pt x="0" y="3480"/>
                  <a:pt x="0" y="2932"/>
                </a:cubicBezTo>
                <a:cubicBezTo>
                  <a:pt x="0" y="1313"/>
                  <a:pt x="1313" y="0"/>
                  <a:pt x="2932" y="0"/>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 name="椭圆 5"/>
          <p:cNvSpPr/>
          <p:nvPr/>
        </p:nvSpPr>
        <p:spPr bwMode="auto">
          <a:xfrm>
            <a:off x="4604478" y="1639770"/>
            <a:ext cx="936104" cy="936104"/>
          </a:xfrm>
          <a:prstGeom prst="ellipse">
            <a:avLst/>
          </a:prstGeom>
          <a:solidFill>
            <a:schemeClr val="bg1"/>
          </a:solidFill>
          <a:ln w="9525" cap="flat" cmpd="sng" algn="ctr">
            <a:solidFill>
              <a:srgbClr val="F8F8F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7" name="椭圆 6"/>
          <p:cNvSpPr/>
          <p:nvPr/>
        </p:nvSpPr>
        <p:spPr bwMode="auto">
          <a:xfrm>
            <a:off x="6543304" y="3179641"/>
            <a:ext cx="911864" cy="911864"/>
          </a:xfrm>
          <a:prstGeom prst="ellipse">
            <a:avLst/>
          </a:prstGeom>
          <a:solidFill>
            <a:schemeClr val="bg1"/>
          </a:solidFill>
          <a:ln w="9525" cap="flat" cmpd="sng" algn="ctr">
            <a:solidFill>
              <a:srgbClr val="F8F8F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8" name="TextBox 7"/>
          <p:cNvSpPr txBox="1"/>
          <p:nvPr/>
        </p:nvSpPr>
        <p:spPr>
          <a:xfrm>
            <a:off x="4583031" y="1767078"/>
            <a:ext cx="935285" cy="769441"/>
          </a:xfrm>
          <a:prstGeom prst="rect">
            <a:avLst/>
          </a:prstGeom>
          <a:noFill/>
        </p:spPr>
        <p:txBody>
          <a:bodyPr wrap="square" rtlCol="0">
            <a:spAutoFit/>
          </a:bodyPr>
          <a:lstStyle/>
          <a:p>
            <a:pPr algn="ctr"/>
            <a:r>
              <a:rPr lang="zh-CN" altLang="en-US" sz="2200" dirty="0" smtClean="0">
                <a:solidFill>
                  <a:srgbClr val="F8F8F8"/>
                </a:solidFill>
                <a:latin typeface="+mn-ea"/>
                <a:ea typeface="+mn-ea"/>
              </a:rPr>
              <a:t>所需资金</a:t>
            </a:r>
            <a:endParaRPr lang="zh-CN" altLang="en-US" sz="2200" dirty="0">
              <a:solidFill>
                <a:srgbClr val="F8F8F8"/>
              </a:solidFill>
              <a:latin typeface="+mn-ea"/>
              <a:ea typeface="+mn-ea"/>
            </a:endParaRPr>
          </a:p>
        </p:txBody>
      </p:sp>
      <p:sp>
        <p:nvSpPr>
          <p:cNvPr id="9" name="TextBox 8"/>
          <p:cNvSpPr txBox="1"/>
          <p:nvPr/>
        </p:nvSpPr>
        <p:spPr>
          <a:xfrm>
            <a:off x="6538705" y="3282053"/>
            <a:ext cx="921062" cy="707886"/>
          </a:xfrm>
          <a:prstGeom prst="rect">
            <a:avLst/>
          </a:prstGeom>
          <a:noFill/>
        </p:spPr>
        <p:txBody>
          <a:bodyPr wrap="square" rtlCol="0">
            <a:spAutoFit/>
          </a:bodyPr>
          <a:lstStyle/>
          <a:p>
            <a:pPr algn="ctr"/>
            <a:r>
              <a:rPr lang="zh-CN" altLang="en-US" sz="2000" dirty="0" smtClean="0">
                <a:solidFill>
                  <a:srgbClr val="F8F8F8"/>
                </a:solidFill>
                <a:latin typeface="+mn-ea"/>
                <a:ea typeface="+mn-ea"/>
              </a:rPr>
              <a:t>已有资金</a:t>
            </a:r>
            <a:endParaRPr lang="zh-CN" altLang="en-US" sz="2000" dirty="0">
              <a:solidFill>
                <a:srgbClr val="F8F8F8"/>
              </a:solidFill>
              <a:latin typeface="+mn-ea"/>
              <a:ea typeface="+mn-ea"/>
            </a:endParaRPr>
          </a:p>
        </p:txBody>
      </p:sp>
      <p:sp>
        <p:nvSpPr>
          <p:cNvPr id="10" name="TextBox 9"/>
          <p:cNvSpPr txBox="1"/>
          <p:nvPr/>
        </p:nvSpPr>
        <p:spPr>
          <a:xfrm>
            <a:off x="3086675" y="2151799"/>
            <a:ext cx="1502334" cy="646331"/>
          </a:xfrm>
          <a:prstGeom prst="rect">
            <a:avLst/>
          </a:prstGeom>
          <a:noFill/>
        </p:spPr>
        <p:txBody>
          <a:bodyPr wrap="none" rtlCol="0">
            <a:spAutoFit/>
          </a:bodyPr>
          <a:lstStyle/>
          <a:p>
            <a:r>
              <a:rPr lang="en-US" altLang="zh-CN" sz="3600" b="1" dirty="0" smtClean="0">
                <a:solidFill>
                  <a:srgbClr val="F8F8F8"/>
                </a:solidFill>
                <a:latin typeface="+mj-ea"/>
                <a:ea typeface="+mj-ea"/>
              </a:rPr>
              <a:t>300</a:t>
            </a:r>
            <a:r>
              <a:rPr lang="zh-CN" altLang="en-US" sz="3600" b="1" dirty="0" smtClean="0">
                <a:solidFill>
                  <a:srgbClr val="F8F8F8"/>
                </a:solidFill>
                <a:latin typeface="+mj-ea"/>
                <a:ea typeface="+mj-ea"/>
              </a:rPr>
              <a:t>万</a:t>
            </a:r>
            <a:endParaRPr lang="zh-CN" altLang="en-US" sz="3600" b="1" dirty="0">
              <a:solidFill>
                <a:srgbClr val="F8F8F8"/>
              </a:solidFill>
              <a:latin typeface="+mj-ea"/>
              <a:ea typeface="+mj-ea"/>
            </a:endParaRPr>
          </a:p>
        </p:txBody>
      </p:sp>
      <p:sp>
        <p:nvSpPr>
          <p:cNvPr id="11" name="TextBox 10"/>
          <p:cNvSpPr txBox="1"/>
          <p:nvPr/>
        </p:nvSpPr>
        <p:spPr>
          <a:xfrm>
            <a:off x="2439063" y="2751696"/>
            <a:ext cx="2611611" cy="1754326"/>
          </a:xfrm>
          <a:prstGeom prst="rect">
            <a:avLst/>
          </a:prstGeom>
          <a:noFill/>
        </p:spPr>
        <p:txBody>
          <a:bodyPr wrap="square" rtlCol="0">
            <a:spAutoFit/>
          </a:bodyPr>
          <a:lstStyle/>
          <a:p>
            <a:pPr algn="ctr"/>
            <a:r>
              <a:rPr lang="zh-CN" altLang="en-US" dirty="0" smtClean="0">
                <a:solidFill>
                  <a:srgbClr val="F8F8F8"/>
                </a:solidFill>
                <a:latin typeface="+mn-ea"/>
                <a:ea typeface="+mn-ea"/>
              </a:rPr>
              <a:t>请输入您的文字对目标进行说明</a:t>
            </a:r>
            <a:r>
              <a:rPr lang="zh-CN" altLang="en-US" dirty="0">
                <a:solidFill>
                  <a:srgbClr val="F8F8F8"/>
                </a:solidFill>
                <a:latin typeface="+mn-ea"/>
                <a:ea typeface="+mn-ea"/>
              </a:rPr>
              <a:t>请输入您的文字对目标进行</a:t>
            </a:r>
            <a:r>
              <a:rPr lang="zh-CN" altLang="en-US" dirty="0" smtClean="0">
                <a:solidFill>
                  <a:srgbClr val="F8F8F8"/>
                </a:solidFill>
                <a:latin typeface="+mn-ea"/>
                <a:ea typeface="+mn-ea"/>
              </a:rPr>
              <a:t>说明请</a:t>
            </a:r>
            <a:r>
              <a:rPr lang="zh-CN" altLang="en-US" dirty="0">
                <a:solidFill>
                  <a:srgbClr val="F8F8F8"/>
                </a:solidFill>
                <a:latin typeface="+mn-ea"/>
                <a:ea typeface="+mn-ea"/>
              </a:rPr>
              <a:t>输入您的文字对目标进行说明</a:t>
            </a:r>
          </a:p>
          <a:p>
            <a:pPr algn="ctr"/>
            <a:endParaRPr lang="zh-CN" altLang="en-US" dirty="0">
              <a:solidFill>
                <a:srgbClr val="F8F8F8"/>
              </a:solidFill>
              <a:latin typeface="+mn-ea"/>
              <a:ea typeface="+mn-ea"/>
            </a:endParaRPr>
          </a:p>
        </p:txBody>
      </p:sp>
      <p:sp>
        <p:nvSpPr>
          <p:cNvPr id="12" name="TextBox 11"/>
          <p:cNvSpPr txBox="1"/>
          <p:nvPr/>
        </p:nvSpPr>
        <p:spPr>
          <a:xfrm>
            <a:off x="5422686" y="3731937"/>
            <a:ext cx="1207382" cy="523220"/>
          </a:xfrm>
          <a:prstGeom prst="rect">
            <a:avLst/>
          </a:prstGeom>
          <a:noFill/>
        </p:spPr>
        <p:txBody>
          <a:bodyPr wrap="none" rtlCol="0">
            <a:spAutoFit/>
          </a:bodyPr>
          <a:lstStyle/>
          <a:p>
            <a:r>
              <a:rPr lang="en-US" altLang="zh-CN" sz="2800" b="1" dirty="0" smtClean="0">
                <a:solidFill>
                  <a:srgbClr val="F8F8F8"/>
                </a:solidFill>
                <a:latin typeface="+mj-ea"/>
                <a:ea typeface="+mj-ea"/>
              </a:rPr>
              <a:t>100</a:t>
            </a:r>
            <a:r>
              <a:rPr lang="zh-CN" altLang="en-US" sz="2800" b="1" dirty="0" smtClean="0">
                <a:solidFill>
                  <a:srgbClr val="F8F8F8"/>
                </a:solidFill>
                <a:latin typeface="+mj-ea"/>
                <a:ea typeface="+mj-ea"/>
              </a:rPr>
              <a:t>万</a:t>
            </a:r>
            <a:endParaRPr lang="zh-CN" altLang="en-US" sz="2800" b="1" dirty="0">
              <a:solidFill>
                <a:srgbClr val="F8F8F8"/>
              </a:solidFill>
              <a:latin typeface="+mj-ea"/>
              <a:ea typeface="+mj-ea"/>
            </a:endParaRPr>
          </a:p>
        </p:txBody>
      </p:sp>
      <p:sp>
        <p:nvSpPr>
          <p:cNvPr id="13" name="TextBox 12"/>
          <p:cNvSpPr txBox="1"/>
          <p:nvPr/>
        </p:nvSpPr>
        <p:spPr>
          <a:xfrm>
            <a:off x="5018255" y="4197366"/>
            <a:ext cx="1982582" cy="923330"/>
          </a:xfrm>
          <a:prstGeom prst="rect">
            <a:avLst/>
          </a:prstGeom>
          <a:noFill/>
        </p:spPr>
        <p:txBody>
          <a:bodyPr wrap="square" rtlCol="0">
            <a:spAutoFit/>
          </a:bodyPr>
          <a:lstStyle/>
          <a:p>
            <a:pPr algn="ctr"/>
            <a:r>
              <a:rPr lang="zh-CN" altLang="en-US" dirty="0" smtClean="0">
                <a:solidFill>
                  <a:srgbClr val="F8F8F8"/>
                </a:solidFill>
                <a:latin typeface="+mn-ea"/>
                <a:ea typeface="+mn-ea"/>
              </a:rPr>
              <a:t>请输入您的文字对实际情况进行说明</a:t>
            </a:r>
            <a:endParaRPr lang="zh-CN" altLang="en-US" dirty="0">
              <a:solidFill>
                <a:srgbClr val="F8F8F8"/>
              </a:solidFill>
              <a:latin typeface="+mn-ea"/>
              <a:ea typeface="+mn-ea"/>
            </a:endParaRPr>
          </a:p>
        </p:txBody>
      </p:sp>
      <p:sp>
        <p:nvSpPr>
          <p:cNvPr id="14" name="TextBox 13"/>
          <p:cNvSpPr txBox="1"/>
          <p:nvPr/>
        </p:nvSpPr>
        <p:spPr>
          <a:xfrm>
            <a:off x="5808172" y="1461491"/>
            <a:ext cx="4104456" cy="923330"/>
          </a:xfrm>
          <a:prstGeom prst="rect">
            <a:avLst/>
          </a:prstGeom>
          <a:noFill/>
        </p:spPr>
        <p:txBody>
          <a:bodyPr wrap="square" rtlCol="0">
            <a:spAutoFit/>
          </a:bodyPr>
          <a:lstStyle/>
          <a:p>
            <a:r>
              <a:rPr lang="zh-CN" altLang="en-US" dirty="0" smtClean="0">
                <a:solidFill>
                  <a:schemeClr val="accent1"/>
                </a:solidFill>
                <a:latin typeface="+mn-ea"/>
                <a:ea typeface="+mn-ea"/>
              </a:rPr>
              <a:t>请输入您的文字</a:t>
            </a:r>
            <a:r>
              <a:rPr lang="zh-CN" altLang="en-US" dirty="0">
                <a:solidFill>
                  <a:schemeClr val="accent1"/>
                </a:solidFill>
                <a:latin typeface="+mn-ea"/>
                <a:ea typeface="+mn-ea"/>
              </a:rPr>
              <a:t>请输入您的</a:t>
            </a:r>
            <a:r>
              <a:rPr lang="zh-CN" altLang="en-US" dirty="0" smtClean="0">
                <a:solidFill>
                  <a:schemeClr val="accent1"/>
                </a:solidFill>
                <a:latin typeface="+mn-ea"/>
                <a:ea typeface="+mn-ea"/>
              </a:rPr>
              <a:t>文字请</a:t>
            </a:r>
            <a:r>
              <a:rPr lang="zh-CN" altLang="en-US" dirty="0">
                <a:solidFill>
                  <a:schemeClr val="accent1"/>
                </a:solidFill>
                <a:latin typeface="+mn-ea"/>
                <a:ea typeface="+mn-ea"/>
              </a:rPr>
              <a:t>输入您的</a:t>
            </a:r>
            <a:r>
              <a:rPr lang="zh-CN" altLang="en-US" dirty="0" smtClean="0">
                <a:solidFill>
                  <a:schemeClr val="accent1"/>
                </a:solidFill>
                <a:latin typeface="+mn-ea"/>
                <a:ea typeface="+mn-ea"/>
              </a:rPr>
              <a:t>文字</a:t>
            </a:r>
            <a:r>
              <a:rPr lang="zh-CN" altLang="en-US" dirty="0">
                <a:solidFill>
                  <a:schemeClr val="accent1"/>
                </a:solidFill>
                <a:latin typeface="+mn-ea"/>
                <a:ea typeface="+mn-ea"/>
              </a:rPr>
              <a:t>请输入您的</a:t>
            </a:r>
            <a:r>
              <a:rPr lang="zh-CN" altLang="en-US" dirty="0" smtClean="0">
                <a:solidFill>
                  <a:schemeClr val="accent1"/>
                </a:solidFill>
                <a:latin typeface="+mn-ea"/>
                <a:ea typeface="+mn-ea"/>
              </a:rPr>
              <a:t>文字</a:t>
            </a:r>
            <a:r>
              <a:rPr lang="zh-CN" altLang="en-US" dirty="0">
                <a:solidFill>
                  <a:schemeClr val="accent1"/>
                </a:solidFill>
                <a:latin typeface="+mn-ea"/>
                <a:ea typeface="+mn-ea"/>
              </a:rPr>
              <a:t>请输入您的</a:t>
            </a:r>
            <a:r>
              <a:rPr lang="zh-CN" altLang="en-US" dirty="0" smtClean="0">
                <a:solidFill>
                  <a:schemeClr val="accent1"/>
                </a:solidFill>
                <a:latin typeface="+mn-ea"/>
                <a:ea typeface="+mn-ea"/>
              </a:rPr>
              <a:t>文字</a:t>
            </a:r>
            <a:endParaRPr lang="zh-CN" altLang="en-US" dirty="0">
              <a:solidFill>
                <a:schemeClr val="accent1"/>
              </a:solidFill>
              <a:latin typeface="+mn-ea"/>
              <a:ea typeface="+mn-ea"/>
            </a:endParaRPr>
          </a:p>
        </p:txBody>
      </p:sp>
      <p:sp>
        <p:nvSpPr>
          <p:cNvPr id="15" name="TextBox 14"/>
          <p:cNvSpPr txBox="1"/>
          <p:nvPr/>
        </p:nvSpPr>
        <p:spPr>
          <a:xfrm>
            <a:off x="7525670" y="3160136"/>
            <a:ext cx="2232248" cy="1477328"/>
          </a:xfrm>
          <a:prstGeom prst="rect">
            <a:avLst/>
          </a:prstGeom>
          <a:noFill/>
        </p:spPr>
        <p:txBody>
          <a:bodyPr wrap="square" rtlCol="0">
            <a:spAutoFit/>
          </a:bodyPr>
          <a:lstStyle/>
          <a:p>
            <a:r>
              <a:rPr lang="zh-CN" altLang="en-US" dirty="0" smtClean="0">
                <a:solidFill>
                  <a:schemeClr val="accent1"/>
                </a:solidFill>
                <a:latin typeface="+mn-ea"/>
                <a:ea typeface="+mn-ea"/>
              </a:rPr>
              <a:t>请输入您的文字</a:t>
            </a:r>
            <a:r>
              <a:rPr lang="zh-CN" altLang="en-US" dirty="0">
                <a:solidFill>
                  <a:schemeClr val="accent1"/>
                </a:solidFill>
                <a:latin typeface="+mn-ea"/>
                <a:ea typeface="+mn-ea"/>
              </a:rPr>
              <a:t>请输入您的</a:t>
            </a:r>
            <a:r>
              <a:rPr lang="zh-CN" altLang="en-US" dirty="0" smtClean="0">
                <a:solidFill>
                  <a:schemeClr val="accent1"/>
                </a:solidFill>
                <a:latin typeface="+mn-ea"/>
                <a:ea typeface="+mn-ea"/>
              </a:rPr>
              <a:t>文字请</a:t>
            </a:r>
            <a:r>
              <a:rPr lang="zh-CN" altLang="en-US" dirty="0">
                <a:solidFill>
                  <a:schemeClr val="accent1"/>
                </a:solidFill>
                <a:latin typeface="+mn-ea"/>
                <a:ea typeface="+mn-ea"/>
              </a:rPr>
              <a:t>输入您的</a:t>
            </a:r>
            <a:r>
              <a:rPr lang="zh-CN" altLang="en-US" dirty="0" smtClean="0">
                <a:solidFill>
                  <a:schemeClr val="accent1"/>
                </a:solidFill>
                <a:latin typeface="+mn-ea"/>
                <a:ea typeface="+mn-ea"/>
              </a:rPr>
              <a:t>文字</a:t>
            </a:r>
            <a:r>
              <a:rPr lang="zh-CN" altLang="en-US" dirty="0">
                <a:solidFill>
                  <a:schemeClr val="accent1"/>
                </a:solidFill>
                <a:latin typeface="+mn-ea"/>
                <a:ea typeface="+mn-ea"/>
              </a:rPr>
              <a:t>请输入您的</a:t>
            </a:r>
            <a:r>
              <a:rPr lang="zh-CN" altLang="en-US" dirty="0" smtClean="0">
                <a:solidFill>
                  <a:schemeClr val="accent1"/>
                </a:solidFill>
                <a:latin typeface="+mn-ea"/>
                <a:ea typeface="+mn-ea"/>
              </a:rPr>
              <a:t>文字</a:t>
            </a:r>
            <a:r>
              <a:rPr lang="zh-CN" altLang="en-US" dirty="0">
                <a:solidFill>
                  <a:schemeClr val="accent1"/>
                </a:solidFill>
                <a:latin typeface="+mn-ea"/>
                <a:ea typeface="+mn-ea"/>
              </a:rPr>
              <a:t>请输入您的</a:t>
            </a:r>
            <a:r>
              <a:rPr lang="zh-CN" altLang="en-US" dirty="0" smtClean="0">
                <a:solidFill>
                  <a:schemeClr val="accent1"/>
                </a:solidFill>
                <a:latin typeface="+mn-ea"/>
                <a:ea typeface="+mn-ea"/>
              </a:rPr>
              <a:t>文字</a:t>
            </a:r>
            <a:endParaRPr lang="zh-CN" altLang="en-US" dirty="0">
              <a:solidFill>
                <a:schemeClr val="accent1"/>
              </a:solidFill>
              <a:latin typeface="+mn-ea"/>
              <a:ea typeface="+mn-ea"/>
            </a:endParaRPr>
          </a:p>
        </p:txBody>
      </p:sp>
    </p:spTree>
    <p:extLst>
      <p:ext uri="{BB962C8B-B14F-4D97-AF65-F5344CB8AC3E}">
        <p14:creationId xmlns:p14="http://schemas.microsoft.com/office/powerpoint/2010/main" val="1838019649"/>
      </p:ext>
    </p:extLst>
  </p:cSld>
  <p:clrMapOvr>
    <a:masterClrMapping/>
  </p:clrMapOvr>
  <mc:AlternateContent xmlns:mc="http://schemas.openxmlformats.org/markup-compatibility/2006">
    <mc:Choice xmlns:p14="http://schemas.microsoft.com/office/powerpoint/2010/main" Requires="p14">
      <p:transition spd="slow" p14:dur="800" advTm="8334">
        <p:blinds dir="vert"/>
      </p:transition>
    </mc:Choice>
    <mc:Fallback>
      <p:transition spd="slow" advTm="8334">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5"/>
                                        </p:tgtEl>
                                        <p:attrNameLst>
                                          <p:attrName>style.visibility</p:attrName>
                                        </p:attrNameLst>
                                      </p:cBhvr>
                                      <p:to>
                                        <p:strVal val="visible"/>
                                      </p:to>
                                    </p:set>
                                    <p:anim calcmode="lin" valueType="num">
                                      <p:cBhvr>
                                        <p:cTn id="7" dur="40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55"/>
                                        </p:tgtEl>
                                        <p:attrNameLst>
                                          <p:attrName>ppt_y</p:attrName>
                                        </p:attrNameLst>
                                      </p:cBhvr>
                                      <p:tavLst>
                                        <p:tav tm="0">
                                          <p:val>
                                            <p:strVal val="#ppt_y"/>
                                          </p:val>
                                        </p:tav>
                                        <p:tav tm="100000">
                                          <p:val>
                                            <p:strVal val="#ppt_y"/>
                                          </p:val>
                                        </p:tav>
                                      </p:tavLst>
                                    </p:anim>
                                    <p:anim calcmode="lin" valueType="num">
                                      <p:cBhvr>
                                        <p:cTn id="9" dur="40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5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55"/>
                                        </p:tgtEl>
                                      </p:cBhvr>
                                    </p:animEffect>
                                  </p:childTnLst>
                                </p:cTn>
                              </p:par>
                            </p:childTnLst>
                          </p:cTn>
                        </p:par>
                        <p:par>
                          <p:cTn id="12" fill="hold">
                            <p:stCondLst>
                              <p:cond delay="640"/>
                            </p:stCondLst>
                            <p:childTnLst>
                              <p:par>
                                <p:cTn id="13" presetID="26" presetClass="entr" presetSubtype="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down)">
                                      <p:cBhvr>
                                        <p:cTn id="15" dur="435">
                                          <p:stCondLst>
                                            <p:cond delay="0"/>
                                          </p:stCondLst>
                                        </p:cTn>
                                        <p:tgtEl>
                                          <p:spTgt spid="4"/>
                                        </p:tgtEl>
                                      </p:cBhvr>
                                    </p:animEffect>
                                    <p:anim calcmode="lin" valueType="num">
                                      <p:cBhvr>
                                        <p:cTn id="16" dur="1367"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17" dur="498"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8" dur="498" tmFilter="0, 0; 0.125,0.2665; 0.25,0.4; 0.375,0.465; 0.5,0.5;  0.625,0.535; 0.75,0.6; 0.875,0.7335; 1,1">
                                          <p:stCondLst>
                                            <p:cond delay="498"/>
                                          </p:stCondLst>
                                        </p:cTn>
                                        <p:tgtEl>
                                          <p:spTgt spid="4"/>
                                        </p:tgtEl>
                                        <p:attrNameLst>
                                          <p:attrName>ppt_y</p:attrName>
                                        </p:attrNameLst>
                                      </p:cBhvr>
                                      <p:tavLst>
                                        <p:tav tm="0" fmla="#ppt_y-sin(pi*$)/9">
                                          <p:val>
                                            <p:fltVal val="0"/>
                                          </p:val>
                                        </p:tav>
                                        <p:tav tm="100000">
                                          <p:val>
                                            <p:fltVal val="1"/>
                                          </p:val>
                                        </p:tav>
                                      </p:tavLst>
                                    </p:anim>
                                    <p:anim calcmode="lin" valueType="num">
                                      <p:cBhvr>
                                        <p:cTn id="19" dur="249" tmFilter="0, 0; 0.125,0.2665; 0.25,0.4; 0.375,0.465; 0.5,0.5;  0.625,0.535; 0.75,0.6; 0.875,0.7335; 1,1">
                                          <p:stCondLst>
                                            <p:cond delay="993"/>
                                          </p:stCondLst>
                                        </p:cTn>
                                        <p:tgtEl>
                                          <p:spTgt spid="4"/>
                                        </p:tgtEl>
                                        <p:attrNameLst>
                                          <p:attrName>ppt_y</p:attrName>
                                        </p:attrNameLst>
                                      </p:cBhvr>
                                      <p:tavLst>
                                        <p:tav tm="0" fmla="#ppt_y-sin(pi*$)/27">
                                          <p:val>
                                            <p:fltVal val="0"/>
                                          </p:val>
                                        </p:tav>
                                        <p:tav tm="100000">
                                          <p:val>
                                            <p:fltVal val="1"/>
                                          </p:val>
                                        </p:tav>
                                      </p:tavLst>
                                    </p:anim>
                                    <p:anim calcmode="lin" valueType="num">
                                      <p:cBhvr>
                                        <p:cTn id="20" dur="123" tmFilter="0, 0; 0.125,0.2665; 0.25,0.4; 0.375,0.465; 0.5,0.5;  0.625,0.535; 0.75,0.6; 0.875,0.7335; 1,1">
                                          <p:stCondLst>
                                            <p:cond delay="1242"/>
                                          </p:stCondLst>
                                        </p:cTn>
                                        <p:tgtEl>
                                          <p:spTgt spid="4"/>
                                        </p:tgtEl>
                                        <p:attrNameLst>
                                          <p:attrName>ppt_y</p:attrName>
                                        </p:attrNameLst>
                                      </p:cBhvr>
                                      <p:tavLst>
                                        <p:tav tm="0" fmla="#ppt_y-sin(pi*$)/81">
                                          <p:val>
                                            <p:fltVal val="0"/>
                                          </p:val>
                                        </p:tav>
                                        <p:tav tm="100000">
                                          <p:val>
                                            <p:fltVal val="1"/>
                                          </p:val>
                                        </p:tav>
                                      </p:tavLst>
                                    </p:anim>
                                    <p:animScale>
                                      <p:cBhvr>
                                        <p:cTn id="21" dur="20">
                                          <p:stCondLst>
                                            <p:cond delay="487"/>
                                          </p:stCondLst>
                                        </p:cTn>
                                        <p:tgtEl>
                                          <p:spTgt spid="4"/>
                                        </p:tgtEl>
                                      </p:cBhvr>
                                      <p:to x="100000" y="60000"/>
                                    </p:animScale>
                                    <p:animScale>
                                      <p:cBhvr>
                                        <p:cTn id="22" dur="124" decel="50000">
                                          <p:stCondLst>
                                            <p:cond delay="507"/>
                                          </p:stCondLst>
                                        </p:cTn>
                                        <p:tgtEl>
                                          <p:spTgt spid="4"/>
                                        </p:tgtEl>
                                      </p:cBhvr>
                                      <p:to x="100000" y="100000"/>
                                    </p:animScale>
                                    <p:animScale>
                                      <p:cBhvr>
                                        <p:cTn id="23" dur="20">
                                          <p:stCondLst>
                                            <p:cond delay="984"/>
                                          </p:stCondLst>
                                        </p:cTn>
                                        <p:tgtEl>
                                          <p:spTgt spid="4"/>
                                        </p:tgtEl>
                                      </p:cBhvr>
                                      <p:to x="100000" y="80000"/>
                                    </p:animScale>
                                    <p:animScale>
                                      <p:cBhvr>
                                        <p:cTn id="24" dur="124" decel="50000">
                                          <p:stCondLst>
                                            <p:cond delay="1004"/>
                                          </p:stCondLst>
                                        </p:cTn>
                                        <p:tgtEl>
                                          <p:spTgt spid="4"/>
                                        </p:tgtEl>
                                      </p:cBhvr>
                                      <p:to x="100000" y="100000"/>
                                    </p:animScale>
                                    <p:animScale>
                                      <p:cBhvr>
                                        <p:cTn id="25" dur="20">
                                          <p:stCondLst>
                                            <p:cond delay="1231"/>
                                          </p:stCondLst>
                                        </p:cTn>
                                        <p:tgtEl>
                                          <p:spTgt spid="4"/>
                                        </p:tgtEl>
                                      </p:cBhvr>
                                      <p:to x="100000" y="90000"/>
                                    </p:animScale>
                                    <p:animScale>
                                      <p:cBhvr>
                                        <p:cTn id="26" dur="124" decel="50000">
                                          <p:stCondLst>
                                            <p:cond delay="1251"/>
                                          </p:stCondLst>
                                        </p:cTn>
                                        <p:tgtEl>
                                          <p:spTgt spid="4"/>
                                        </p:tgtEl>
                                      </p:cBhvr>
                                      <p:to x="100000" y="100000"/>
                                    </p:animScale>
                                    <p:animScale>
                                      <p:cBhvr>
                                        <p:cTn id="27" dur="20">
                                          <p:stCondLst>
                                            <p:cond delay="1356"/>
                                          </p:stCondLst>
                                        </p:cTn>
                                        <p:tgtEl>
                                          <p:spTgt spid="4"/>
                                        </p:tgtEl>
                                      </p:cBhvr>
                                      <p:to x="100000" y="95000"/>
                                    </p:animScale>
                                    <p:animScale>
                                      <p:cBhvr>
                                        <p:cTn id="28" dur="124" decel="50000">
                                          <p:stCondLst>
                                            <p:cond delay="1376"/>
                                          </p:stCondLst>
                                        </p:cTn>
                                        <p:tgtEl>
                                          <p:spTgt spid="4"/>
                                        </p:tgtEl>
                                      </p:cBhvr>
                                      <p:to x="100000" y="100000"/>
                                    </p:animScale>
                                  </p:childTnLst>
                                </p:cTn>
                              </p:par>
                              <p:par>
                                <p:cTn id="29" presetID="26" presetClass="entr" presetSubtype="0" fill="hold" grpId="0" nodeType="withEffect">
                                  <p:stCondLst>
                                    <p:cond delay="500"/>
                                  </p:stCondLst>
                                  <p:childTnLst>
                                    <p:set>
                                      <p:cBhvr>
                                        <p:cTn id="30" dur="1" fill="hold">
                                          <p:stCondLst>
                                            <p:cond delay="0"/>
                                          </p:stCondLst>
                                        </p:cTn>
                                        <p:tgtEl>
                                          <p:spTgt spid="5"/>
                                        </p:tgtEl>
                                        <p:attrNameLst>
                                          <p:attrName>style.visibility</p:attrName>
                                        </p:attrNameLst>
                                      </p:cBhvr>
                                      <p:to>
                                        <p:strVal val="visible"/>
                                      </p:to>
                                    </p:set>
                                    <p:animEffect transition="in" filter="wipe(down)">
                                      <p:cBhvr>
                                        <p:cTn id="31" dur="435">
                                          <p:stCondLst>
                                            <p:cond delay="0"/>
                                          </p:stCondLst>
                                        </p:cTn>
                                        <p:tgtEl>
                                          <p:spTgt spid="5"/>
                                        </p:tgtEl>
                                      </p:cBhvr>
                                    </p:animEffect>
                                    <p:anim calcmode="lin" valueType="num">
                                      <p:cBhvr>
                                        <p:cTn id="32" dur="1367"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33" dur="498"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34" dur="498" tmFilter="0, 0; 0.125,0.2665; 0.25,0.4; 0.375,0.465; 0.5,0.5;  0.625,0.535; 0.75,0.6; 0.875,0.7335; 1,1">
                                          <p:stCondLst>
                                            <p:cond delay="498"/>
                                          </p:stCondLst>
                                        </p:cTn>
                                        <p:tgtEl>
                                          <p:spTgt spid="5"/>
                                        </p:tgtEl>
                                        <p:attrNameLst>
                                          <p:attrName>ppt_y</p:attrName>
                                        </p:attrNameLst>
                                      </p:cBhvr>
                                      <p:tavLst>
                                        <p:tav tm="0" fmla="#ppt_y-sin(pi*$)/9">
                                          <p:val>
                                            <p:fltVal val="0"/>
                                          </p:val>
                                        </p:tav>
                                        <p:tav tm="100000">
                                          <p:val>
                                            <p:fltVal val="1"/>
                                          </p:val>
                                        </p:tav>
                                      </p:tavLst>
                                    </p:anim>
                                    <p:anim calcmode="lin" valueType="num">
                                      <p:cBhvr>
                                        <p:cTn id="35" dur="249" tmFilter="0, 0; 0.125,0.2665; 0.25,0.4; 0.375,0.465; 0.5,0.5;  0.625,0.535; 0.75,0.6; 0.875,0.7335; 1,1">
                                          <p:stCondLst>
                                            <p:cond delay="993"/>
                                          </p:stCondLst>
                                        </p:cTn>
                                        <p:tgtEl>
                                          <p:spTgt spid="5"/>
                                        </p:tgtEl>
                                        <p:attrNameLst>
                                          <p:attrName>ppt_y</p:attrName>
                                        </p:attrNameLst>
                                      </p:cBhvr>
                                      <p:tavLst>
                                        <p:tav tm="0" fmla="#ppt_y-sin(pi*$)/27">
                                          <p:val>
                                            <p:fltVal val="0"/>
                                          </p:val>
                                        </p:tav>
                                        <p:tav tm="100000">
                                          <p:val>
                                            <p:fltVal val="1"/>
                                          </p:val>
                                        </p:tav>
                                      </p:tavLst>
                                    </p:anim>
                                    <p:anim calcmode="lin" valueType="num">
                                      <p:cBhvr>
                                        <p:cTn id="36" dur="123" tmFilter="0, 0; 0.125,0.2665; 0.25,0.4; 0.375,0.465; 0.5,0.5;  0.625,0.535; 0.75,0.6; 0.875,0.7335; 1,1">
                                          <p:stCondLst>
                                            <p:cond delay="1242"/>
                                          </p:stCondLst>
                                        </p:cTn>
                                        <p:tgtEl>
                                          <p:spTgt spid="5"/>
                                        </p:tgtEl>
                                        <p:attrNameLst>
                                          <p:attrName>ppt_y</p:attrName>
                                        </p:attrNameLst>
                                      </p:cBhvr>
                                      <p:tavLst>
                                        <p:tav tm="0" fmla="#ppt_y-sin(pi*$)/81">
                                          <p:val>
                                            <p:fltVal val="0"/>
                                          </p:val>
                                        </p:tav>
                                        <p:tav tm="100000">
                                          <p:val>
                                            <p:fltVal val="1"/>
                                          </p:val>
                                        </p:tav>
                                      </p:tavLst>
                                    </p:anim>
                                    <p:animScale>
                                      <p:cBhvr>
                                        <p:cTn id="37" dur="20">
                                          <p:stCondLst>
                                            <p:cond delay="487"/>
                                          </p:stCondLst>
                                        </p:cTn>
                                        <p:tgtEl>
                                          <p:spTgt spid="5"/>
                                        </p:tgtEl>
                                      </p:cBhvr>
                                      <p:to x="100000" y="60000"/>
                                    </p:animScale>
                                    <p:animScale>
                                      <p:cBhvr>
                                        <p:cTn id="38" dur="124" decel="50000">
                                          <p:stCondLst>
                                            <p:cond delay="507"/>
                                          </p:stCondLst>
                                        </p:cTn>
                                        <p:tgtEl>
                                          <p:spTgt spid="5"/>
                                        </p:tgtEl>
                                      </p:cBhvr>
                                      <p:to x="100000" y="100000"/>
                                    </p:animScale>
                                    <p:animScale>
                                      <p:cBhvr>
                                        <p:cTn id="39" dur="20">
                                          <p:stCondLst>
                                            <p:cond delay="984"/>
                                          </p:stCondLst>
                                        </p:cTn>
                                        <p:tgtEl>
                                          <p:spTgt spid="5"/>
                                        </p:tgtEl>
                                      </p:cBhvr>
                                      <p:to x="100000" y="80000"/>
                                    </p:animScale>
                                    <p:animScale>
                                      <p:cBhvr>
                                        <p:cTn id="40" dur="124" decel="50000">
                                          <p:stCondLst>
                                            <p:cond delay="1004"/>
                                          </p:stCondLst>
                                        </p:cTn>
                                        <p:tgtEl>
                                          <p:spTgt spid="5"/>
                                        </p:tgtEl>
                                      </p:cBhvr>
                                      <p:to x="100000" y="100000"/>
                                    </p:animScale>
                                    <p:animScale>
                                      <p:cBhvr>
                                        <p:cTn id="41" dur="20">
                                          <p:stCondLst>
                                            <p:cond delay="1231"/>
                                          </p:stCondLst>
                                        </p:cTn>
                                        <p:tgtEl>
                                          <p:spTgt spid="5"/>
                                        </p:tgtEl>
                                      </p:cBhvr>
                                      <p:to x="100000" y="90000"/>
                                    </p:animScale>
                                    <p:animScale>
                                      <p:cBhvr>
                                        <p:cTn id="42" dur="124" decel="50000">
                                          <p:stCondLst>
                                            <p:cond delay="1251"/>
                                          </p:stCondLst>
                                        </p:cTn>
                                        <p:tgtEl>
                                          <p:spTgt spid="5"/>
                                        </p:tgtEl>
                                      </p:cBhvr>
                                      <p:to x="100000" y="100000"/>
                                    </p:animScale>
                                    <p:animScale>
                                      <p:cBhvr>
                                        <p:cTn id="43" dur="20">
                                          <p:stCondLst>
                                            <p:cond delay="1356"/>
                                          </p:stCondLst>
                                        </p:cTn>
                                        <p:tgtEl>
                                          <p:spTgt spid="5"/>
                                        </p:tgtEl>
                                      </p:cBhvr>
                                      <p:to x="100000" y="95000"/>
                                    </p:animScale>
                                    <p:animScale>
                                      <p:cBhvr>
                                        <p:cTn id="44" dur="124" decel="50000">
                                          <p:stCondLst>
                                            <p:cond delay="1376"/>
                                          </p:stCondLst>
                                        </p:cTn>
                                        <p:tgtEl>
                                          <p:spTgt spid="5"/>
                                        </p:tgtEl>
                                      </p:cBhvr>
                                      <p:to x="100000" y="100000"/>
                                    </p:animScale>
                                  </p:childTnLst>
                                </p:cTn>
                              </p:par>
                            </p:childTnLst>
                          </p:cTn>
                        </p:par>
                        <p:par>
                          <p:cTn id="45" fill="hold">
                            <p:stCondLst>
                              <p:cond delay="2640"/>
                            </p:stCondLst>
                            <p:childTnLst>
                              <p:par>
                                <p:cTn id="46" presetID="31" presetClass="entr" presetSubtype="0" fill="hold" grpId="0" nodeType="afterEffect">
                                  <p:stCondLst>
                                    <p:cond delay="0"/>
                                  </p:stCondLst>
                                  <p:childTnLst>
                                    <p:set>
                                      <p:cBhvr>
                                        <p:cTn id="47" dur="1" fill="hold">
                                          <p:stCondLst>
                                            <p:cond delay="0"/>
                                          </p:stCondLst>
                                        </p:cTn>
                                        <p:tgtEl>
                                          <p:spTgt spid="10"/>
                                        </p:tgtEl>
                                        <p:attrNameLst>
                                          <p:attrName>style.visibility</p:attrName>
                                        </p:attrNameLst>
                                      </p:cBhvr>
                                      <p:to>
                                        <p:strVal val="visible"/>
                                      </p:to>
                                    </p:set>
                                    <p:anim calcmode="lin" valueType="num">
                                      <p:cBhvr>
                                        <p:cTn id="48" dur="500" fill="hold"/>
                                        <p:tgtEl>
                                          <p:spTgt spid="10"/>
                                        </p:tgtEl>
                                        <p:attrNameLst>
                                          <p:attrName>ppt_w</p:attrName>
                                        </p:attrNameLst>
                                      </p:cBhvr>
                                      <p:tavLst>
                                        <p:tav tm="0">
                                          <p:val>
                                            <p:fltVal val="0"/>
                                          </p:val>
                                        </p:tav>
                                        <p:tav tm="100000">
                                          <p:val>
                                            <p:strVal val="#ppt_w"/>
                                          </p:val>
                                        </p:tav>
                                      </p:tavLst>
                                    </p:anim>
                                    <p:anim calcmode="lin" valueType="num">
                                      <p:cBhvr>
                                        <p:cTn id="49" dur="500" fill="hold"/>
                                        <p:tgtEl>
                                          <p:spTgt spid="10"/>
                                        </p:tgtEl>
                                        <p:attrNameLst>
                                          <p:attrName>ppt_h</p:attrName>
                                        </p:attrNameLst>
                                      </p:cBhvr>
                                      <p:tavLst>
                                        <p:tav tm="0">
                                          <p:val>
                                            <p:fltVal val="0"/>
                                          </p:val>
                                        </p:tav>
                                        <p:tav tm="100000">
                                          <p:val>
                                            <p:strVal val="#ppt_h"/>
                                          </p:val>
                                        </p:tav>
                                      </p:tavLst>
                                    </p:anim>
                                    <p:anim calcmode="lin" valueType="num">
                                      <p:cBhvr>
                                        <p:cTn id="50" dur="500" fill="hold"/>
                                        <p:tgtEl>
                                          <p:spTgt spid="10"/>
                                        </p:tgtEl>
                                        <p:attrNameLst>
                                          <p:attrName>style.rotation</p:attrName>
                                        </p:attrNameLst>
                                      </p:cBhvr>
                                      <p:tavLst>
                                        <p:tav tm="0">
                                          <p:val>
                                            <p:fltVal val="90"/>
                                          </p:val>
                                        </p:tav>
                                        <p:tav tm="100000">
                                          <p:val>
                                            <p:fltVal val="0"/>
                                          </p:val>
                                        </p:tav>
                                      </p:tavLst>
                                    </p:anim>
                                    <p:animEffect transition="in" filter="fade">
                                      <p:cBhvr>
                                        <p:cTn id="51" dur="500"/>
                                        <p:tgtEl>
                                          <p:spTgt spid="10"/>
                                        </p:tgtEl>
                                      </p:cBhvr>
                                    </p:animEffect>
                                  </p:childTnLst>
                                </p:cTn>
                              </p:par>
                              <p:par>
                                <p:cTn id="52" presetID="31" presetClass="entr" presetSubtype="0" fill="hold" grpId="0" nodeType="withEffect">
                                  <p:stCondLst>
                                    <p:cond delay="0"/>
                                  </p:stCondLst>
                                  <p:childTnLst>
                                    <p:set>
                                      <p:cBhvr>
                                        <p:cTn id="53" dur="1" fill="hold">
                                          <p:stCondLst>
                                            <p:cond delay="0"/>
                                          </p:stCondLst>
                                        </p:cTn>
                                        <p:tgtEl>
                                          <p:spTgt spid="11"/>
                                        </p:tgtEl>
                                        <p:attrNameLst>
                                          <p:attrName>style.visibility</p:attrName>
                                        </p:attrNameLst>
                                      </p:cBhvr>
                                      <p:to>
                                        <p:strVal val="visible"/>
                                      </p:to>
                                    </p:set>
                                    <p:anim calcmode="lin" valueType="num">
                                      <p:cBhvr>
                                        <p:cTn id="54" dur="500" fill="hold"/>
                                        <p:tgtEl>
                                          <p:spTgt spid="11"/>
                                        </p:tgtEl>
                                        <p:attrNameLst>
                                          <p:attrName>ppt_w</p:attrName>
                                        </p:attrNameLst>
                                      </p:cBhvr>
                                      <p:tavLst>
                                        <p:tav tm="0">
                                          <p:val>
                                            <p:fltVal val="0"/>
                                          </p:val>
                                        </p:tav>
                                        <p:tav tm="100000">
                                          <p:val>
                                            <p:strVal val="#ppt_w"/>
                                          </p:val>
                                        </p:tav>
                                      </p:tavLst>
                                    </p:anim>
                                    <p:anim calcmode="lin" valueType="num">
                                      <p:cBhvr>
                                        <p:cTn id="55" dur="500" fill="hold"/>
                                        <p:tgtEl>
                                          <p:spTgt spid="11"/>
                                        </p:tgtEl>
                                        <p:attrNameLst>
                                          <p:attrName>ppt_h</p:attrName>
                                        </p:attrNameLst>
                                      </p:cBhvr>
                                      <p:tavLst>
                                        <p:tav tm="0">
                                          <p:val>
                                            <p:fltVal val="0"/>
                                          </p:val>
                                        </p:tav>
                                        <p:tav tm="100000">
                                          <p:val>
                                            <p:strVal val="#ppt_h"/>
                                          </p:val>
                                        </p:tav>
                                      </p:tavLst>
                                    </p:anim>
                                    <p:anim calcmode="lin" valueType="num">
                                      <p:cBhvr>
                                        <p:cTn id="56" dur="500" fill="hold"/>
                                        <p:tgtEl>
                                          <p:spTgt spid="11"/>
                                        </p:tgtEl>
                                        <p:attrNameLst>
                                          <p:attrName>style.rotation</p:attrName>
                                        </p:attrNameLst>
                                      </p:cBhvr>
                                      <p:tavLst>
                                        <p:tav tm="0">
                                          <p:val>
                                            <p:fltVal val="90"/>
                                          </p:val>
                                        </p:tav>
                                        <p:tav tm="100000">
                                          <p:val>
                                            <p:fltVal val="0"/>
                                          </p:val>
                                        </p:tav>
                                      </p:tavLst>
                                    </p:anim>
                                    <p:animEffect transition="in" filter="fade">
                                      <p:cBhvr>
                                        <p:cTn id="57" dur="500"/>
                                        <p:tgtEl>
                                          <p:spTgt spid="11"/>
                                        </p:tgtEl>
                                      </p:cBhvr>
                                    </p:animEffect>
                                  </p:childTnLst>
                                </p:cTn>
                              </p:par>
                            </p:childTnLst>
                          </p:cTn>
                        </p:par>
                        <p:par>
                          <p:cTn id="58" fill="hold">
                            <p:stCondLst>
                              <p:cond delay="3140"/>
                            </p:stCondLst>
                            <p:childTnLst>
                              <p:par>
                                <p:cTn id="59" presetID="52" presetClass="entr" presetSubtype="0" fill="hold" grpId="0" nodeType="afterEffect">
                                  <p:stCondLst>
                                    <p:cond delay="0"/>
                                  </p:stCondLst>
                                  <p:childTnLst>
                                    <p:set>
                                      <p:cBhvr>
                                        <p:cTn id="60" dur="1" fill="hold">
                                          <p:stCondLst>
                                            <p:cond delay="0"/>
                                          </p:stCondLst>
                                        </p:cTn>
                                        <p:tgtEl>
                                          <p:spTgt spid="6"/>
                                        </p:tgtEl>
                                        <p:attrNameLst>
                                          <p:attrName>style.visibility</p:attrName>
                                        </p:attrNameLst>
                                      </p:cBhvr>
                                      <p:to>
                                        <p:strVal val="visible"/>
                                      </p:to>
                                    </p:set>
                                    <p:animScale>
                                      <p:cBhvr>
                                        <p:cTn id="61"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2" dur="1000" decel="50000" fill="hold">
                                          <p:stCondLst>
                                            <p:cond delay="0"/>
                                          </p:stCondLst>
                                        </p:cTn>
                                        <p:tgtEl>
                                          <p:spTgt spid="6"/>
                                        </p:tgtEl>
                                        <p:attrNameLst>
                                          <p:attrName>ppt_x</p:attrName>
                                          <p:attrName>ppt_y</p:attrName>
                                        </p:attrNameLst>
                                      </p:cBhvr>
                                    </p:animMotion>
                                    <p:animEffect transition="in" filter="fade">
                                      <p:cBhvr>
                                        <p:cTn id="63" dur="1000"/>
                                        <p:tgtEl>
                                          <p:spTgt spid="6"/>
                                        </p:tgtEl>
                                      </p:cBhvr>
                                    </p:animEffect>
                                  </p:childTnLst>
                                </p:cTn>
                              </p:par>
                              <p:par>
                                <p:cTn id="64" presetID="52" presetClass="entr" presetSubtype="0" fill="hold" grpId="0" nodeType="withEffect">
                                  <p:stCondLst>
                                    <p:cond delay="0"/>
                                  </p:stCondLst>
                                  <p:childTnLst>
                                    <p:set>
                                      <p:cBhvr>
                                        <p:cTn id="65" dur="1" fill="hold">
                                          <p:stCondLst>
                                            <p:cond delay="0"/>
                                          </p:stCondLst>
                                        </p:cTn>
                                        <p:tgtEl>
                                          <p:spTgt spid="8"/>
                                        </p:tgtEl>
                                        <p:attrNameLst>
                                          <p:attrName>style.visibility</p:attrName>
                                        </p:attrNameLst>
                                      </p:cBhvr>
                                      <p:to>
                                        <p:strVal val="visible"/>
                                      </p:to>
                                    </p:set>
                                    <p:animScale>
                                      <p:cBhvr>
                                        <p:cTn id="66"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7" dur="1000" decel="50000" fill="hold">
                                          <p:stCondLst>
                                            <p:cond delay="0"/>
                                          </p:stCondLst>
                                        </p:cTn>
                                        <p:tgtEl>
                                          <p:spTgt spid="8"/>
                                        </p:tgtEl>
                                        <p:attrNameLst>
                                          <p:attrName>ppt_x</p:attrName>
                                          <p:attrName>ppt_y</p:attrName>
                                        </p:attrNameLst>
                                      </p:cBhvr>
                                    </p:animMotion>
                                    <p:animEffect transition="in" filter="fade">
                                      <p:cBhvr>
                                        <p:cTn id="68" dur="1000"/>
                                        <p:tgtEl>
                                          <p:spTgt spid="8"/>
                                        </p:tgtEl>
                                      </p:cBhvr>
                                    </p:animEffect>
                                  </p:childTnLst>
                                </p:cTn>
                              </p:par>
                            </p:childTnLst>
                          </p:cTn>
                        </p:par>
                        <p:par>
                          <p:cTn id="69" fill="hold">
                            <p:stCondLst>
                              <p:cond delay="4140"/>
                            </p:stCondLst>
                            <p:childTnLst>
                              <p:par>
                                <p:cTn id="70" presetID="22" presetClass="entr" presetSubtype="2" fill="hold" grpId="0" nodeType="afterEffect">
                                  <p:stCondLst>
                                    <p:cond delay="0"/>
                                  </p:stCondLst>
                                  <p:childTnLst>
                                    <p:set>
                                      <p:cBhvr>
                                        <p:cTn id="71" dur="1" fill="hold">
                                          <p:stCondLst>
                                            <p:cond delay="0"/>
                                          </p:stCondLst>
                                        </p:cTn>
                                        <p:tgtEl>
                                          <p:spTgt spid="14"/>
                                        </p:tgtEl>
                                        <p:attrNameLst>
                                          <p:attrName>style.visibility</p:attrName>
                                        </p:attrNameLst>
                                      </p:cBhvr>
                                      <p:to>
                                        <p:strVal val="visible"/>
                                      </p:to>
                                    </p:set>
                                    <p:animEffect transition="in" filter="wipe(right)">
                                      <p:cBhvr>
                                        <p:cTn id="72" dur="500"/>
                                        <p:tgtEl>
                                          <p:spTgt spid="14"/>
                                        </p:tgtEl>
                                      </p:cBhvr>
                                    </p:animEffect>
                                  </p:childTnLst>
                                </p:cTn>
                              </p:par>
                            </p:childTnLst>
                          </p:cTn>
                        </p:par>
                        <p:par>
                          <p:cTn id="73" fill="hold">
                            <p:stCondLst>
                              <p:cond delay="4640"/>
                            </p:stCondLst>
                            <p:childTnLst>
                              <p:par>
                                <p:cTn id="74" presetID="31" presetClass="entr" presetSubtype="0" fill="hold" grpId="0" nodeType="afterEffect">
                                  <p:stCondLst>
                                    <p:cond delay="0"/>
                                  </p:stCondLst>
                                  <p:childTnLst>
                                    <p:set>
                                      <p:cBhvr>
                                        <p:cTn id="75" dur="1" fill="hold">
                                          <p:stCondLst>
                                            <p:cond delay="0"/>
                                          </p:stCondLst>
                                        </p:cTn>
                                        <p:tgtEl>
                                          <p:spTgt spid="12"/>
                                        </p:tgtEl>
                                        <p:attrNameLst>
                                          <p:attrName>style.visibility</p:attrName>
                                        </p:attrNameLst>
                                      </p:cBhvr>
                                      <p:to>
                                        <p:strVal val="visible"/>
                                      </p:to>
                                    </p:set>
                                    <p:anim calcmode="lin" valueType="num">
                                      <p:cBhvr>
                                        <p:cTn id="76" dur="500" fill="hold"/>
                                        <p:tgtEl>
                                          <p:spTgt spid="12"/>
                                        </p:tgtEl>
                                        <p:attrNameLst>
                                          <p:attrName>ppt_w</p:attrName>
                                        </p:attrNameLst>
                                      </p:cBhvr>
                                      <p:tavLst>
                                        <p:tav tm="0">
                                          <p:val>
                                            <p:fltVal val="0"/>
                                          </p:val>
                                        </p:tav>
                                        <p:tav tm="100000">
                                          <p:val>
                                            <p:strVal val="#ppt_w"/>
                                          </p:val>
                                        </p:tav>
                                      </p:tavLst>
                                    </p:anim>
                                    <p:anim calcmode="lin" valueType="num">
                                      <p:cBhvr>
                                        <p:cTn id="77" dur="500" fill="hold"/>
                                        <p:tgtEl>
                                          <p:spTgt spid="12"/>
                                        </p:tgtEl>
                                        <p:attrNameLst>
                                          <p:attrName>ppt_h</p:attrName>
                                        </p:attrNameLst>
                                      </p:cBhvr>
                                      <p:tavLst>
                                        <p:tav tm="0">
                                          <p:val>
                                            <p:fltVal val="0"/>
                                          </p:val>
                                        </p:tav>
                                        <p:tav tm="100000">
                                          <p:val>
                                            <p:strVal val="#ppt_h"/>
                                          </p:val>
                                        </p:tav>
                                      </p:tavLst>
                                    </p:anim>
                                    <p:anim calcmode="lin" valueType="num">
                                      <p:cBhvr>
                                        <p:cTn id="78" dur="500" fill="hold"/>
                                        <p:tgtEl>
                                          <p:spTgt spid="12"/>
                                        </p:tgtEl>
                                        <p:attrNameLst>
                                          <p:attrName>style.rotation</p:attrName>
                                        </p:attrNameLst>
                                      </p:cBhvr>
                                      <p:tavLst>
                                        <p:tav tm="0">
                                          <p:val>
                                            <p:fltVal val="90"/>
                                          </p:val>
                                        </p:tav>
                                        <p:tav tm="100000">
                                          <p:val>
                                            <p:fltVal val="0"/>
                                          </p:val>
                                        </p:tav>
                                      </p:tavLst>
                                    </p:anim>
                                    <p:animEffect transition="in" filter="fade">
                                      <p:cBhvr>
                                        <p:cTn id="79" dur="500"/>
                                        <p:tgtEl>
                                          <p:spTgt spid="12"/>
                                        </p:tgtEl>
                                      </p:cBhvr>
                                    </p:animEffect>
                                  </p:childTnLst>
                                </p:cTn>
                              </p:par>
                              <p:par>
                                <p:cTn id="80" presetID="31" presetClass="entr" presetSubtype="0" fill="hold" grpId="0" nodeType="withEffect">
                                  <p:stCondLst>
                                    <p:cond delay="0"/>
                                  </p:stCondLst>
                                  <p:childTnLst>
                                    <p:set>
                                      <p:cBhvr>
                                        <p:cTn id="81" dur="1" fill="hold">
                                          <p:stCondLst>
                                            <p:cond delay="0"/>
                                          </p:stCondLst>
                                        </p:cTn>
                                        <p:tgtEl>
                                          <p:spTgt spid="13"/>
                                        </p:tgtEl>
                                        <p:attrNameLst>
                                          <p:attrName>style.visibility</p:attrName>
                                        </p:attrNameLst>
                                      </p:cBhvr>
                                      <p:to>
                                        <p:strVal val="visible"/>
                                      </p:to>
                                    </p:set>
                                    <p:anim calcmode="lin" valueType="num">
                                      <p:cBhvr>
                                        <p:cTn id="82" dur="500" fill="hold"/>
                                        <p:tgtEl>
                                          <p:spTgt spid="13"/>
                                        </p:tgtEl>
                                        <p:attrNameLst>
                                          <p:attrName>ppt_w</p:attrName>
                                        </p:attrNameLst>
                                      </p:cBhvr>
                                      <p:tavLst>
                                        <p:tav tm="0">
                                          <p:val>
                                            <p:fltVal val="0"/>
                                          </p:val>
                                        </p:tav>
                                        <p:tav tm="100000">
                                          <p:val>
                                            <p:strVal val="#ppt_w"/>
                                          </p:val>
                                        </p:tav>
                                      </p:tavLst>
                                    </p:anim>
                                    <p:anim calcmode="lin" valueType="num">
                                      <p:cBhvr>
                                        <p:cTn id="83" dur="500" fill="hold"/>
                                        <p:tgtEl>
                                          <p:spTgt spid="13"/>
                                        </p:tgtEl>
                                        <p:attrNameLst>
                                          <p:attrName>ppt_h</p:attrName>
                                        </p:attrNameLst>
                                      </p:cBhvr>
                                      <p:tavLst>
                                        <p:tav tm="0">
                                          <p:val>
                                            <p:fltVal val="0"/>
                                          </p:val>
                                        </p:tav>
                                        <p:tav tm="100000">
                                          <p:val>
                                            <p:strVal val="#ppt_h"/>
                                          </p:val>
                                        </p:tav>
                                      </p:tavLst>
                                    </p:anim>
                                    <p:anim calcmode="lin" valueType="num">
                                      <p:cBhvr>
                                        <p:cTn id="84" dur="500" fill="hold"/>
                                        <p:tgtEl>
                                          <p:spTgt spid="13"/>
                                        </p:tgtEl>
                                        <p:attrNameLst>
                                          <p:attrName>style.rotation</p:attrName>
                                        </p:attrNameLst>
                                      </p:cBhvr>
                                      <p:tavLst>
                                        <p:tav tm="0">
                                          <p:val>
                                            <p:fltVal val="90"/>
                                          </p:val>
                                        </p:tav>
                                        <p:tav tm="100000">
                                          <p:val>
                                            <p:fltVal val="0"/>
                                          </p:val>
                                        </p:tav>
                                      </p:tavLst>
                                    </p:anim>
                                    <p:animEffect transition="in" filter="fade">
                                      <p:cBhvr>
                                        <p:cTn id="85" dur="500"/>
                                        <p:tgtEl>
                                          <p:spTgt spid="13"/>
                                        </p:tgtEl>
                                      </p:cBhvr>
                                    </p:animEffect>
                                  </p:childTnLst>
                                </p:cTn>
                              </p:par>
                            </p:childTnLst>
                          </p:cTn>
                        </p:par>
                        <p:par>
                          <p:cTn id="86" fill="hold">
                            <p:stCondLst>
                              <p:cond delay="5140"/>
                            </p:stCondLst>
                            <p:childTnLst>
                              <p:par>
                                <p:cTn id="87" presetID="52" presetClass="entr" presetSubtype="0" fill="hold" grpId="0" nodeType="afterEffect">
                                  <p:stCondLst>
                                    <p:cond delay="0"/>
                                  </p:stCondLst>
                                  <p:childTnLst>
                                    <p:set>
                                      <p:cBhvr>
                                        <p:cTn id="88" dur="1" fill="hold">
                                          <p:stCondLst>
                                            <p:cond delay="0"/>
                                          </p:stCondLst>
                                        </p:cTn>
                                        <p:tgtEl>
                                          <p:spTgt spid="7"/>
                                        </p:tgtEl>
                                        <p:attrNameLst>
                                          <p:attrName>style.visibility</p:attrName>
                                        </p:attrNameLst>
                                      </p:cBhvr>
                                      <p:to>
                                        <p:strVal val="visible"/>
                                      </p:to>
                                    </p:set>
                                    <p:animScale>
                                      <p:cBhvr>
                                        <p:cTn id="89"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90" dur="1000" decel="50000" fill="hold">
                                          <p:stCondLst>
                                            <p:cond delay="0"/>
                                          </p:stCondLst>
                                        </p:cTn>
                                        <p:tgtEl>
                                          <p:spTgt spid="7"/>
                                        </p:tgtEl>
                                        <p:attrNameLst>
                                          <p:attrName>ppt_x</p:attrName>
                                          <p:attrName>ppt_y</p:attrName>
                                        </p:attrNameLst>
                                      </p:cBhvr>
                                    </p:animMotion>
                                    <p:animEffect transition="in" filter="fade">
                                      <p:cBhvr>
                                        <p:cTn id="91" dur="1000"/>
                                        <p:tgtEl>
                                          <p:spTgt spid="7"/>
                                        </p:tgtEl>
                                      </p:cBhvr>
                                    </p:animEffect>
                                  </p:childTnLst>
                                </p:cTn>
                              </p:par>
                              <p:par>
                                <p:cTn id="92" presetID="52" presetClass="entr" presetSubtype="0" fill="hold" grpId="0" nodeType="withEffect">
                                  <p:stCondLst>
                                    <p:cond delay="0"/>
                                  </p:stCondLst>
                                  <p:childTnLst>
                                    <p:set>
                                      <p:cBhvr>
                                        <p:cTn id="93" dur="1" fill="hold">
                                          <p:stCondLst>
                                            <p:cond delay="0"/>
                                          </p:stCondLst>
                                        </p:cTn>
                                        <p:tgtEl>
                                          <p:spTgt spid="9"/>
                                        </p:tgtEl>
                                        <p:attrNameLst>
                                          <p:attrName>style.visibility</p:attrName>
                                        </p:attrNameLst>
                                      </p:cBhvr>
                                      <p:to>
                                        <p:strVal val="visible"/>
                                      </p:to>
                                    </p:set>
                                    <p:animScale>
                                      <p:cBhvr>
                                        <p:cTn id="94"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95" dur="1000" decel="50000" fill="hold">
                                          <p:stCondLst>
                                            <p:cond delay="0"/>
                                          </p:stCondLst>
                                        </p:cTn>
                                        <p:tgtEl>
                                          <p:spTgt spid="9"/>
                                        </p:tgtEl>
                                        <p:attrNameLst>
                                          <p:attrName>ppt_x</p:attrName>
                                          <p:attrName>ppt_y</p:attrName>
                                        </p:attrNameLst>
                                      </p:cBhvr>
                                    </p:animMotion>
                                    <p:animEffect transition="in" filter="fade">
                                      <p:cBhvr>
                                        <p:cTn id="96" dur="1000"/>
                                        <p:tgtEl>
                                          <p:spTgt spid="9"/>
                                        </p:tgtEl>
                                      </p:cBhvr>
                                    </p:animEffect>
                                  </p:childTnLst>
                                </p:cTn>
                              </p:par>
                            </p:childTnLst>
                          </p:cTn>
                        </p:par>
                        <p:par>
                          <p:cTn id="97" fill="hold">
                            <p:stCondLst>
                              <p:cond delay="6140"/>
                            </p:stCondLst>
                            <p:childTnLst>
                              <p:par>
                                <p:cTn id="98" presetID="22" presetClass="entr" presetSubtype="2" fill="hold" grpId="0" nodeType="afterEffect">
                                  <p:stCondLst>
                                    <p:cond delay="0"/>
                                  </p:stCondLst>
                                  <p:childTnLst>
                                    <p:set>
                                      <p:cBhvr>
                                        <p:cTn id="99" dur="1" fill="hold">
                                          <p:stCondLst>
                                            <p:cond delay="0"/>
                                          </p:stCondLst>
                                        </p:cTn>
                                        <p:tgtEl>
                                          <p:spTgt spid="15"/>
                                        </p:tgtEl>
                                        <p:attrNameLst>
                                          <p:attrName>style.visibility</p:attrName>
                                        </p:attrNameLst>
                                      </p:cBhvr>
                                      <p:to>
                                        <p:strVal val="visible"/>
                                      </p:to>
                                    </p:set>
                                    <p:animEffect transition="in" filter="wipe(right)">
                                      <p:cBhvr>
                                        <p:cTn id="10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4" grpId="0" animBg="1"/>
      <p:bldP spid="5" grpId="0" animBg="1"/>
      <p:bldP spid="6" grpId="0" animBg="1"/>
      <p:bldP spid="7" grpId="0" animBg="1"/>
      <p:bldP spid="8" grpId="0"/>
      <p:bldP spid="9" grpId="0"/>
      <p:bldP spid="10" grpId="0"/>
      <p:bldP spid="11" grpId="0"/>
      <p:bldP spid="12" grpId="0"/>
      <p:bldP spid="13" grpId="0"/>
      <p:bldP spid="14" grpId="0"/>
      <p:bldP spid="1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1330766" y="44624"/>
            <a:ext cx="5042228" cy="523220"/>
          </a:xfrm>
          <a:prstGeom prst="rect">
            <a:avLst/>
          </a:prstGeom>
          <a:noFill/>
        </p:spPr>
        <p:txBody>
          <a:bodyPr wrap="square"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r>
              <a:rPr lang="en-US" altLang="zh-CN" sz="2800" dirty="0" smtClean="0">
                <a:solidFill>
                  <a:schemeClr val="accent2"/>
                </a:solidFill>
                <a:latin typeface="微软雅黑"/>
                <a:ea typeface="微软雅黑"/>
              </a:rPr>
              <a:t>5.3 </a:t>
            </a:r>
            <a:r>
              <a:rPr lang="zh-CN" altLang="en-US" sz="2800" dirty="0" smtClean="0">
                <a:solidFill>
                  <a:schemeClr val="accent2"/>
                </a:solidFill>
                <a:latin typeface="微软雅黑"/>
                <a:ea typeface="微软雅黑"/>
              </a:rPr>
              <a:t>融资计划</a:t>
            </a:r>
            <a:endParaRPr lang="zh-CN" altLang="en-US" sz="2800" dirty="0">
              <a:solidFill>
                <a:schemeClr val="accent2"/>
              </a:solidFill>
              <a:latin typeface="微软雅黑"/>
              <a:ea typeface="微软雅黑"/>
            </a:endParaRPr>
          </a:p>
        </p:txBody>
      </p:sp>
      <p:sp>
        <p:nvSpPr>
          <p:cNvPr id="56" name="TextBox 55"/>
          <p:cNvSpPr txBox="1"/>
          <p:nvPr/>
        </p:nvSpPr>
        <p:spPr>
          <a:xfrm>
            <a:off x="140263" y="106179"/>
            <a:ext cx="1064260" cy="400110"/>
          </a:xfrm>
          <a:prstGeom prst="rect">
            <a:avLst/>
          </a:prstGeom>
          <a:noFill/>
        </p:spPr>
        <p:txBody>
          <a:bodyPr wrap="square" rtlCol="0">
            <a:spAutoFit/>
          </a:bodyPr>
          <a:lstStyle/>
          <a:p>
            <a:pPr algn="r"/>
            <a:r>
              <a:rPr lang="en-US" altLang="zh-CN" sz="2000" dirty="0" smtClean="0">
                <a:solidFill>
                  <a:schemeClr val="accent2"/>
                </a:solidFill>
              </a:rPr>
              <a:t>Part</a:t>
            </a:r>
            <a:r>
              <a:rPr lang="en-US" altLang="zh-CN" dirty="0" smtClean="0">
                <a:solidFill>
                  <a:schemeClr val="accent2"/>
                </a:solidFill>
              </a:rPr>
              <a:t> 5</a:t>
            </a:r>
            <a:endParaRPr lang="zh-CN" altLang="en-US" dirty="0">
              <a:solidFill>
                <a:schemeClr val="accent2"/>
              </a:solidFill>
            </a:endParaRPr>
          </a:p>
        </p:txBody>
      </p:sp>
      <p:sp>
        <p:nvSpPr>
          <p:cNvPr id="4" name="Oval 6"/>
          <p:cNvSpPr>
            <a:spLocks noChangeArrowheads="1"/>
          </p:cNvSpPr>
          <p:nvPr/>
        </p:nvSpPr>
        <p:spPr bwMode="auto">
          <a:xfrm>
            <a:off x="6493614" y="2809875"/>
            <a:ext cx="1806575" cy="1804988"/>
          </a:xfrm>
          <a:prstGeom prst="ellipse">
            <a:avLst/>
          </a:prstGeom>
          <a:solidFill>
            <a:schemeClr val="accent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 name="Freeform 7"/>
          <p:cNvSpPr>
            <a:spLocks/>
          </p:cNvSpPr>
          <p:nvPr/>
        </p:nvSpPr>
        <p:spPr bwMode="auto">
          <a:xfrm>
            <a:off x="3776237" y="1635125"/>
            <a:ext cx="1292225" cy="4079875"/>
          </a:xfrm>
          <a:custGeom>
            <a:avLst/>
            <a:gdLst>
              <a:gd name="T0" fmla="*/ 1750 w 1750"/>
              <a:gd name="T1" fmla="*/ 272 h 5527"/>
              <a:gd name="T2" fmla="*/ 314 w 1750"/>
              <a:gd name="T3" fmla="*/ 2778 h 5527"/>
              <a:gd name="T4" fmla="*/ 1699 w 1750"/>
              <a:gd name="T5" fmla="*/ 5254 h 5527"/>
              <a:gd name="T6" fmla="*/ 1542 w 1750"/>
              <a:gd name="T7" fmla="*/ 5527 h 5527"/>
              <a:gd name="T8" fmla="*/ 0 w 1750"/>
              <a:gd name="T9" fmla="*/ 2778 h 5527"/>
              <a:gd name="T10" fmla="*/ 1593 w 1750"/>
              <a:gd name="T11" fmla="*/ 0 h 5527"/>
              <a:gd name="T12" fmla="*/ 1750 w 1750"/>
              <a:gd name="T13" fmla="*/ 272 h 5527"/>
            </a:gdLst>
            <a:ahLst/>
            <a:cxnLst>
              <a:cxn ang="0">
                <a:pos x="T0" y="T1"/>
              </a:cxn>
              <a:cxn ang="0">
                <a:pos x="T2" y="T3"/>
              </a:cxn>
              <a:cxn ang="0">
                <a:pos x="T4" y="T5"/>
              </a:cxn>
              <a:cxn ang="0">
                <a:pos x="T6" y="T7"/>
              </a:cxn>
              <a:cxn ang="0">
                <a:pos x="T8" y="T9"/>
              </a:cxn>
              <a:cxn ang="0">
                <a:pos x="T10" y="T11"/>
              </a:cxn>
              <a:cxn ang="0">
                <a:pos x="T12" y="T13"/>
              </a:cxn>
            </a:cxnLst>
            <a:rect l="0" t="0" r="r" b="b"/>
            <a:pathLst>
              <a:path w="1750" h="5527">
                <a:moveTo>
                  <a:pt x="1750" y="272"/>
                </a:moveTo>
                <a:cubicBezTo>
                  <a:pt x="891" y="777"/>
                  <a:pt x="314" y="1710"/>
                  <a:pt x="314" y="2778"/>
                </a:cubicBezTo>
                <a:cubicBezTo>
                  <a:pt x="314" y="3825"/>
                  <a:pt x="868" y="4743"/>
                  <a:pt x="1699" y="5254"/>
                </a:cubicBezTo>
                <a:lnTo>
                  <a:pt x="1542" y="5527"/>
                </a:lnTo>
                <a:cubicBezTo>
                  <a:pt x="617" y="4961"/>
                  <a:pt x="0" y="3942"/>
                  <a:pt x="0" y="2778"/>
                </a:cubicBezTo>
                <a:cubicBezTo>
                  <a:pt x="0" y="1594"/>
                  <a:pt x="640" y="559"/>
                  <a:pt x="1593" y="0"/>
                </a:cubicBezTo>
                <a:lnTo>
                  <a:pt x="1750" y="272"/>
                </a:lnTo>
                <a:close/>
              </a:path>
            </a:pathLst>
          </a:custGeom>
          <a:solidFill>
            <a:schemeClr val="accent1">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 name="Oval 8"/>
          <p:cNvSpPr>
            <a:spLocks noChangeArrowheads="1"/>
          </p:cNvSpPr>
          <p:nvPr/>
        </p:nvSpPr>
        <p:spPr bwMode="auto">
          <a:xfrm>
            <a:off x="4176287" y="1196975"/>
            <a:ext cx="1219200" cy="1220788"/>
          </a:xfrm>
          <a:prstGeom prst="ellipse">
            <a:avLst/>
          </a:pr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 name="Oval 9"/>
          <p:cNvSpPr>
            <a:spLocks noChangeArrowheads="1"/>
          </p:cNvSpPr>
          <p:nvPr/>
        </p:nvSpPr>
        <p:spPr bwMode="auto">
          <a:xfrm>
            <a:off x="3299987" y="3055938"/>
            <a:ext cx="1220788" cy="1219200"/>
          </a:xfrm>
          <a:prstGeom prst="ellipse">
            <a:avLst/>
          </a:pr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 name="Oval 10"/>
          <p:cNvSpPr>
            <a:spLocks noChangeArrowheads="1"/>
          </p:cNvSpPr>
          <p:nvPr/>
        </p:nvSpPr>
        <p:spPr bwMode="auto">
          <a:xfrm>
            <a:off x="4300112" y="4857750"/>
            <a:ext cx="1220788" cy="1219200"/>
          </a:xfrm>
          <a:prstGeom prst="ellipse">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 name="Line 11"/>
          <p:cNvSpPr>
            <a:spLocks noChangeShapeType="1"/>
          </p:cNvSpPr>
          <p:nvPr/>
        </p:nvSpPr>
        <p:spPr bwMode="auto">
          <a:xfrm>
            <a:off x="5405487" y="2129051"/>
            <a:ext cx="1255593" cy="900752"/>
          </a:xfrm>
          <a:prstGeom prst="line">
            <a:avLst/>
          </a:prstGeom>
          <a:noFill/>
          <a:ln w="12700" cap="flat">
            <a:solidFill>
              <a:srgbClr val="2E2C2C"/>
            </a:solidFill>
            <a:prstDash val="solid"/>
            <a:miter lim="800000"/>
            <a:headEnd type="none" w="med" len="med"/>
            <a:tailEnd type="triangle" w="lg" len="lg"/>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Line 12"/>
          <p:cNvSpPr>
            <a:spLocks noChangeShapeType="1"/>
          </p:cNvSpPr>
          <p:nvPr/>
        </p:nvSpPr>
        <p:spPr bwMode="auto">
          <a:xfrm flipV="1">
            <a:off x="5487373" y="4435522"/>
            <a:ext cx="1201002" cy="709684"/>
          </a:xfrm>
          <a:prstGeom prst="line">
            <a:avLst/>
          </a:prstGeom>
          <a:noFill/>
          <a:ln w="12700" cap="flat">
            <a:solidFill>
              <a:srgbClr val="2E2C2C"/>
            </a:solidFill>
            <a:prstDash val="solid"/>
            <a:miter lim="800000"/>
            <a:headEnd type="none" w="med" len="med"/>
            <a:tailEnd type="triangle" w="lg" len="lg"/>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Line 13"/>
          <p:cNvSpPr>
            <a:spLocks noChangeShapeType="1"/>
          </p:cNvSpPr>
          <p:nvPr/>
        </p:nvSpPr>
        <p:spPr bwMode="auto">
          <a:xfrm>
            <a:off x="4716702" y="3661723"/>
            <a:ext cx="1669256" cy="0"/>
          </a:xfrm>
          <a:prstGeom prst="line">
            <a:avLst/>
          </a:prstGeom>
          <a:noFill/>
          <a:ln w="12700" cap="flat">
            <a:solidFill>
              <a:srgbClr val="2E2C2C"/>
            </a:solidFill>
            <a:prstDash val="solid"/>
            <a:miter lim="800000"/>
            <a:headEnd type="none" w="med" len="med"/>
            <a:tailEnd type="triangle" w="lg" len="lg"/>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Oval 14"/>
          <p:cNvSpPr>
            <a:spLocks noChangeArrowheads="1"/>
          </p:cNvSpPr>
          <p:nvPr/>
        </p:nvSpPr>
        <p:spPr bwMode="auto">
          <a:xfrm>
            <a:off x="6584101" y="2898775"/>
            <a:ext cx="1625600" cy="1625600"/>
          </a:xfrm>
          <a:prstGeom prst="ellipse">
            <a:avLst/>
          </a:pr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 name="TextBox 12"/>
          <p:cNvSpPr txBox="1"/>
          <p:nvPr/>
        </p:nvSpPr>
        <p:spPr>
          <a:xfrm>
            <a:off x="4397943" y="1453426"/>
            <a:ext cx="775887" cy="707886"/>
          </a:xfrm>
          <a:prstGeom prst="rect">
            <a:avLst/>
          </a:prstGeom>
          <a:noFill/>
        </p:spPr>
        <p:txBody>
          <a:bodyPr wrap="square" rtlCol="0">
            <a:spAutoFit/>
          </a:bodyPr>
          <a:lstStyle/>
          <a:p>
            <a:pPr algn="ctr"/>
            <a:r>
              <a:rPr lang="zh-CN" altLang="en-US" sz="2000" dirty="0" smtClean="0">
                <a:solidFill>
                  <a:schemeClr val="accent2"/>
                </a:solidFill>
                <a:latin typeface="+mn-ea"/>
                <a:ea typeface="+mn-ea"/>
              </a:rPr>
              <a:t>添加</a:t>
            </a:r>
            <a:endParaRPr lang="en-US" altLang="zh-CN" sz="2000" dirty="0" smtClean="0">
              <a:solidFill>
                <a:schemeClr val="accent2"/>
              </a:solidFill>
              <a:latin typeface="+mn-ea"/>
              <a:ea typeface="+mn-ea"/>
            </a:endParaRPr>
          </a:p>
          <a:p>
            <a:pPr algn="ctr"/>
            <a:r>
              <a:rPr lang="zh-CN" altLang="en-US" sz="2000" dirty="0" smtClean="0">
                <a:solidFill>
                  <a:schemeClr val="accent2"/>
                </a:solidFill>
                <a:latin typeface="+mn-ea"/>
                <a:ea typeface="+mn-ea"/>
              </a:rPr>
              <a:t>标题</a:t>
            </a:r>
            <a:endParaRPr lang="en-US" altLang="zh-CN" sz="2000" dirty="0" smtClean="0">
              <a:solidFill>
                <a:schemeClr val="accent2"/>
              </a:solidFill>
              <a:latin typeface="+mn-ea"/>
              <a:ea typeface="+mn-ea"/>
            </a:endParaRPr>
          </a:p>
        </p:txBody>
      </p:sp>
      <p:sp>
        <p:nvSpPr>
          <p:cNvPr id="14" name="TextBox 13"/>
          <p:cNvSpPr txBox="1"/>
          <p:nvPr/>
        </p:nvSpPr>
        <p:spPr>
          <a:xfrm>
            <a:off x="3497191" y="3323169"/>
            <a:ext cx="775887" cy="707886"/>
          </a:xfrm>
          <a:prstGeom prst="rect">
            <a:avLst/>
          </a:prstGeom>
          <a:noFill/>
        </p:spPr>
        <p:txBody>
          <a:bodyPr wrap="square" rtlCol="0">
            <a:spAutoFit/>
          </a:bodyPr>
          <a:lstStyle/>
          <a:p>
            <a:pPr algn="ctr"/>
            <a:r>
              <a:rPr lang="zh-CN" altLang="en-US" sz="2000" dirty="0" smtClean="0">
                <a:solidFill>
                  <a:schemeClr val="accent2"/>
                </a:solidFill>
                <a:latin typeface="+mn-ea"/>
                <a:ea typeface="+mn-ea"/>
              </a:rPr>
              <a:t>添加</a:t>
            </a:r>
            <a:endParaRPr lang="en-US" altLang="zh-CN" sz="2000" dirty="0" smtClean="0">
              <a:solidFill>
                <a:schemeClr val="accent2"/>
              </a:solidFill>
              <a:latin typeface="+mn-ea"/>
              <a:ea typeface="+mn-ea"/>
            </a:endParaRPr>
          </a:p>
          <a:p>
            <a:pPr algn="ctr"/>
            <a:r>
              <a:rPr lang="zh-CN" altLang="en-US" sz="2000" dirty="0" smtClean="0">
                <a:solidFill>
                  <a:schemeClr val="accent2"/>
                </a:solidFill>
                <a:latin typeface="+mn-ea"/>
                <a:ea typeface="+mn-ea"/>
              </a:rPr>
              <a:t>标题</a:t>
            </a:r>
            <a:endParaRPr lang="en-US" altLang="zh-CN" sz="2000" dirty="0" smtClean="0">
              <a:solidFill>
                <a:schemeClr val="accent2"/>
              </a:solidFill>
              <a:latin typeface="+mn-ea"/>
              <a:ea typeface="+mn-ea"/>
            </a:endParaRPr>
          </a:p>
        </p:txBody>
      </p:sp>
      <p:sp>
        <p:nvSpPr>
          <p:cNvPr id="15" name="TextBox 14"/>
          <p:cNvSpPr txBox="1"/>
          <p:nvPr/>
        </p:nvSpPr>
        <p:spPr>
          <a:xfrm>
            <a:off x="4534421" y="5124673"/>
            <a:ext cx="775887" cy="707886"/>
          </a:xfrm>
          <a:prstGeom prst="rect">
            <a:avLst/>
          </a:prstGeom>
          <a:noFill/>
        </p:spPr>
        <p:txBody>
          <a:bodyPr wrap="square" rtlCol="0">
            <a:spAutoFit/>
          </a:bodyPr>
          <a:lstStyle/>
          <a:p>
            <a:pPr algn="ctr"/>
            <a:r>
              <a:rPr lang="zh-CN" altLang="en-US" sz="2000" dirty="0" smtClean="0">
                <a:solidFill>
                  <a:schemeClr val="accent2"/>
                </a:solidFill>
                <a:latin typeface="+mn-ea"/>
                <a:ea typeface="+mn-ea"/>
              </a:rPr>
              <a:t>添加</a:t>
            </a:r>
            <a:endParaRPr lang="en-US" altLang="zh-CN" sz="2000" dirty="0" smtClean="0">
              <a:solidFill>
                <a:schemeClr val="accent2"/>
              </a:solidFill>
              <a:latin typeface="+mn-ea"/>
              <a:ea typeface="+mn-ea"/>
            </a:endParaRPr>
          </a:p>
          <a:p>
            <a:pPr algn="ctr"/>
            <a:r>
              <a:rPr lang="zh-CN" altLang="en-US" sz="2000" dirty="0" smtClean="0">
                <a:solidFill>
                  <a:schemeClr val="accent2"/>
                </a:solidFill>
                <a:latin typeface="+mn-ea"/>
                <a:ea typeface="+mn-ea"/>
              </a:rPr>
              <a:t>标题</a:t>
            </a:r>
            <a:endParaRPr lang="en-US" altLang="zh-CN" sz="2000" dirty="0" smtClean="0">
              <a:solidFill>
                <a:schemeClr val="accent2"/>
              </a:solidFill>
              <a:latin typeface="+mn-ea"/>
              <a:ea typeface="+mn-ea"/>
            </a:endParaRPr>
          </a:p>
        </p:txBody>
      </p:sp>
      <p:sp>
        <p:nvSpPr>
          <p:cNvPr id="16" name="TextBox 15"/>
          <p:cNvSpPr txBox="1"/>
          <p:nvPr/>
        </p:nvSpPr>
        <p:spPr>
          <a:xfrm>
            <a:off x="6990476" y="3364112"/>
            <a:ext cx="775887" cy="707886"/>
          </a:xfrm>
          <a:prstGeom prst="rect">
            <a:avLst/>
          </a:prstGeom>
          <a:noFill/>
        </p:spPr>
        <p:txBody>
          <a:bodyPr wrap="square" rtlCol="0">
            <a:spAutoFit/>
          </a:bodyPr>
          <a:lstStyle/>
          <a:p>
            <a:pPr algn="ctr"/>
            <a:r>
              <a:rPr lang="zh-CN" altLang="en-US" sz="2000" dirty="0" smtClean="0">
                <a:solidFill>
                  <a:schemeClr val="accent2"/>
                </a:solidFill>
                <a:latin typeface="+mn-ea"/>
                <a:ea typeface="+mn-ea"/>
              </a:rPr>
              <a:t>融资计</a:t>
            </a:r>
            <a:r>
              <a:rPr lang="zh-CN" altLang="en-US" sz="2000" dirty="0">
                <a:solidFill>
                  <a:schemeClr val="accent2"/>
                </a:solidFill>
                <a:latin typeface="+mn-ea"/>
                <a:ea typeface="+mn-ea"/>
              </a:rPr>
              <a:t>划</a:t>
            </a:r>
            <a:endParaRPr lang="en-US" altLang="zh-CN" sz="2000" dirty="0" smtClean="0">
              <a:solidFill>
                <a:schemeClr val="accent2"/>
              </a:solidFill>
              <a:latin typeface="+mn-ea"/>
              <a:ea typeface="+mn-ea"/>
            </a:endParaRPr>
          </a:p>
        </p:txBody>
      </p:sp>
      <p:sp>
        <p:nvSpPr>
          <p:cNvPr id="17" name="TextBox 16"/>
          <p:cNvSpPr txBox="1"/>
          <p:nvPr/>
        </p:nvSpPr>
        <p:spPr>
          <a:xfrm>
            <a:off x="1355275" y="1311959"/>
            <a:ext cx="2788915" cy="369332"/>
          </a:xfrm>
          <a:prstGeom prst="rect">
            <a:avLst/>
          </a:prstGeom>
          <a:noFill/>
        </p:spPr>
        <p:txBody>
          <a:bodyPr wrap="square" rtlCol="0">
            <a:spAutoFit/>
          </a:bodyPr>
          <a:lstStyle/>
          <a:p>
            <a:pPr algn="r"/>
            <a:r>
              <a:rPr lang="zh-CN" altLang="en-US" dirty="0" smtClean="0">
                <a:solidFill>
                  <a:schemeClr val="accent1"/>
                </a:solidFill>
                <a:latin typeface="+mn-ea"/>
                <a:ea typeface="+mn-ea"/>
              </a:rPr>
              <a:t>这里可以添加主要内容</a:t>
            </a:r>
            <a:endParaRPr lang="zh-CN" altLang="en-US" dirty="0">
              <a:solidFill>
                <a:schemeClr val="accent1"/>
              </a:solidFill>
              <a:latin typeface="+mn-ea"/>
              <a:ea typeface="+mn-ea"/>
            </a:endParaRPr>
          </a:p>
        </p:txBody>
      </p:sp>
      <p:sp>
        <p:nvSpPr>
          <p:cNvPr id="18" name="TextBox 17"/>
          <p:cNvSpPr txBox="1"/>
          <p:nvPr/>
        </p:nvSpPr>
        <p:spPr>
          <a:xfrm>
            <a:off x="528709" y="3413714"/>
            <a:ext cx="2714729" cy="369332"/>
          </a:xfrm>
          <a:prstGeom prst="rect">
            <a:avLst/>
          </a:prstGeom>
          <a:noFill/>
        </p:spPr>
        <p:txBody>
          <a:bodyPr wrap="square" rtlCol="0">
            <a:spAutoFit/>
          </a:bodyPr>
          <a:lstStyle/>
          <a:p>
            <a:pPr algn="r"/>
            <a:r>
              <a:rPr lang="zh-CN" altLang="en-US" dirty="0" smtClean="0">
                <a:solidFill>
                  <a:schemeClr val="accent1"/>
                </a:solidFill>
                <a:latin typeface="+mn-ea"/>
                <a:ea typeface="+mn-ea"/>
              </a:rPr>
              <a:t>这里可以添加主要内容</a:t>
            </a:r>
            <a:endParaRPr lang="zh-CN" altLang="en-US" dirty="0">
              <a:solidFill>
                <a:schemeClr val="accent1"/>
              </a:solidFill>
              <a:latin typeface="+mn-ea"/>
              <a:ea typeface="+mn-ea"/>
            </a:endParaRPr>
          </a:p>
        </p:txBody>
      </p:sp>
      <p:sp>
        <p:nvSpPr>
          <p:cNvPr id="19" name="TextBox 18"/>
          <p:cNvSpPr txBox="1"/>
          <p:nvPr/>
        </p:nvSpPr>
        <p:spPr>
          <a:xfrm>
            <a:off x="1538643" y="5283458"/>
            <a:ext cx="2714729" cy="369332"/>
          </a:xfrm>
          <a:prstGeom prst="rect">
            <a:avLst/>
          </a:prstGeom>
          <a:noFill/>
        </p:spPr>
        <p:txBody>
          <a:bodyPr wrap="square" rtlCol="0">
            <a:spAutoFit/>
          </a:bodyPr>
          <a:lstStyle/>
          <a:p>
            <a:pPr algn="r"/>
            <a:r>
              <a:rPr lang="zh-CN" altLang="en-US" dirty="0" smtClean="0">
                <a:solidFill>
                  <a:schemeClr val="accent1"/>
                </a:solidFill>
                <a:latin typeface="+mn-ea"/>
                <a:ea typeface="+mn-ea"/>
              </a:rPr>
              <a:t>这里可以添加主要内容</a:t>
            </a:r>
            <a:endParaRPr lang="zh-CN" altLang="en-US" dirty="0">
              <a:solidFill>
                <a:schemeClr val="accent1"/>
              </a:solidFill>
              <a:latin typeface="+mn-ea"/>
              <a:ea typeface="+mn-ea"/>
            </a:endParaRPr>
          </a:p>
        </p:txBody>
      </p:sp>
      <p:sp>
        <p:nvSpPr>
          <p:cNvPr id="20" name="TextBox 19"/>
          <p:cNvSpPr txBox="1"/>
          <p:nvPr/>
        </p:nvSpPr>
        <p:spPr>
          <a:xfrm>
            <a:off x="8402925" y="3249910"/>
            <a:ext cx="2714729" cy="923330"/>
          </a:xfrm>
          <a:prstGeom prst="rect">
            <a:avLst/>
          </a:prstGeom>
          <a:noFill/>
        </p:spPr>
        <p:txBody>
          <a:bodyPr wrap="square" rtlCol="0">
            <a:spAutoFit/>
          </a:bodyPr>
          <a:lstStyle/>
          <a:p>
            <a:r>
              <a:rPr lang="zh-CN" altLang="en-US" dirty="0" smtClean="0">
                <a:solidFill>
                  <a:schemeClr val="accent1"/>
                </a:solidFill>
                <a:latin typeface="+mn-ea"/>
                <a:ea typeface="+mn-ea"/>
              </a:rPr>
              <a:t>这里可以添加主要内容</a:t>
            </a:r>
            <a:endParaRPr lang="en-US" altLang="zh-CN" dirty="0" smtClean="0">
              <a:solidFill>
                <a:schemeClr val="accent1"/>
              </a:solidFill>
              <a:latin typeface="+mn-ea"/>
              <a:ea typeface="+mn-ea"/>
            </a:endParaRPr>
          </a:p>
          <a:p>
            <a:r>
              <a:rPr lang="zh-CN" altLang="en-US" dirty="0">
                <a:solidFill>
                  <a:schemeClr val="accent1"/>
                </a:solidFill>
                <a:latin typeface="+mn-ea"/>
                <a:ea typeface="+mn-ea"/>
              </a:rPr>
              <a:t>这里可以添加主要内容</a:t>
            </a:r>
          </a:p>
          <a:p>
            <a:r>
              <a:rPr lang="zh-CN" altLang="en-US" dirty="0">
                <a:solidFill>
                  <a:schemeClr val="accent1"/>
                </a:solidFill>
                <a:latin typeface="+mn-ea"/>
                <a:ea typeface="+mn-ea"/>
              </a:rPr>
              <a:t>这里可以添加主要</a:t>
            </a:r>
            <a:r>
              <a:rPr lang="zh-CN" altLang="en-US" dirty="0" smtClean="0">
                <a:solidFill>
                  <a:schemeClr val="accent1"/>
                </a:solidFill>
                <a:latin typeface="+mn-ea"/>
                <a:ea typeface="+mn-ea"/>
              </a:rPr>
              <a:t>内容</a:t>
            </a:r>
            <a:endParaRPr lang="zh-CN" altLang="en-US" dirty="0">
              <a:solidFill>
                <a:schemeClr val="accent1"/>
              </a:solidFill>
              <a:latin typeface="+mn-ea"/>
              <a:ea typeface="+mn-ea"/>
            </a:endParaRPr>
          </a:p>
        </p:txBody>
      </p:sp>
    </p:spTree>
    <p:extLst>
      <p:ext uri="{BB962C8B-B14F-4D97-AF65-F5344CB8AC3E}">
        <p14:creationId xmlns:p14="http://schemas.microsoft.com/office/powerpoint/2010/main" val="1040314996"/>
      </p:ext>
    </p:extLst>
  </p:cSld>
  <p:clrMapOvr>
    <a:masterClrMapping/>
  </p:clrMapOvr>
  <mc:AlternateContent xmlns:mc="http://schemas.openxmlformats.org/markup-compatibility/2006">
    <mc:Choice xmlns:p14="http://schemas.microsoft.com/office/powerpoint/2010/main" Requires="p14">
      <p:transition spd="slow" p14:dur="800" advTm="7372">
        <p:blinds dir="vert"/>
      </p:transition>
    </mc:Choice>
    <mc:Fallback>
      <p:transition spd="slow" advTm="7372">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5"/>
                                        </p:tgtEl>
                                        <p:attrNameLst>
                                          <p:attrName>style.visibility</p:attrName>
                                        </p:attrNameLst>
                                      </p:cBhvr>
                                      <p:to>
                                        <p:strVal val="visible"/>
                                      </p:to>
                                    </p:set>
                                    <p:anim calcmode="lin" valueType="num">
                                      <p:cBhvr>
                                        <p:cTn id="7" dur="40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55"/>
                                        </p:tgtEl>
                                        <p:attrNameLst>
                                          <p:attrName>ppt_y</p:attrName>
                                        </p:attrNameLst>
                                      </p:cBhvr>
                                      <p:tavLst>
                                        <p:tav tm="0">
                                          <p:val>
                                            <p:strVal val="#ppt_y"/>
                                          </p:val>
                                        </p:tav>
                                        <p:tav tm="100000">
                                          <p:val>
                                            <p:strVal val="#ppt_y"/>
                                          </p:val>
                                        </p:tav>
                                      </p:tavLst>
                                    </p:anim>
                                    <p:anim calcmode="lin" valueType="num">
                                      <p:cBhvr>
                                        <p:cTn id="9" dur="40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5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55"/>
                                        </p:tgtEl>
                                      </p:cBhvr>
                                    </p:animEffect>
                                  </p:childTnLst>
                                </p:cTn>
                              </p:par>
                            </p:childTnLst>
                          </p:cTn>
                        </p:par>
                        <p:par>
                          <p:cTn id="12" fill="hold">
                            <p:stCondLst>
                              <p:cond delay="640"/>
                            </p:stCondLst>
                            <p:childTnLst>
                              <p:par>
                                <p:cTn id="13" presetID="22" presetClass="entr" presetSubtype="1"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up)">
                                      <p:cBhvr>
                                        <p:cTn id="15" dur="500"/>
                                        <p:tgtEl>
                                          <p:spTgt spid="5"/>
                                        </p:tgtEl>
                                      </p:cBhvr>
                                    </p:animEffect>
                                  </p:childTnLst>
                                </p:cTn>
                              </p:par>
                            </p:childTnLst>
                          </p:cTn>
                        </p:par>
                        <p:par>
                          <p:cTn id="16" fill="hold">
                            <p:stCondLst>
                              <p:cond delay="1140"/>
                            </p:stCondLst>
                            <p:childTnLst>
                              <p:par>
                                <p:cTn id="17" presetID="2" presetClass="entr" presetSubtype="2"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1+#ppt_w/2"/>
                                          </p:val>
                                        </p:tav>
                                        <p:tav tm="100000">
                                          <p:val>
                                            <p:strVal val="#ppt_x"/>
                                          </p:val>
                                        </p:tav>
                                      </p:tavLst>
                                    </p:anim>
                                    <p:anim calcmode="lin" valueType="num">
                                      <p:cBhvr additive="base">
                                        <p:cTn id="20" dur="500" fill="hold"/>
                                        <p:tgtEl>
                                          <p:spTgt spid="6"/>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1+#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500" fill="hold"/>
                                        <p:tgtEl>
                                          <p:spTgt spid="14"/>
                                        </p:tgtEl>
                                        <p:attrNameLst>
                                          <p:attrName>ppt_x</p:attrName>
                                        </p:attrNameLst>
                                      </p:cBhvr>
                                      <p:tavLst>
                                        <p:tav tm="0">
                                          <p:val>
                                            <p:strVal val="1+#ppt_w/2"/>
                                          </p:val>
                                        </p:tav>
                                        <p:tav tm="100000">
                                          <p:val>
                                            <p:strVal val="#ppt_x"/>
                                          </p:val>
                                        </p:tav>
                                      </p:tavLst>
                                    </p:anim>
                                    <p:anim calcmode="lin" valueType="num">
                                      <p:cBhvr additive="base">
                                        <p:cTn id="28" dur="500" fill="hold"/>
                                        <p:tgtEl>
                                          <p:spTgt spid="14"/>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500" fill="hold"/>
                                        <p:tgtEl>
                                          <p:spTgt spid="7"/>
                                        </p:tgtEl>
                                        <p:attrNameLst>
                                          <p:attrName>ppt_x</p:attrName>
                                        </p:attrNameLst>
                                      </p:cBhvr>
                                      <p:tavLst>
                                        <p:tav tm="0">
                                          <p:val>
                                            <p:strVal val="1+#ppt_w/2"/>
                                          </p:val>
                                        </p:tav>
                                        <p:tav tm="100000">
                                          <p:val>
                                            <p:strVal val="#ppt_x"/>
                                          </p:val>
                                        </p:tav>
                                      </p:tavLst>
                                    </p:anim>
                                    <p:anim calcmode="lin" valueType="num">
                                      <p:cBhvr additive="base">
                                        <p:cTn id="32" dur="500" fill="hold"/>
                                        <p:tgtEl>
                                          <p:spTgt spid="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500" fill="hold"/>
                                        <p:tgtEl>
                                          <p:spTgt spid="15"/>
                                        </p:tgtEl>
                                        <p:attrNameLst>
                                          <p:attrName>ppt_x</p:attrName>
                                        </p:attrNameLst>
                                      </p:cBhvr>
                                      <p:tavLst>
                                        <p:tav tm="0">
                                          <p:val>
                                            <p:strVal val="1+#ppt_w/2"/>
                                          </p:val>
                                        </p:tav>
                                        <p:tav tm="100000">
                                          <p:val>
                                            <p:strVal val="#ppt_x"/>
                                          </p:val>
                                        </p:tav>
                                      </p:tavLst>
                                    </p:anim>
                                    <p:anim calcmode="lin" valueType="num">
                                      <p:cBhvr additive="base">
                                        <p:cTn id="36" dur="500" fill="hold"/>
                                        <p:tgtEl>
                                          <p:spTgt spid="15"/>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8"/>
                                        </p:tgtEl>
                                        <p:attrNameLst>
                                          <p:attrName>style.visibility</p:attrName>
                                        </p:attrNameLst>
                                      </p:cBhvr>
                                      <p:to>
                                        <p:strVal val="visible"/>
                                      </p:to>
                                    </p:set>
                                    <p:anim calcmode="lin" valueType="num">
                                      <p:cBhvr additive="base">
                                        <p:cTn id="39" dur="500" fill="hold"/>
                                        <p:tgtEl>
                                          <p:spTgt spid="8"/>
                                        </p:tgtEl>
                                        <p:attrNameLst>
                                          <p:attrName>ppt_x</p:attrName>
                                        </p:attrNameLst>
                                      </p:cBhvr>
                                      <p:tavLst>
                                        <p:tav tm="0">
                                          <p:val>
                                            <p:strVal val="1+#ppt_w/2"/>
                                          </p:val>
                                        </p:tav>
                                        <p:tav tm="100000">
                                          <p:val>
                                            <p:strVal val="#ppt_x"/>
                                          </p:val>
                                        </p:tav>
                                      </p:tavLst>
                                    </p:anim>
                                    <p:anim calcmode="lin" valueType="num">
                                      <p:cBhvr additive="base">
                                        <p:cTn id="40" dur="500" fill="hold"/>
                                        <p:tgtEl>
                                          <p:spTgt spid="8"/>
                                        </p:tgtEl>
                                        <p:attrNameLst>
                                          <p:attrName>ppt_y</p:attrName>
                                        </p:attrNameLst>
                                      </p:cBhvr>
                                      <p:tavLst>
                                        <p:tav tm="0">
                                          <p:val>
                                            <p:strVal val="#ppt_y"/>
                                          </p:val>
                                        </p:tav>
                                        <p:tav tm="100000">
                                          <p:val>
                                            <p:strVal val="#ppt_y"/>
                                          </p:val>
                                        </p:tav>
                                      </p:tavLst>
                                    </p:anim>
                                  </p:childTnLst>
                                </p:cTn>
                              </p:par>
                            </p:childTnLst>
                          </p:cTn>
                        </p:par>
                        <p:par>
                          <p:cTn id="41" fill="hold">
                            <p:stCondLst>
                              <p:cond delay="1640"/>
                            </p:stCondLst>
                            <p:childTnLst>
                              <p:par>
                                <p:cTn id="42" presetID="22" presetClass="entr" presetSubtype="2" fill="hold" grpId="0" nodeType="afterEffect">
                                  <p:stCondLst>
                                    <p:cond delay="0"/>
                                  </p:stCondLst>
                                  <p:childTnLst>
                                    <p:set>
                                      <p:cBhvr>
                                        <p:cTn id="43" dur="1" fill="hold">
                                          <p:stCondLst>
                                            <p:cond delay="0"/>
                                          </p:stCondLst>
                                        </p:cTn>
                                        <p:tgtEl>
                                          <p:spTgt spid="17"/>
                                        </p:tgtEl>
                                        <p:attrNameLst>
                                          <p:attrName>style.visibility</p:attrName>
                                        </p:attrNameLst>
                                      </p:cBhvr>
                                      <p:to>
                                        <p:strVal val="visible"/>
                                      </p:to>
                                    </p:set>
                                    <p:animEffect transition="in" filter="wipe(right)">
                                      <p:cBhvr>
                                        <p:cTn id="44" dur="500"/>
                                        <p:tgtEl>
                                          <p:spTgt spid="17"/>
                                        </p:tgtEl>
                                      </p:cBhvr>
                                    </p:animEffect>
                                  </p:childTnLst>
                                </p:cTn>
                              </p:par>
                              <p:par>
                                <p:cTn id="45" presetID="22" presetClass="entr" presetSubtype="2" fill="hold" grpId="0" nodeType="with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wipe(right)">
                                      <p:cBhvr>
                                        <p:cTn id="47" dur="500"/>
                                        <p:tgtEl>
                                          <p:spTgt spid="18"/>
                                        </p:tgtEl>
                                      </p:cBhvr>
                                    </p:animEffect>
                                  </p:childTnLst>
                                </p:cTn>
                              </p:par>
                              <p:par>
                                <p:cTn id="48" presetID="22" presetClass="entr" presetSubtype="2" fill="hold" grpId="0" nodeType="withEffect">
                                  <p:stCondLst>
                                    <p:cond delay="0"/>
                                  </p:stCondLst>
                                  <p:childTnLst>
                                    <p:set>
                                      <p:cBhvr>
                                        <p:cTn id="49" dur="1" fill="hold">
                                          <p:stCondLst>
                                            <p:cond delay="0"/>
                                          </p:stCondLst>
                                        </p:cTn>
                                        <p:tgtEl>
                                          <p:spTgt spid="19"/>
                                        </p:tgtEl>
                                        <p:attrNameLst>
                                          <p:attrName>style.visibility</p:attrName>
                                        </p:attrNameLst>
                                      </p:cBhvr>
                                      <p:to>
                                        <p:strVal val="visible"/>
                                      </p:to>
                                    </p:set>
                                    <p:animEffect transition="in" filter="wipe(right)">
                                      <p:cBhvr>
                                        <p:cTn id="50" dur="500"/>
                                        <p:tgtEl>
                                          <p:spTgt spid="19"/>
                                        </p:tgtEl>
                                      </p:cBhvr>
                                    </p:animEffect>
                                  </p:childTnLst>
                                </p:cTn>
                              </p:par>
                            </p:childTnLst>
                          </p:cTn>
                        </p:par>
                        <p:par>
                          <p:cTn id="51" fill="hold">
                            <p:stCondLst>
                              <p:cond delay="2140"/>
                            </p:stCondLst>
                            <p:childTnLst>
                              <p:par>
                                <p:cTn id="52" presetID="22" presetClass="entr" presetSubtype="8" fill="hold" grpId="0" nodeType="afterEffect">
                                  <p:stCondLst>
                                    <p:cond delay="0"/>
                                  </p:stCondLst>
                                  <p:childTnLst>
                                    <p:set>
                                      <p:cBhvr>
                                        <p:cTn id="53" dur="1" fill="hold">
                                          <p:stCondLst>
                                            <p:cond delay="0"/>
                                          </p:stCondLst>
                                        </p:cTn>
                                        <p:tgtEl>
                                          <p:spTgt spid="9"/>
                                        </p:tgtEl>
                                        <p:attrNameLst>
                                          <p:attrName>style.visibility</p:attrName>
                                        </p:attrNameLst>
                                      </p:cBhvr>
                                      <p:to>
                                        <p:strVal val="visible"/>
                                      </p:to>
                                    </p:set>
                                    <p:animEffect transition="in" filter="wipe(left)">
                                      <p:cBhvr>
                                        <p:cTn id="54" dur="500"/>
                                        <p:tgtEl>
                                          <p:spTgt spid="9"/>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11"/>
                                        </p:tgtEl>
                                        <p:attrNameLst>
                                          <p:attrName>style.visibility</p:attrName>
                                        </p:attrNameLst>
                                      </p:cBhvr>
                                      <p:to>
                                        <p:strVal val="visible"/>
                                      </p:to>
                                    </p:set>
                                    <p:animEffect transition="in" filter="wipe(left)">
                                      <p:cBhvr>
                                        <p:cTn id="57" dur="500"/>
                                        <p:tgtEl>
                                          <p:spTgt spid="11"/>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10"/>
                                        </p:tgtEl>
                                        <p:attrNameLst>
                                          <p:attrName>style.visibility</p:attrName>
                                        </p:attrNameLst>
                                      </p:cBhvr>
                                      <p:to>
                                        <p:strVal val="visible"/>
                                      </p:to>
                                    </p:set>
                                    <p:animEffect transition="in" filter="wipe(left)">
                                      <p:cBhvr>
                                        <p:cTn id="60" dur="500"/>
                                        <p:tgtEl>
                                          <p:spTgt spid="10"/>
                                        </p:tgtEl>
                                      </p:cBhvr>
                                    </p:animEffect>
                                  </p:childTnLst>
                                </p:cTn>
                              </p:par>
                            </p:childTnLst>
                          </p:cTn>
                        </p:par>
                        <p:par>
                          <p:cTn id="61" fill="hold">
                            <p:stCondLst>
                              <p:cond delay="2640"/>
                            </p:stCondLst>
                            <p:childTnLst>
                              <p:par>
                                <p:cTn id="62" presetID="21" presetClass="entr" presetSubtype="1" fill="hold" grpId="0" nodeType="afterEffect">
                                  <p:stCondLst>
                                    <p:cond delay="0"/>
                                  </p:stCondLst>
                                  <p:childTnLst>
                                    <p:set>
                                      <p:cBhvr>
                                        <p:cTn id="63" dur="1" fill="hold">
                                          <p:stCondLst>
                                            <p:cond delay="0"/>
                                          </p:stCondLst>
                                        </p:cTn>
                                        <p:tgtEl>
                                          <p:spTgt spid="12"/>
                                        </p:tgtEl>
                                        <p:attrNameLst>
                                          <p:attrName>style.visibility</p:attrName>
                                        </p:attrNameLst>
                                      </p:cBhvr>
                                      <p:to>
                                        <p:strVal val="visible"/>
                                      </p:to>
                                    </p:set>
                                    <p:animEffect transition="in" filter="wheel(1)">
                                      <p:cBhvr>
                                        <p:cTn id="64" dur="2000"/>
                                        <p:tgtEl>
                                          <p:spTgt spid="12"/>
                                        </p:tgtEl>
                                      </p:cBhvr>
                                    </p:animEffect>
                                  </p:childTnLst>
                                </p:cTn>
                              </p:par>
                              <p:par>
                                <p:cTn id="65" presetID="21" presetClass="entr" presetSubtype="1" fill="hold" grpId="0" nodeType="withEffect">
                                  <p:stCondLst>
                                    <p:cond delay="0"/>
                                  </p:stCondLst>
                                  <p:childTnLst>
                                    <p:set>
                                      <p:cBhvr>
                                        <p:cTn id="66" dur="1" fill="hold">
                                          <p:stCondLst>
                                            <p:cond delay="0"/>
                                          </p:stCondLst>
                                        </p:cTn>
                                        <p:tgtEl>
                                          <p:spTgt spid="4"/>
                                        </p:tgtEl>
                                        <p:attrNameLst>
                                          <p:attrName>style.visibility</p:attrName>
                                        </p:attrNameLst>
                                      </p:cBhvr>
                                      <p:to>
                                        <p:strVal val="visible"/>
                                      </p:to>
                                    </p:set>
                                    <p:animEffect transition="in" filter="wheel(1)">
                                      <p:cBhvr>
                                        <p:cTn id="67" dur="2000"/>
                                        <p:tgtEl>
                                          <p:spTgt spid="4"/>
                                        </p:tgtEl>
                                      </p:cBhvr>
                                    </p:animEffect>
                                  </p:childTnLst>
                                </p:cTn>
                              </p:par>
                            </p:childTnLst>
                          </p:cTn>
                        </p:par>
                        <p:par>
                          <p:cTn id="68" fill="hold">
                            <p:stCondLst>
                              <p:cond delay="4640"/>
                            </p:stCondLst>
                            <p:childTnLst>
                              <p:par>
                                <p:cTn id="69" presetID="31" presetClass="entr" presetSubtype="0" fill="hold" grpId="0" nodeType="afterEffect">
                                  <p:stCondLst>
                                    <p:cond delay="0"/>
                                  </p:stCondLst>
                                  <p:childTnLst>
                                    <p:set>
                                      <p:cBhvr>
                                        <p:cTn id="70" dur="1" fill="hold">
                                          <p:stCondLst>
                                            <p:cond delay="0"/>
                                          </p:stCondLst>
                                        </p:cTn>
                                        <p:tgtEl>
                                          <p:spTgt spid="16"/>
                                        </p:tgtEl>
                                        <p:attrNameLst>
                                          <p:attrName>style.visibility</p:attrName>
                                        </p:attrNameLst>
                                      </p:cBhvr>
                                      <p:to>
                                        <p:strVal val="visible"/>
                                      </p:to>
                                    </p:set>
                                    <p:anim calcmode="lin" valueType="num">
                                      <p:cBhvr>
                                        <p:cTn id="71" dur="500" fill="hold"/>
                                        <p:tgtEl>
                                          <p:spTgt spid="16"/>
                                        </p:tgtEl>
                                        <p:attrNameLst>
                                          <p:attrName>ppt_w</p:attrName>
                                        </p:attrNameLst>
                                      </p:cBhvr>
                                      <p:tavLst>
                                        <p:tav tm="0">
                                          <p:val>
                                            <p:fltVal val="0"/>
                                          </p:val>
                                        </p:tav>
                                        <p:tav tm="100000">
                                          <p:val>
                                            <p:strVal val="#ppt_w"/>
                                          </p:val>
                                        </p:tav>
                                      </p:tavLst>
                                    </p:anim>
                                    <p:anim calcmode="lin" valueType="num">
                                      <p:cBhvr>
                                        <p:cTn id="72" dur="500" fill="hold"/>
                                        <p:tgtEl>
                                          <p:spTgt spid="16"/>
                                        </p:tgtEl>
                                        <p:attrNameLst>
                                          <p:attrName>ppt_h</p:attrName>
                                        </p:attrNameLst>
                                      </p:cBhvr>
                                      <p:tavLst>
                                        <p:tav tm="0">
                                          <p:val>
                                            <p:fltVal val="0"/>
                                          </p:val>
                                        </p:tav>
                                        <p:tav tm="100000">
                                          <p:val>
                                            <p:strVal val="#ppt_h"/>
                                          </p:val>
                                        </p:tav>
                                      </p:tavLst>
                                    </p:anim>
                                    <p:anim calcmode="lin" valueType="num">
                                      <p:cBhvr>
                                        <p:cTn id="73" dur="500" fill="hold"/>
                                        <p:tgtEl>
                                          <p:spTgt spid="16"/>
                                        </p:tgtEl>
                                        <p:attrNameLst>
                                          <p:attrName>style.rotation</p:attrName>
                                        </p:attrNameLst>
                                      </p:cBhvr>
                                      <p:tavLst>
                                        <p:tav tm="0">
                                          <p:val>
                                            <p:fltVal val="90"/>
                                          </p:val>
                                        </p:tav>
                                        <p:tav tm="100000">
                                          <p:val>
                                            <p:fltVal val="0"/>
                                          </p:val>
                                        </p:tav>
                                      </p:tavLst>
                                    </p:anim>
                                    <p:animEffect transition="in" filter="fade">
                                      <p:cBhvr>
                                        <p:cTn id="74" dur="500"/>
                                        <p:tgtEl>
                                          <p:spTgt spid="16"/>
                                        </p:tgtEl>
                                      </p:cBhvr>
                                    </p:animEffect>
                                  </p:childTnLst>
                                </p:cTn>
                              </p:par>
                            </p:childTnLst>
                          </p:cTn>
                        </p:par>
                        <p:par>
                          <p:cTn id="75" fill="hold">
                            <p:stCondLst>
                              <p:cond delay="5140"/>
                            </p:stCondLst>
                            <p:childTnLst>
                              <p:par>
                                <p:cTn id="76" presetID="22" presetClass="entr" presetSubtype="8" fill="hold" grpId="0" nodeType="afterEffect">
                                  <p:stCondLst>
                                    <p:cond delay="0"/>
                                  </p:stCondLst>
                                  <p:childTnLst>
                                    <p:set>
                                      <p:cBhvr>
                                        <p:cTn id="77" dur="1" fill="hold">
                                          <p:stCondLst>
                                            <p:cond delay="0"/>
                                          </p:stCondLst>
                                        </p:cTn>
                                        <p:tgtEl>
                                          <p:spTgt spid="20"/>
                                        </p:tgtEl>
                                        <p:attrNameLst>
                                          <p:attrName>style.visibility</p:attrName>
                                        </p:attrNameLst>
                                      </p:cBhvr>
                                      <p:to>
                                        <p:strVal val="visible"/>
                                      </p:to>
                                    </p:set>
                                    <p:animEffect transition="in" filter="wipe(left)">
                                      <p:cBhvr>
                                        <p:cTn id="7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4" grpId="0" animBg="1"/>
      <p:bldP spid="5" grpId="0" animBg="1"/>
      <p:bldP spid="6" grpId="0" animBg="1"/>
      <p:bldP spid="7" grpId="0" animBg="1"/>
      <p:bldP spid="8" grpId="0" animBg="1"/>
      <p:bldP spid="9" grpId="0" animBg="1"/>
      <p:bldP spid="10" grpId="0" animBg="1"/>
      <p:bldP spid="11" grpId="0" animBg="1"/>
      <p:bldP spid="12" grpId="0" animBg="1"/>
      <p:bldP spid="13" grpId="0"/>
      <p:bldP spid="14" grpId="0"/>
      <p:bldP spid="15" grpId="0"/>
      <p:bldP spid="16" grpId="0"/>
      <p:bldP spid="17" grpId="0"/>
      <p:bldP spid="18" grpId="0"/>
      <p:bldP spid="19" grpId="0"/>
      <p:bldP spid="20"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1330766" y="44624"/>
            <a:ext cx="5042228" cy="523220"/>
          </a:xfrm>
          <a:prstGeom prst="rect">
            <a:avLst/>
          </a:prstGeom>
          <a:noFill/>
        </p:spPr>
        <p:txBody>
          <a:bodyPr wrap="square"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r>
              <a:rPr lang="en-US" altLang="zh-CN" sz="2800" dirty="0" smtClean="0">
                <a:solidFill>
                  <a:schemeClr val="accent2"/>
                </a:solidFill>
                <a:latin typeface="微软雅黑"/>
                <a:ea typeface="微软雅黑"/>
              </a:rPr>
              <a:t>5.4 </a:t>
            </a:r>
            <a:r>
              <a:rPr lang="zh-CN" altLang="en-US" sz="2800" dirty="0" smtClean="0">
                <a:solidFill>
                  <a:schemeClr val="accent2"/>
                </a:solidFill>
                <a:latin typeface="微软雅黑"/>
                <a:ea typeface="微软雅黑"/>
              </a:rPr>
              <a:t>融资主要用途</a:t>
            </a:r>
            <a:endParaRPr lang="zh-CN" altLang="en-US" sz="2800" dirty="0">
              <a:solidFill>
                <a:schemeClr val="accent2"/>
              </a:solidFill>
              <a:latin typeface="微软雅黑"/>
              <a:ea typeface="微软雅黑"/>
            </a:endParaRPr>
          </a:p>
        </p:txBody>
      </p:sp>
      <p:sp>
        <p:nvSpPr>
          <p:cNvPr id="56" name="TextBox 55"/>
          <p:cNvSpPr txBox="1"/>
          <p:nvPr/>
        </p:nvSpPr>
        <p:spPr>
          <a:xfrm>
            <a:off x="140263" y="106179"/>
            <a:ext cx="1064260" cy="400110"/>
          </a:xfrm>
          <a:prstGeom prst="rect">
            <a:avLst/>
          </a:prstGeom>
          <a:noFill/>
        </p:spPr>
        <p:txBody>
          <a:bodyPr wrap="square" rtlCol="0">
            <a:spAutoFit/>
          </a:bodyPr>
          <a:lstStyle/>
          <a:p>
            <a:pPr algn="r"/>
            <a:r>
              <a:rPr lang="en-US" altLang="zh-CN" sz="2000" dirty="0" smtClean="0">
                <a:solidFill>
                  <a:schemeClr val="accent2"/>
                </a:solidFill>
              </a:rPr>
              <a:t>Part</a:t>
            </a:r>
            <a:r>
              <a:rPr lang="en-US" altLang="zh-CN" dirty="0" smtClean="0">
                <a:solidFill>
                  <a:schemeClr val="accent2"/>
                </a:solidFill>
              </a:rPr>
              <a:t> 5</a:t>
            </a:r>
            <a:endParaRPr lang="zh-CN" altLang="en-US" dirty="0">
              <a:solidFill>
                <a:schemeClr val="accent2"/>
              </a:solidFill>
            </a:endParaRPr>
          </a:p>
        </p:txBody>
      </p:sp>
      <p:sp>
        <p:nvSpPr>
          <p:cNvPr id="4" name="Oval 5"/>
          <p:cNvSpPr>
            <a:spLocks noChangeArrowheads="1"/>
          </p:cNvSpPr>
          <p:nvPr/>
        </p:nvSpPr>
        <p:spPr bwMode="auto">
          <a:xfrm>
            <a:off x="2395538" y="1285875"/>
            <a:ext cx="5095875" cy="5110163"/>
          </a:xfrm>
          <a:prstGeom prst="ellipse">
            <a:avLst/>
          </a:prstGeom>
          <a:noFill/>
          <a:ln w="12700" cap="flat">
            <a:solidFill>
              <a:schemeClr val="accent1"/>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5" name="Line 11"/>
          <p:cNvSpPr>
            <a:spLocks noChangeShapeType="1"/>
          </p:cNvSpPr>
          <p:nvPr/>
        </p:nvSpPr>
        <p:spPr bwMode="auto">
          <a:xfrm flipH="1" flipV="1">
            <a:off x="4011613" y="1970088"/>
            <a:ext cx="619125" cy="612775"/>
          </a:xfrm>
          <a:prstGeom prst="line">
            <a:avLst/>
          </a:prstGeom>
          <a:noFill/>
          <a:ln w="12700" cap="flat">
            <a:solidFill>
              <a:schemeClr val="accent1"/>
            </a:solidFill>
            <a:prstDash val="solid"/>
            <a:miter lim="800000"/>
            <a:headEnd type="none" w="med" len="me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6" name="Line 12"/>
          <p:cNvSpPr>
            <a:spLocks noChangeShapeType="1"/>
          </p:cNvSpPr>
          <p:nvPr/>
        </p:nvSpPr>
        <p:spPr bwMode="auto">
          <a:xfrm flipH="1">
            <a:off x="4030663" y="5130800"/>
            <a:ext cx="619125" cy="611188"/>
          </a:xfrm>
          <a:prstGeom prst="line">
            <a:avLst/>
          </a:prstGeom>
          <a:noFill/>
          <a:ln w="12700" cap="flat">
            <a:solidFill>
              <a:schemeClr val="accent1"/>
            </a:solidFill>
            <a:prstDash val="solid"/>
            <a:miter lim="800000"/>
            <a:headEnd type="none" w="med" len="me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 name="Line 13"/>
          <p:cNvSpPr>
            <a:spLocks noChangeShapeType="1"/>
          </p:cNvSpPr>
          <p:nvPr/>
        </p:nvSpPr>
        <p:spPr bwMode="auto">
          <a:xfrm>
            <a:off x="2894013" y="3840163"/>
            <a:ext cx="1241425" cy="0"/>
          </a:xfrm>
          <a:prstGeom prst="line">
            <a:avLst/>
          </a:prstGeom>
          <a:noFill/>
          <a:ln w="12700" cap="flat">
            <a:solidFill>
              <a:schemeClr val="accent1"/>
            </a:solidFill>
            <a:prstDash val="solid"/>
            <a:miter lim="800000"/>
            <a:headEnd type="triangle" w="med" len="med"/>
            <a:tailEnd type="non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8" name="Line 14"/>
          <p:cNvSpPr>
            <a:spLocks noChangeShapeType="1"/>
          </p:cNvSpPr>
          <p:nvPr/>
        </p:nvSpPr>
        <p:spPr bwMode="auto">
          <a:xfrm>
            <a:off x="3168650" y="2790825"/>
            <a:ext cx="1116013" cy="400050"/>
          </a:xfrm>
          <a:prstGeom prst="line">
            <a:avLst/>
          </a:prstGeom>
          <a:noFill/>
          <a:ln w="12700" cap="flat">
            <a:solidFill>
              <a:schemeClr val="accent1"/>
            </a:solidFill>
            <a:prstDash val="solid"/>
            <a:miter lim="800000"/>
            <a:headEnd type="triangle" w="med" len="med"/>
            <a:tailEnd type="non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9" name="Line 15"/>
          <p:cNvSpPr>
            <a:spLocks noChangeShapeType="1"/>
          </p:cNvSpPr>
          <p:nvPr/>
        </p:nvSpPr>
        <p:spPr bwMode="auto">
          <a:xfrm flipV="1">
            <a:off x="3160713" y="4511675"/>
            <a:ext cx="1114425" cy="400050"/>
          </a:xfrm>
          <a:prstGeom prst="line">
            <a:avLst/>
          </a:prstGeom>
          <a:noFill/>
          <a:ln w="12700" cap="flat">
            <a:solidFill>
              <a:schemeClr val="accent1"/>
            </a:solidFill>
            <a:prstDash val="solid"/>
            <a:miter lim="800000"/>
            <a:headEnd type="triangle" w="med" len="med"/>
            <a:tailEnd type="non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10" name="Oval 16"/>
          <p:cNvSpPr>
            <a:spLocks noChangeArrowheads="1"/>
          </p:cNvSpPr>
          <p:nvPr/>
        </p:nvSpPr>
        <p:spPr bwMode="auto">
          <a:xfrm>
            <a:off x="4518025" y="1285875"/>
            <a:ext cx="5094288" cy="5110163"/>
          </a:xfrm>
          <a:prstGeom prst="ellipse">
            <a:avLst/>
          </a:prstGeom>
          <a:noFill/>
          <a:ln w="12700" cap="flat">
            <a:solidFill>
              <a:schemeClr val="accent1"/>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11" name="Line 22"/>
          <p:cNvSpPr>
            <a:spLocks noChangeShapeType="1"/>
          </p:cNvSpPr>
          <p:nvPr/>
        </p:nvSpPr>
        <p:spPr bwMode="auto">
          <a:xfrm flipV="1">
            <a:off x="7378700" y="1970088"/>
            <a:ext cx="619125" cy="612775"/>
          </a:xfrm>
          <a:prstGeom prst="line">
            <a:avLst/>
          </a:prstGeom>
          <a:noFill/>
          <a:ln w="12700" cap="flat">
            <a:solidFill>
              <a:schemeClr val="accent1"/>
            </a:solidFill>
            <a:prstDash val="solid"/>
            <a:miter lim="800000"/>
            <a:headEnd type="none" w="med" len="me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12" name="Line 23"/>
          <p:cNvSpPr>
            <a:spLocks noChangeShapeType="1"/>
          </p:cNvSpPr>
          <p:nvPr/>
        </p:nvSpPr>
        <p:spPr bwMode="auto">
          <a:xfrm>
            <a:off x="7358063" y="5130800"/>
            <a:ext cx="619125" cy="611188"/>
          </a:xfrm>
          <a:prstGeom prst="line">
            <a:avLst/>
          </a:prstGeom>
          <a:noFill/>
          <a:ln w="12700" cap="flat">
            <a:solidFill>
              <a:schemeClr val="accent1"/>
            </a:solidFill>
            <a:prstDash val="solid"/>
            <a:miter lim="800000"/>
            <a:headEnd type="none" w="med" len="me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13" name="Line 24"/>
          <p:cNvSpPr>
            <a:spLocks noChangeShapeType="1"/>
          </p:cNvSpPr>
          <p:nvPr/>
        </p:nvSpPr>
        <p:spPr bwMode="auto">
          <a:xfrm flipH="1">
            <a:off x="7872413" y="3840163"/>
            <a:ext cx="1241425" cy="0"/>
          </a:xfrm>
          <a:prstGeom prst="line">
            <a:avLst/>
          </a:prstGeom>
          <a:noFill/>
          <a:ln w="12700" cap="flat">
            <a:solidFill>
              <a:schemeClr val="accent1"/>
            </a:solidFill>
            <a:prstDash val="solid"/>
            <a:miter lim="800000"/>
            <a:headEnd type="triangle" w="med" len="med"/>
            <a:tailEnd type="non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14" name="Line 25"/>
          <p:cNvSpPr>
            <a:spLocks noChangeShapeType="1"/>
          </p:cNvSpPr>
          <p:nvPr/>
        </p:nvSpPr>
        <p:spPr bwMode="auto">
          <a:xfrm flipH="1">
            <a:off x="7724775" y="2790825"/>
            <a:ext cx="1114425" cy="400050"/>
          </a:xfrm>
          <a:prstGeom prst="line">
            <a:avLst/>
          </a:prstGeom>
          <a:noFill/>
          <a:ln w="12700" cap="flat">
            <a:solidFill>
              <a:schemeClr val="accent1"/>
            </a:solidFill>
            <a:prstDash val="solid"/>
            <a:miter lim="800000"/>
            <a:headEnd type="triangle" w="med" len="med"/>
            <a:tailEnd type="non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15" name="Line 26"/>
          <p:cNvSpPr>
            <a:spLocks noChangeShapeType="1"/>
          </p:cNvSpPr>
          <p:nvPr/>
        </p:nvSpPr>
        <p:spPr bwMode="auto">
          <a:xfrm flipH="1" flipV="1">
            <a:off x="7732713" y="4511675"/>
            <a:ext cx="1116013" cy="400050"/>
          </a:xfrm>
          <a:prstGeom prst="line">
            <a:avLst/>
          </a:prstGeom>
          <a:noFill/>
          <a:ln w="12700" cap="flat">
            <a:solidFill>
              <a:schemeClr val="accent1"/>
            </a:solidFill>
            <a:prstDash val="solid"/>
            <a:miter lim="800000"/>
            <a:headEnd type="triangle" w="med" len="med"/>
            <a:tailEnd type="non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16" name="Oval 27"/>
          <p:cNvSpPr>
            <a:spLocks noChangeArrowheads="1"/>
          </p:cNvSpPr>
          <p:nvPr/>
        </p:nvSpPr>
        <p:spPr bwMode="auto">
          <a:xfrm>
            <a:off x="4195763" y="2027238"/>
            <a:ext cx="3616325" cy="3625850"/>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18" name="TextBox 17"/>
          <p:cNvSpPr txBox="1"/>
          <p:nvPr/>
        </p:nvSpPr>
        <p:spPr>
          <a:xfrm>
            <a:off x="4630738" y="4020919"/>
            <a:ext cx="2705810" cy="923330"/>
          </a:xfrm>
          <a:prstGeom prst="rect">
            <a:avLst/>
          </a:prstGeom>
          <a:noFill/>
        </p:spPr>
        <p:txBody>
          <a:bodyPr wrap="square" rtlCol="0">
            <a:spAutoFit/>
          </a:bodyPr>
          <a:lstStyle/>
          <a:p>
            <a:pPr algn="ctr"/>
            <a:r>
              <a:rPr lang="zh-CN" altLang="en-US" dirty="0" smtClean="0">
                <a:solidFill>
                  <a:schemeClr val="accent2"/>
                </a:solidFill>
                <a:latin typeface="+mn-ea"/>
                <a:ea typeface="+mn-ea"/>
              </a:rPr>
              <a:t>资金主要用作营销推广和人力成本两大用途，</a:t>
            </a:r>
            <a:r>
              <a:rPr lang="en-US" altLang="zh-CN" dirty="0" smtClean="0">
                <a:solidFill>
                  <a:schemeClr val="accent2"/>
                </a:solidFill>
                <a:latin typeface="+mn-ea"/>
                <a:ea typeface="+mn-ea"/>
              </a:rPr>
              <a:t>10</a:t>
            </a:r>
            <a:r>
              <a:rPr lang="zh-CN" altLang="en-US" dirty="0" smtClean="0">
                <a:solidFill>
                  <a:schemeClr val="accent2"/>
                </a:solidFill>
                <a:latin typeface="+mn-ea"/>
                <a:ea typeface="+mn-ea"/>
              </a:rPr>
              <a:t>项具体用途。</a:t>
            </a:r>
            <a:endParaRPr lang="zh-CN" altLang="en-US" dirty="0">
              <a:solidFill>
                <a:schemeClr val="accent2"/>
              </a:solidFill>
              <a:latin typeface="+mn-ea"/>
              <a:ea typeface="+mn-ea"/>
            </a:endParaRPr>
          </a:p>
        </p:txBody>
      </p:sp>
      <p:sp>
        <p:nvSpPr>
          <p:cNvPr id="19" name="TextBox 18"/>
          <p:cNvSpPr txBox="1"/>
          <p:nvPr/>
        </p:nvSpPr>
        <p:spPr>
          <a:xfrm>
            <a:off x="4408843" y="3420061"/>
            <a:ext cx="3149600" cy="461665"/>
          </a:xfrm>
          <a:prstGeom prst="rect">
            <a:avLst/>
          </a:prstGeom>
          <a:noFill/>
        </p:spPr>
        <p:txBody>
          <a:bodyPr wrap="square" rtlCol="0">
            <a:spAutoFit/>
          </a:bodyPr>
          <a:lstStyle/>
          <a:p>
            <a:pPr algn="ctr"/>
            <a:r>
              <a:rPr lang="zh-CN" altLang="en-US" sz="2400" b="1" dirty="0" smtClean="0">
                <a:solidFill>
                  <a:schemeClr val="accent2"/>
                </a:solidFill>
                <a:latin typeface="+mn-ea"/>
                <a:ea typeface="+mn-ea"/>
              </a:rPr>
              <a:t>资金主要用途</a:t>
            </a:r>
            <a:endParaRPr lang="zh-CN" altLang="en-US" sz="2400" b="1" dirty="0">
              <a:solidFill>
                <a:schemeClr val="accent2"/>
              </a:solidFill>
              <a:latin typeface="+mn-ea"/>
              <a:ea typeface="+mn-ea"/>
            </a:endParaRPr>
          </a:p>
        </p:txBody>
      </p:sp>
      <p:grpSp>
        <p:nvGrpSpPr>
          <p:cNvPr id="20" name="组合 19"/>
          <p:cNvGrpSpPr/>
          <p:nvPr/>
        </p:nvGrpSpPr>
        <p:grpSpPr>
          <a:xfrm>
            <a:off x="3279775" y="1196975"/>
            <a:ext cx="836613" cy="838200"/>
            <a:chOff x="3279775" y="1196975"/>
            <a:chExt cx="836613" cy="838200"/>
          </a:xfrm>
        </p:grpSpPr>
        <p:sp>
          <p:nvSpPr>
            <p:cNvPr id="21" name="Oval 9"/>
            <p:cNvSpPr>
              <a:spLocks noChangeArrowheads="1"/>
            </p:cNvSpPr>
            <p:nvPr/>
          </p:nvSpPr>
          <p:spPr bwMode="auto">
            <a:xfrm>
              <a:off x="3279775" y="1196975"/>
              <a:ext cx="836613" cy="838200"/>
            </a:xfrm>
            <a:prstGeom prst="ellipse">
              <a:avLst/>
            </a:pr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22" name="矩形 21"/>
            <p:cNvSpPr/>
            <p:nvPr/>
          </p:nvSpPr>
          <p:spPr>
            <a:xfrm>
              <a:off x="3338041" y="1262126"/>
              <a:ext cx="720080" cy="707886"/>
            </a:xfrm>
            <a:prstGeom prst="rect">
              <a:avLst/>
            </a:prstGeom>
          </p:spPr>
          <p:txBody>
            <a:bodyPr wrap="square">
              <a:spAutoFit/>
            </a:bodyPr>
            <a:lstStyle/>
            <a:p>
              <a:pPr algn="ctr"/>
              <a:r>
                <a:rPr lang="zh-CN" altLang="en-US" sz="2000" dirty="0" smtClean="0">
                  <a:solidFill>
                    <a:schemeClr val="accent2"/>
                  </a:solidFill>
                  <a:latin typeface="微软雅黑" pitchFamily="34" charset="-122"/>
                  <a:ea typeface="微软雅黑" pitchFamily="34" charset="-122"/>
                  <a:sym typeface="微软雅黑" pitchFamily="34" charset="-122"/>
                </a:rPr>
                <a:t>用途一</a:t>
              </a:r>
              <a:endParaRPr lang="zh-CN" altLang="en-US" sz="2000" dirty="0">
                <a:solidFill>
                  <a:schemeClr val="accent2"/>
                </a:solidFill>
                <a:latin typeface="微软雅黑" pitchFamily="34" charset="-122"/>
                <a:ea typeface="微软雅黑" pitchFamily="34" charset="-122"/>
                <a:sym typeface="微软雅黑" pitchFamily="34" charset="-122"/>
              </a:endParaRPr>
            </a:p>
          </p:txBody>
        </p:sp>
      </p:grpSp>
      <p:grpSp>
        <p:nvGrpSpPr>
          <p:cNvPr id="23" name="组合 22"/>
          <p:cNvGrpSpPr/>
          <p:nvPr/>
        </p:nvGrpSpPr>
        <p:grpSpPr>
          <a:xfrm>
            <a:off x="2314575" y="2176463"/>
            <a:ext cx="836613" cy="838200"/>
            <a:chOff x="2314575" y="2176463"/>
            <a:chExt cx="836613" cy="838200"/>
          </a:xfrm>
        </p:grpSpPr>
        <p:sp>
          <p:nvSpPr>
            <p:cNvPr id="24" name="Oval 7"/>
            <p:cNvSpPr>
              <a:spLocks noChangeArrowheads="1"/>
            </p:cNvSpPr>
            <p:nvPr/>
          </p:nvSpPr>
          <p:spPr bwMode="auto">
            <a:xfrm>
              <a:off x="2314575" y="2176463"/>
              <a:ext cx="836613" cy="838200"/>
            </a:xfrm>
            <a:prstGeom prst="ellipse">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25" name="矩形 24"/>
            <p:cNvSpPr/>
            <p:nvPr/>
          </p:nvSpPr>
          <p:spPr>
            <a:xfrm>
              <a:off x="2355402" y="2244765"/>
              <a:ext cx="720080" cy="707886"/>
            </a:xfrm>
            <a:prstGeom prst="rect">
              <a:avLst/>
            </a:prstGeom>
          </p:spPr>
          <p:txBody>
            <a:bodyPr wrap="square">
              <a:spAutoFit/>
            </a:bodyPr>
            <a:lstStyle/>
            <a:p>
              <a:pPr algn="ctr"/>
              <a:r>
                <a:rPr lang="zh-CN" altLang="en-US" sz="2000" dirty="0" smtClean="0">
                  <a:solidFill>
                    <a:schemeClr val="accent2"/>
                  </a:solidFill>
                  <a:latin typeface="微软雅黑" pitchFamily="34" charset="-122"/>
                  <a:ea typeface="微软雅黑" pitchFamily="34" charset="-122"/>
                  <a:sym typeface="微软雅黑" pitchFamily="34" charset="-122"/>
                </a:rPr>
                <a:t>用途二</a:t>
              </a:r>
              <a:endParaRPr lang="zh-CN" altLang="en-US" sz="2000" dirty="0">
                <a:solidFill>
                  <a:schemeClr val="accent2"/>
                </a:solidFill>
                <a:latin typeface="微软雅黑" pitchFamily="34" charset="-122"/>
                <a:ea typeface="微软雅黑" pitchFamily="34" charset="-122"/>
                <a:sym typeface="微软雅黑" pitchFamily="34" charset="-122"/>
              </a:endParaRPr>
            </a:p>
          </p:txBody>
        </p:sp>
      </p:grpSp>
      <p:grpSp>
        <p:nvGrpSpPr>
          <p:cNvPr id="26" name="组合 25"/>
          <p:cNvGrpSpPr/>
          <p:nvPr/>
        </p:nvGrpSpPr>
        <p:grpSpPr>
          <a:xfrm>
            <a:off x="1993900" y="3421063"/>
            <a:ext cx="835025" cy="838200"/>
            <a:chOff x="1993900" y="3421063"/>
            <a:chExt cx="835025" cy="838200"/>
          </a:xfrm>
        </p:grpSpPr>
        <p:sp>
          <p:nvSpPr>
            <p:cNvPr id="27" name="Oval 6"/>
            <p:cNvSpPr>
              <a:spLocks noChangeArrowheads="1"/>
            </p:cNvSpPr>
            <p:nvPr/>
          </p:nvSpPr>
          <p:spPr bwMode="auto">
            <a:xfrm>
              <a:off x="1993900" y="3421063"/>
              <a:ext cx="835025" cy="838200"/>
            </a:xfrm>
            <a:prstGeom prst="ellipse">
              <a:avLst/>
            </a:prstGeom>
            <a:solidFill>
              <a:schemeClr val="accent4"/>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28" name="矩形 27"/>
            <p:cNvSpPr/>
            <p:nvPr/>
          </p:nvSpPr>
          <p:spPr>
            <a:xfrm>
              <a:off x="2027855" y="3486711"/>
              <a:ext cx="720080" cy="707886"/>
            </a:xfrm>
            <a:prstGeom prst="rect">
              <a:avLst/>
            </a:prstGeom>
          </p:spPr>
          <p:txBody>
            <a:bodyPr wrap="square">
              <a:spAutoFit/>
            </a:bodyPr>
            <a:lstStyle/>
            <a:p>
              <a:pPr algn="ctr"/>
              <a:r>
                <a:rPr lang="zh-CN" altLang="en-US" sz="2000" dirty="0" smtClean="0">
                  <a:solidFill>
                    <a:schemeClr val="accent2"/>
                  </a:solidFill>
                  <a:latin typeface="微软雅黑" pitchFamily="34" charset="-122"/>
                  <a:ea typeface="微软雅黑" pitchFamily="34" charset="-122"/>
                  <a:sym typeface="微软雅黑" pitchFamily="34" charset="-122"/>
                </a:rPr>
                <a:t>用途三</a:t>
              </a:r>
              <a:endParaRPr lang="zh-CN" altLang="en-US" sz="2000" dirty="0">
                <a:solidFill>
                  <a:schemeClr val="accent2"/>
                </a:solidFill>
                <a:latin typeface="微软雅黑" pitchFamily="34" charset="-122"/>
                <a:ea typeface="微软雅黑" pitchFamily="34" charset="-122"/>
                <a:sym typeface="微软雅黑" pitchFamily="34" charset="-122"/>
              </a:endParaRPr>
            </a:p>
          </p:txBody>
        </p:sp>
      </p:grpSp>
      <p:grpSp>
        <p:nvGrpSpPr>
          <p:cNvPr id="29" name="组合 28"/>
          <p:cNvGrpSpPr/>
          <p:nvPr/>
        </p:nvGrpSpPr>
        <p:grpSpPr>
          <a:xfrm>
            <a:off x="2314575" y="4667250"/>
            <a:ext cx="836613" cy="836613"/>
            <a:chOff x="2314575" y="4667250"/>
            <a:chExt cx="836613" cy="836613"/>
          </a:xfrm>
        </p:grpSpPr>
        <p:sp>
          <p:nvSpPr>
            <p:cNvPr id="30" name="Oval 8"/>
            <p:cNvSpPr>
              <a:spLocks noChangeArrowheads="1"/>
            </p:cNvSpPr>
            <p:nvPr/>
          </p:nvSpPr>
          <p:spPr bwMode="auto">
            <a:xfrm>
              <a:off x="2314575" y="4667250"/>
              <a:ext cx="836613" cy="836613"/>
            </a:xfrm>
            <a:prstGeom prst="ellipse">
              <a:avLst/>
            </a:pr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31" name="矩形 30"/>
            <p:cNvSpPr/>
            <p:nvPr/>
          </p:nvSpPr>
          <p:spPr>
            <a:xfrm>
              <a:off x="2355402" y="4755953"/>
              <a:ext cx="720080" cy="707886"/>
            </a:xfrm>
            <a:prstGeom prst="rect">
              <a:avLst/>
            </a:prstGeom>
          </p:spPr>
          <p:txBody>
            <a:bodyPr wrap="square">
              <a:spAutoFit/>
            </a:bodyPr>
            <a:lstStyle/>
            <a:p>
              <a:pPr algn="ctr"/>
              <a:r>
                <a:rPr lang="zh-CN" altLang="en-US" sz="2000" dirty="0" smtClean="0">
                  <a:solidFill>
                    <a:schemeClr val="accent2"/>
                  </a:solidFill>
                  <a:latin typeface="微软雅黑" pitchFamily="34" charset="-122"/>
                  <a:ea typeface="微软雅黑" pitchFamily="34" charset="-122"/>
                  <a:sym typeface="微软雅黑" pitchFamily="34" charset="-122"/>
                </a:rPr>
                <a:t>用途四</a:t>
              </a:r>
              <a:endParaRPr lang="zh-CN" altLang="en-US" sz="2000" dirty="0">
                <a:solidFill>
                  <a:schemeClr val="accent2"/>
                </a:solidFill>
                <a:latin typeface="微软雅黑" pitchFamily="34" charset="-122"/>
                <a:ea typeface="微软雅黑" pitchFamily="34" charset="-122"/>
                <a:sym typeface="微软雅黑" pitchFamily="34" charset="-122"/>
              </a:endParaRPr>
            </a:p>
          </p:txBody>
        </p:sp>
      </p:grpSp>
      <p:grpSp>
        <p:nvGrpSpPr>
          <p:cNvPr id="32" name="组合 31"/>
          <p:cNvGrpSpPr/>
          <p:nvPr/>
        </p:nvGrpSpPr>
        <p:grpSpPr>
          <a:xfrm>
            <a:off x="3279775" y="5646738"/>
            <a:ext cx="836613" cy="836613"/>
            <a:chOff x="3279775" y="5646738"/>
            <a:chExt cx="836613" cy="836613"/>
          </a:xfrm>
        </p:grpSpPr>
        <p:sp>
          <p:nvSpPr>
            <p:cNvPr id="33" name="Oval 10"/>
            <p:cNvSpPr>
              <a:spLocks noChangeArrowheads="1"/>
            </p:cNvSpPr>
            <p:nvPr/>
          </p:nvSpPr>
          <p:spPr bwMode="auto">
            <a:xfrm>
              <a:off x="3279775" y="5646738"/>
              <a:ext cx="836613" cy="836613"/>
            </a:xfrm>
            <a:prstGeom prst="ellipse">
              <a:avLst/>
            </a:pr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34" name="矩形 33"/>
            <p:cNvSpPr/>
            <p:nvPr/>
          </p:nvSpPr>
          <p:spPr>
            <a:xfrm>
              <a:off x="3324393" y="5711297"/>
              <a:ext cx="720080" cy="707886"/>
            </a:xfrm>
            <a:prstGeom prst="rect">
              <a:avLst/>
            </a:prstGeom>
          </p:spPr>
          <p:txBody>
            <a:bodyPr wrap="square">
              <a:spAutoFit/>
            </a:bodyPr>
            <a:lstStyle/>
            <a:p>
              <a:pPr algn="ctr"/>
              <a:r>
                <a:rPr lang="zh-CN" altLang="en-US" sz="2000" dirty="0" smtClean="0">
                  <a:solidFill>
                    <a:schemeClr val="accent2"/>
                  </a:solidFill>
                  <a:latin typeface="微软雅黑" pitchFamily="34" charset="-122"/>
                  <a:ea typeface="微软雅黑" pitchFamily="34" charset="-122"/>
                  <a:sym typeface="微软雅黑" pitchFamily="34" charset="-122"/>
                </a:rPr>
                <a:t>用途五</a:t>
              </a:r>
              <a:endParaRPr lang="zh-CN" altLang="en-US" sz="2000" dirty="0">
                <a:solidFill>
                  <a:schemeClr val="accent2"/>
                </a:solidFill>
                <a:latin typeface="微软雅黑" pitchFamily="34" charset="-122"/>
                <a:ea typeface="微软雅黑" pitchFamily="34" charset="-122"/>
                <a:sym typeface="微软雅黑" pitchFamily="34" charset="-122"/>
              </a:endParaRPr>
            </a:p>
          </p:txBody>
        </p:sp>
      </p:grpSp>
      <p:grpSp>
        <p:nvGrpSpPr>
          <p:cNvPr id="35" name="组合 34"/>
          <p:cNvGrpSpPr/>
          <p:nvPr/>
        </p:nvGrpSpPr>
        <p:grpSpPr>
          <a:xfrm>
            <a:off x="7893050" y="5646738"/>
            <a:ext cx="836613" cy="836613"/>
            <a:chOff x="7893050" y="5646738"/>
            <a:chExt cx="836613" cy="836613"/>
          </a:xfrm>
        </p:grpSpPr>
        <p:sp>
          <p:nvSpPr>
            <p:cNvPr id="36" name="Oval 21"/>
            <p:cNvSpPr>
              <a:spLocks noChangeArrowheads="1"/>
            </p:cNvSpPr>
            <p:nvPr/>
          </p:nvSpPr>
          <p:spPr bwMode="auto">
            <a:xfrm>
              <a:off x="7893050" y="5646738"/>
              <a:ext cx="836613" cy="836613"/>
            </a:xfrm>
            <a:prstGeom prst="ellipse">
              <a:avLst/>
            </a:pr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37" name="矩形 36"/>
            <p:cNvSpPr/>
            <p:nvPr/>
          </p:nvSpPr>
          <p:spPr>
            <a:xfrm>
              <a:off x="7950984" y="5711297"/>
              <a:ext cx="720080" cy="707886"/>
            </a:xfrm>
            <a:prstGeom prst="rect">
              <a:avLst/>
            </a:prstGeom>
          </p:spPr>
          <p:txBody>
            <a:bodyPr wrap="square">
              <a:spAutoFit/>
            </a:bodyPr>
            <a:lstStyle/>
            <a:p>
              <a:pPr algn="ctr"/>
              <a:r>
                <a:rPr lang="zh-CN" altLang="en-US" sz="2000" dirty="0" smtClean="0">
                  <a:solidFill>
                    <a:schemeClr val="accent2"/>
                  </a:solidFill>
                  <a:latin typeface="微软雅黑" pitchFamily="34" charset="-122"/>
                  <a:ea typeface="微软雅黑" pitchFamily="34" charset="-122"/>
                  <a:sym typeface="微软雅黑" pitchFamily="34" charset="-122"/>
                </a:rPr>
                <a:t>用途十</a:t>
              </a:r>
              <a:r>
                <a:rPr lang="en-US" altLang="zh-CN" sz="2000" dirty="0" smtClean="0">
                  <a:solidFill>
                    <a:schemeClr val="accent2"/>
                  </a:solidFill>
                  <a:latin typeface="微软雅黑" pitchFamily="34" charset="-122"/>
                  <a:ea typeface="微软雅黑" pitchFamily="34" charset="-122"/>
                  <a:sym typeface="微软雅黑" pitchFamily="34" charset="-122"/>
                </a:rPr>
                <a:t> </a:t>
              </a:r>
              <a:endParaRPr lang="zh-CN" altLang="en-US" sz="2000" dirty="0">
                <a:solidFill>
                  <a:schemeClr val="accent2"/>
                </a:solidFill>
                <a:latin typeface="微软雅黑" pitchFamily="34" charset="-122"/>
                <a:ea typeface="微软雅黑" pitchFamily="34" charset="-122"/>
                <a:sym typeface="微软雅黑" pitchFamily="34" charset="-122"/>
              </a:endParaRPr>
            </a:p>
          </p:txBody>
        </p:sp>
      </p:grpSp>
      <p:grpSp>
        <p:nvGrpSpPr>
          <p:cNvPr id="38" name="组合 37"/>
          <p:cNvGrpSpPr/>
          <p:nvPr/>
        </p:nvGrpSpPr>
        <p:grpSpPr>
          <a:xfrm>
            <a:off x="8856663" y="4667250"/>
            <a:ext cx="836613" cy="836613"/>
            <a:chOff x="8856663" y="4667250"/>
            <a:chExt cx="836613" cy="836613"/>
          </a:xfrm>
        </p:grpSpPr>
        <p:sp>
          <p:nvSpPr>
            <p:cNvPr id="39" name="Oval 19"/>
            <p:cNvSpPr>
              <a:spLocks noChangeArrowheads="1"/>
            </p:cNvSpPr>
            <p:nvPr/>
          </p:nvSpPr>
          <p:spPr bwMode="auto">
            <a:xfrm>
              <a:off x="8856663" y="4667250"/>
              <a:ext cx="836613" cy="836613"/>
            </a:xfrm>
            <a:prstGeom prst="ellipse">
              <a:avLst/>
            </a:pr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40" name="矩形 39"/>
            <p:cNvSpPr/>
            <p:nvPr/>
          </p:nvSpPr>
          <p:spPr>
            <a:xfrm>
              <a:off x="8919975" y="4755953"/>
              <a:ext cx="720080" cy="707886"/>
            </a:xfrm>
            <a:prstGeom prst="rect">
              <a:avLst/>
            </a:prstGeom>
          </p:spPr>
          <p:txBody>
            <a:bodyPr wrap="square">
              <a:spAutoFit/>
            </a:bodyPr>
            <a:lstStyle/>
            <a:p>
              <a:pPr algn="ctr"/>
              <a:r>
                <a:rPr lang="zh-CN" altLang="en-US" sz="2000" dirty="0" smtClean="0">
                  <a:solidFill>
                    <a:schemeClr val="accent2"/>
                  </a:solidFill>
                  <a:latin typeface="微软雅黑" pitchFamily="34" charset="-122"/>
                  <a:ea typeface="微软雅黑" pitchFamily="34" charset="-122"/>
                  <a:sym typeface="微软雅黑" pitchFamily="34" charset="-122"/>
                </a:rPr>
                <a:t>用途九</a:t>
              </a:r>
              <a:endParaRPr lang="zh-CN" altLang="en-US" sz="2000" dirty="0">
                <a:solidFill>
                  <a:schemeClr val="accent2"/>
                </a:solidFill>
                <a:latin typeface="微软雅黑" pitchFamily="34" charset="-122"/>
                <a:ea typeface="微软雅黑" pitchFamily="34" charset="-122"/>
                <a:sym typeface="微软雅黑" pitchFamily="34" charset="-122"/>
              </a:endParaRPr>
            </a:p>
          </p:txBody>
        </p:sp>
      </p:grpSp>
      <p:grpSp>
        <p:nvGrpSpPr>
          <p:cNvPr id="41" name="组合 40"/>
          <p:cNvGrpSpPr/>
          <p:nvPr/>
        </p:nvGrpSpPr>
        <p:grpSpPr>
          <a:xfrm>
            <a:off x="9178925" y="3421063"/>
            <a:ext cx="836613" cy="838200"/>
            <a:chOff x="9178925" y="3421063"/>
            <a:chExt cx="836613" cy="838200"/>
          </a:xfrm>
        </p:grpSpPr>
        <p:sp>
          <p:nvSpPr>
            <p:cNvPr id="42" name="Oval 17"/>
            <p:cNvSpPr>
              <a:spLocks noChangeArrowheads="1"/>
            </p:cNvSpPr>
            <p:nvPr/>
          </p:nvSpPr>
          <p:spPr bwMode="auto">
            <a:xfrm>
              <a:off x="9178925" y="3421063"/>
              <a:ext cx="836613" cy="838200"/>
            </a:xfrm>
            <a:prstGeom prst="ellipse">
              <a:avLst/>
            </a:prstGeom>
            <a:solidFill>
              <a:schemeClr val="accent4"/>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43" name="矩形 42"/>
            <p:cNvSpPr/>
            <p:nvPr/>
          </p:nvSpPr>
          <p:spPr>
            <a:xfrm>
              <a:off x="9233873" y="3486711"/>
              <a:ext cx="720080" cy="707886"/>
            </a:xfrm>
            <a:prstGeom prst="rect">
              <a:avLst/>
            </a:prstGeom>
          </p:spPr>
          <p:txBody>
            <a:bodyPr wrap="square">
              <a:spAutoFit/>
            </a:bodyPr>
            <a:lstStyle/>
            <a:p>
              <a:pPr algn="ctr"/>
              <a:r>
                <a:rPr lang="zh-CN" altLang="en-US" sz="2000" dirty="0" smtClean="0">
                  <a:solidFill>
                    <a:schemeClr val="accent2"/>
                  </a:solidFill>
                  <a:latin typeface="微软雅黑" pitchFamily="34" charset="-122"/>
                  <a:ea typeface="微软雅黑" pitchFamily="34" charset="-122"/>
                  <a:sym typeface="微软雅黑" pitchFamily="34" charset="-122"/>
                </a:rPr>
                <a:t>用途八</a:t>
              </a:r>
              <a:endParaRPr lang="zh-CN" altLang="en-US" sz="2000" dirty="0">
                <a:solidFill>
                  <a:schemeClr val="accent2"/>
                </a:solidFill>
                <a:latin typeface="微软雅黑" pitchFamily="34" charset="-122"/>
                <a:ea typeface="微软雅黑" pitchFamily="34" charset="-122"/>
                <a:sym typeface="微软雅黑" pitchFamily="34" charset="-122"/>
              </a:endParaRPr>
            </a:p>
          </p:txBody>
        </p:sp>
      </p:grpSp>
      <p:grpSp>
        <p:nvGrpSpPr>
          <p:cNvPr id="44" name="组合 43"/>
          <p:cNvGrpSpPr/>
          <p:nvPr/>
        </p:nvGrpSpPr>
        <p:grpSpPr>
          <a:xfrm>
            <a:off x="8856663" y="2176463"/>
            <a:ext cx="836613" cy="838200"/>
            <a:chOff x="8856663" y="2176463"/>
            <a:chExt cx="836613" cy="838200"/>
          </a:xfrm>
        </p:grpSpPr>
        <p:sp>
          <p:nvSpPr>
            <p:cNvPr id="45" name="Oval 18"/>
            <p:cNvSpPr>
              <a:spLocks noChangeArrowheads="1"/>
            </p:cNvSpPr>
            <p:nvPr/>
          </p:nvSpPr>
          <p:spPr bwMode="auto">
            <a:xfrm>
              <a:off x="8856663" y="2176463"/>
              <a:ext cx="836613" cy="838200"/>
            </a:xfrm>
            <a:prstGeom prst="ellipse">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46" name="矩形 45"/>
            <p:cNvSpPr/>
            <p:nvPr/>
          </p:nvSpPr>
          <p:spPr>
            <a:xfrm>
              <a:off x="8892680" y="2244765"/>
              <a:ext cx="720080" cy="707886"/>
            </a:xfrm>
            <a:prstGeom prst="rect">
              <a:avLst/>
            </a:prstGeom>
          </p:spPr>
          <p:txBody>
            <a:bodyPr wrap="square">
              <a:spAutoFit/>
            </a:bodyPr>
            <a:lstStyle/>
            <a:p>
              <a:pPr algn="ctr"/>
              <a:r>
                <a:rPr lang="zh-CN" altLang="en-US" sz="2000" dirty="0" smtClean="0">
                  <a:solidFill>
                    <a:schemeClr val="accent2"/>
                  </a:solidFill>
                  <a:latin typeface="微软雅黑" pitchFamily="34" charset="-122"/>
                  <a:ea typeface="微软雅黑" pitchFamily="34" charset="-122"/>
                  <a:sym typeface="微软雅黑" pitchFamily="34" charset="-122"/>
                </a:rPr>
                <a:t>用途七</a:t>
              </a:r>
              <a:endParaRPr lang="zh-CN" altLang="en-US" sz="2000" dirty="0">
                <a:solidFill>
                  <a:schemeClr val="accent2"/>
                </a:solidFill>
                <a:latin typeface="微软雅黑" pitchFamily="34" charset="-122"/>
                <a:ea typeface="微软雅黑" pitchFamily="34" charset="-122"/>
                <a:sym typeface="微软雅黑" pitchFamily="34" charset="-122"/>
              </a:endParaRPr>
            </a:p>
          </p:txBody>
        </p:sp>
      </p:grpSp>
      <p:grpSp>
        <p:nvGrpSpPr>
          <p:cNvPr id="47" name="组合 46"/>
          <p:cNvGrpSpPr/>
          <p:nvPr/>
        </p:nvGrpSpPr>
        <p:grpSpPr>
          <a:xfrm>
            <a:off x="7893050" y="1196975"/>
            <a:ext cx="836613" cy="838200"/>
            <a:chOff x="7893050" y="1196975"/>
            <a:chExt cx="836613" cy="838200"/>
          </a:xfrm>
        </p:grpSpPr>
        <p:sp>
          <p:nvSpPr>
            <p:cNvPr id="48" name="Oval 20"/>
            <p:cNvSpPr>
              <a:spLocks noChangeArrowheads="1"/>
            </p:cNvSpPr>
            <p:nvPr/>
          </p:nvSpPr>
          <p:spPr bwMode="auto">
            <a:xfrm>
              <a:off x="7893050" y="1196975"/>
              <a:ext cx="836613" cy="838200"/>
            </a:xfrm>
            <a:prstGeom prst="ellipse">
              <a:avLst/>
            </a:pr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49" name="矩形 48"/>
            <p:cNvSpPr/>
            <p:nvPr/>
          </p:nvSpPr>
          <p:spPr>
            <a:xfrm>
              <a:off x="7950984" y="1262126"/>
              <a:ext cx="720080" cy="707886"/>
            </a:xfrm>
            <a:prstGeom prst="rect">
              <a:avLst/>
            </a:prstGeom>
          </p:spPr>
          <p:txBody>
            <a:bodyPr wrap="square">
              <a:spAutoFit/>
            </a:bodyPr>
            <a:lstStyle/>
            <a:p>
              <a:pPr algn="ctr"/>
              <a:r>
                <a:rPr lang="zh-CN" altLang="en-US" sz="2000" dirty="0" smtClean="0">
                  <a:solidFill>
                    <a:schemeClr val="accent2"/>
                  </a:solidFill>
                  <a:latin typeface="微软雅黑" pitchFamily="34" charset="-122"/>
                  <a:ea typeface="微软雅黑" pitchFamily="34" charset="-122"/>
                  <a:sym typeface="微软雅黑" pitchFamily="34" charset="-122"/>
                </a:rPr>
                <a:t>用途六</a:t>
              </a:r>
              <a:endParaRPr lang="zh-CN" altLang="en-US" sz="2000" dirty="0">
                <a:solidFill>
                  <a:schemeClr val="accent2"/>
                </a:solidFill>
                <a:latin typeface="微软雅黑" pitchFamily="34" charset="-122"/>
                <a:ea typeface="微软雅黑" pitchFamily="34" charset="-122"/>
                <a:sym typeface="微软雅黑" pitchFamily="34" charset="-122"/>
              </a:endParaRPr>
            </a:p>
          </p:txBody>
        </p:sp>
      </p:grpSp>
      <p:sp>
        <p:nvSpPr>
          <p:cNvPr id="50" name="Freeform 16"/>
          <p:cNvSpPr>
            <a:spLocks noEditPoints="1"/>
          </p:cNvSpPr>
          <p:nvPr/>
        </p:nvSpPr>
        <p:spPr bwMode="auto">
          <a:xfrm>
            <a:off x="5513016" y="2442136"/>
            <a:ext cx="800100" cy="1044575"/>
          </a:xfrm>
          <a:custGeom>
            <a:avLst/>
            <a:gdLst>
              <a:gd name="T0" fmla="*/ 742 w 1097"/>
              <a:gd name="T1" fmla="*/ 209 h 1435"/>
              <a:gd name="T2" fmla="*/ 1058 w 1097"/>
              <a:gd name="T3" fmla="*/ 264 h 1435"/>
              <a:gd name="T4" fmla="*/ 1033 w 1097"/>
              <a:gd name="T5" fmla="*/ 308 h 1435"/>
              <a:gd name="T6" fmla="*/ 843 w 1097"/>
              <a:gd name="T7" fmla="*/ 254 h 1435"/>
              <a:gd name="T8" fmla="*/ 945 w 1097"/>
              <a:gd name="T9" fmla="*/ 343 h 1435"/>
              <a:gd name="T10" fmla="*/ 893 w 1097"/>
              <a:gd name="T11" fmla="*/ 363 h 1435"/>
              <a:gd name="T12" fmla="*/ 741 w 1097"/>
              <a:gd name="T13" fmla="*/ 269 h 1435"/>
              <a:gd name="T14" fmla="*/ 691 w 1097"/>
              <a:gd name="T15" fmla="*/ 238 h 1435"/>
              <a:gd name="T16" fmla="*/ 742 w 1097"/>
              <a:gd name="T17" fmla="*/ 209 h 1435"/>
              <a:gd name="T18" fmla="*/ 555 w 1097"/>
              <a:gd name="T19" fmla="*/ 958 h 1435"/>
              <a:gd name="T20" fmla="*/ 555 w 1097"/>
              <a:gd name="T21" fmla="*/ 958 h 1435"/>
              <a:gd name="T22" fmla="*/ 585 w 1097"/>
              <a:gd name="T23" fmla="*/ 943 h 1435"/>
              <a:gd name="T24" fmla="*/ 594 w 1097"/>
              <a:gd name="T25" fmla="*/ 919 h 1435"/>
              <a:gd name="T26" fmla="*/ 586 w 1097"/>
              <a:gd name="T27" fmla="*/ 898 h 1435"/>
              <a:gd name="T28" fmla="*/ 555 w 1097"/>
              <a:gd name="T29" fmla="*/ 881 h 1435"/>
              <a:gd name="T30" fmla="*/ 555 w 1097"/>
              <a:gd name="T31" fmla="*/ 958 h 1435"/>
              <a:gd name="T32" fmla="*/ 519 w 1097"/>
              <a:gd name="T33" fmla="*/ 721 h 1435"/>
              <a:gd name="T34" fmla="*/ 519 w 1097"/>
              <a:gd name="T35" fmla="*/ 721 h 1435"/>
              <a:gd name="T36" fmla="*/ 498 w 1097"/>
              <a:gd name="T37" fmla="*/ 769 h 1435"/>
              <a:gd name="T38" fmla="*/ 519 w 1097"/>
              <a:gd name="T39" fmla="*/ 782 h 1435"/>
              <a:gd name="T40" fmla="*/ 519 w 1097"/>
              <a:gd name="T41" fmla="*/ 721 h 1435"/>
              <a:gd name="T42" fmla="*/ 674 w 1097"/>
              <a:gd name="T43" fmla="*/ 745 h 1435"/>
              <a:gd name="T44" fmla="*/ 674 w 1097"/>
              <a:gd name="T45" fmla="*/ 745 h 1435"/>
              <a:gd name="T46" fmla="*/ 585 w 1097"/>
              <a:gd name="T47" fmla="*/ 759 h 1435"/>
              <a:gd name="T48" fmla="*/ 555 w 1097"/>
              <a:gd name="T49" fmla="*/ 722 h 1435"/>
              <a:gd name="T50" fmla="*/ 555 w 1097"/>
              <a:gd name="T51" fmla="*/ 791 h 1435"/>
              <a:gd name="T52" fmla="*/ 653 w 1097"/>
              <a:gd name="T53" fmla="*/ 833 h 1435"/>
              <a:gd name="T54" fmla="*/ 633 w 1097"/>
              <a:gd name="T55" fmla="*/ 999 h 1435"/>
              <a:gd name="T56" fmla="*/ 555 w 1097"/>
              <a:gd name="T57" fmla="*/ 1020 h 1435"/>
              <a:gd name="T58" fmla="*/ 555 w 1097"/>
              <a:gd name="T59" fmla="*/ 1066 h 1435"/>
              <a:gd name="T60" fmla="*/ 519 w 1097"/>
              <a:gd name="T61" fmla="*/ 1066 h 1435"/>
              <a:gd name="T62" fmla="*/ 519 w 1097"/>
              <a:gd name="T63" fmla="*/ 1020 h 1435"/>
              <a:gd name="T64" fmla="*/ 386 w 1097"/>
              <a:gd name="T65" fmla="*/ 913 h 1435"/>
              <a:gd name="T66" fmla="*/ 484 w 1097"/>
              <a:gd name="T67" fmla="*/ 902 h 1435"/>
              <a:gd name="T68" fmla="*/ 519 w 1097"/>
              <a:gd name="T69" fmla="*/ 955 h 1435"/>
              <a:gd name="T70" fmla="*/ 519 w 1097"/>
              <a:gd name="T71" fmla="*/ 870 h 1435"/>
              <a:gd name="T72" fmla="*/ 450 w 1097"/>
              <a:gd name="T73" fmla="*/ 847 h 1435"/>
              <a:gd name="T74" fmla="*/ 430 w 1097"/>
              <a:gd name="T75" fmla="*/ 690 h 1435"/>
              <a:gd name="T76" fmla="*/ 519 w 1097"/>
              <a:gd name="T77" fmla="*/ 658 h 1435"/>
              <a:gd name="T78" fmla="*/ 519 w 1097"/>
              <a:gd name="T79" fmla="*/ 635 h 1435"/>
              <a:gd name="T80" fmla="*/ 555 w 1097"/>
              <a:gd name="T81" fmla="*/ 635 h 1435"/>
              <a:gd name="T82" fmla="*/ 555 w 1097"/>
              <a:gd name="T83" fmla="*/ 658 h 1435"/>
              <a:gd name="T84" fmla="*/ 674 w 1097"/>
              <a:gd name="T85" fmla="*/ 745 h 1435"/>
              <a:gd name="T86" fmla="*/ 19 w 1097"/>
              <a:gd name="T87" fmla="*/ 1010 h 1435"/>
              <a:gd name="T88" fmla="*/ 19 w 1097"/>
              <a:gd name="T89" fmla="*/ 1010 h 1435"/>
              <a:gd name="T90" fmla="*/ 1039 w 1097"/>
              <a:gd name="T91" fmla="*/ 1030 h 1435"/>
              <a:gd name="T92" fmla="*/ 645 w 1097"/>
              <a:gd name="T93" fmla="*/ 236 h 1435"/>
              <a:gd name="T94" fmla="*/ 790 w 1097"/>
              <a:gd name="T95" fmla="*/ 59 h 1435"/>
              <a:gd name="T96" fmla="*/ 547 w 1097"/>
              <a:gd name="T97" fmla="*/ 58 h 1435"/>
              <a:gd name="T98" fmla="*/ 353 w 1097"/>
              <a:gd name="T99" fmla="*/ 121 h 1435"/>
              <a:gd name="T100" fmla="*/ 444 w 1097"/>
              <a:gd name="T101" fmla="*/ 228 h 1435"/>
              <a:gd name="T102" fmla="*/ 19 w 1097"/>
              <a:gd name="T103" fmla="*/ 1010 h 1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97" h="1435">
                <a:moveTo>
                  <a:pt x="742" y="209"/>
                </a:moveTo>
                <a:cubicBezTo>
                  <a:pt x="861" y="197"/>
                  <a:pt x="958" y="200"/>
                  <a:pt x="1058" y="264"/>
                </a:cubicBezTo>
                <a:cubicBezTo>
                  <a:pt x="1097" y="288"/>
                  <a:pt x="1065" y="329"/>
                  <a:pt x="1033" y="308"/>
                </a:cubicBezTo>
                <a:cubicBezTo>
                  <a:pt x="974" y="271"/>
                  <a:pt x="914" y="256"/>
                  <a:pt x="843" y="254"/>
                </a:cubicBezTo>
                <a:cubicBezTo>
                  <a:pt x="878" y="274"/>
                  <a:pt x="922" y="306"/>
                  <a:pt x="945" y="343"/>
                </a:cubicBezTo>
                <a:cubicBezTo>
                  <a:pt x="967" y="377"/>
                  <a:pt x="916" y="401"/>
                  <a:pt x="893" y="363"/>
                </a:cubicBezTo>
                <a:cubicBezTo>
                  <a:pt x="865" y="316"/>
                  <a:pt x="781" y="273"/>
                  <a:pt x="741" y="269"/>
                </a:cubicBezTo>
                <a:cubicBezTo>
                  <a:pt x="724" y="259"/>
                  <a:pt x="708" y="247"/>
                  <a:pt x="691" y="238"/>
                </a:cubicBezTo>
                <a:cubicBezTo>
                  <a:pt x="708" y="230"/>
                  <a:pt x="726" y="220"/>
                  <a:pt x="742" y="209"/>
                </a:cubicBezTo>
                <a:close/>
                <a:moveTo>
                  <a:pt x="555" y="958"/>
                </a:moveTo>
                <a:lnTo>
                  <a:pt x="555" y="958"/>
                </a:lnTo>
                <a:cubicBezTo>
                  <a:pt x="568" y="955"/>
                  <a:pt x="578" y="950"/>
                  <a:pt x="585" y="943"/>
                </a:cubicBezTo>
                <a:cubicBezTo>
                  <a:pt x="591" y="936"/>
                  <a:pt x="594" y="928"/>
                  <a:pt x="594" y="919"/>
                </a:cubicBezTo>
                <a:cubicBezTo>
                  <a:pt x="594" y="912"/>
                  <a:pt x="592" y="905"/>
                  <a:pt x="586" y="898"/>
                </a:cubicBezTo>
                <a:cubicBezTo>
                  <a:pt x="581" y="892"/>
                  <a:pt x="570" y="886"/>
                  <a:pt x="555" y="881"/>
                </a:cubicBezTo>
                <a:lnTo>
                  <a:pt x="555" y="958"/>
                </a:lnTo>
                <a:close/>
                <a:moveTo>
                  <a:pt x="519" y="721"/>
                </a:moveTo>
                <a:lnTo>
                  <a:pt x="519" y="721"/>
                </a:lnTo>
                <a:cubicBezTo>
                  <a:pt x="497" y="728"/>
                  <a:pt x="481" y="748"/>
                  <a:pt x="498" y="769"/>
                </a:cubicBezTo>
                <a:cubicBezTo>
                  <a:pt x="502" y="774"/>
                  <a:pt x="509" y="779"/>
                  <a:pt x="519" y="782"/>
                </a:cubicBezTo>
                <a:lnTo>
                  <a:pt x="519" y="721"/>
                </a:lnTo>
                <a:close/>
                <a:moveTo>
                  <a:pt x="674" y="745"/>
                </a:moveTo>
                <a:lnTo>
                  <a:pt x="674" y="745"/>
                </a:lnTo>
                <a:lnTo>
                  <a:pt x="585" y="759"/>
                </a:lnTo>
                <a:cubicBezTo>
                  <a:pt x="577" y="740"/>
                  <a:pt x="573" y="732"/>
                  <a:pt x="555" y="722"/>
                </a:cubicBezTo>
                <a:lnTo>
                  <a:pt x="555" y="791"/>
                </a:lnTo>
                <a:cubicBezTo>
                  <a:pt x="604" y="804"/>
                  <a:pt x="636" y="818"/>
                  <a:pt x="653" y="833"/>
                </a:cubicBezTo>
                <a:cubicBezTo>
                  <a:pt x="706" y="880"/>
                  <a:pt x="690" y="962"/>
                  <a:pt x="633" y="999"/>
                </a:cubicBezTo>
                <a:cubicBezTo>
                  <a:pt x="611" y="1013"/>
                  <a:pt x="584" y="1019"/>
                  <a:pt x="555" y="1020"/>
                </a:cubicBezTo>
                <a:lnTo>
                  <a:pt x="555" y="1066"/>
                </a:lnTo>
                <a:lnTo>
                  <a:pt x="519" y="1066"/>
                </a:lnTo>
                <a:lnTo>
                  <a:pt x="519" y="1020"/>
                </a:lnTo>
                <a:cubicBezTo>
                  <a:pt x="447" y="1014"/>
                  <a:pt x="399" y="987"/>
                  <a:pt x="386" y="913"/>
                </a:cubicBezTo>
                <a:lnTo>
                  <a:pt x="484" y="902"/>
                </a:lnTo>
                <a:cubicBezTo>
                  <a:pt x="489" y="929"/>
                  <a:pt x="494" y="943"/>
                  <a:pt x="519" y="955"/>
                </a:cubicBezTo>
                <a:lnTo>
                  <a:pt x="519" y="870"/>
                </a:lnTo>
                <a:cubicBezTo>
                  <a:pt x="487" y="861"/>
                  <a:pt x="464" y="853"/>
                  <a:pt x="450" y="847"/>
                </a:cubicBezTo>
                <a:cubicBezTo>
                  <a:pt x="391" y="818"/>
                  <a:pt x="384" y="735"/>
                  <a:pt x="430" y="690"/>
                </a:cubicBezTo>
                <a:cubicBezTo>
                  <a:pt x="450" y="671"/>
                  <a:pt x="480" y="660"/>
                  <a:pt x="519" y="658"/>
                </a:cubicBezTo>
                <a:lnTo>
                  <a:pt x="519" y="635"/>
                </a:lnTo>
                <a:lnTo>
                  <a:pt x="555" y="635"/>
                </a:lnTo>
                <a:lnTo>
                  <a:pt x="555" y="658"/>
                </a:lnTo>
                <a:cubicBezTo>
                  <a:pt x="613" y="662"/>
                  <a:pt x="661" y="683"/>
                  <a:pt x="674" y="745"/>
                </a:cubicBezTo>
                <a:close/>
                <a:moveTo>
                  <a:pt x="19" y="1010"/>
                </a:moveTo>
                <a:lnTo>
                  <a:pt x="19" y="1010"/>
                </a:lnTo>
                <a:cubicBezTo>
                  <a:pt x="47" y="1410"/>
                  <a:pt x="970" y="1435"/>
                  <a:pt x="1039" y="1030"/>
                </a:cubicBezTo>
                <a:cubicBezTo>
                  <a:pt x="1094" y="711"/>
                  <a:pt x="844" y="315"/>
                  <a:pt x="645" y="236"/>
                </a:cubicBezTo>
                <a:cubicBezTo>
                  <a:pt x="739" y="209"/>
                  <a:pt x="782" y="158"/>
                  <a:pt x="790" y="59"/>
                </a:cubicBezTo>
                <a:cubicBezTo>
                  <a:pt x="691" y="118"/>
                  <a:pt x="643" y="121"/>
                  <a:pt x="547" y="58"/>
                </a:cubicBezTo>
                <a:cubicBezTo>
                  <a:pt x="461" y="0"/>
                  <a:pt x="308" y="2"/>
                  <a:pt x="353" y="121"/>
                </a:cubicBezTo>
                <a:cubicBezTo>
                  <a:pt x="367" y="157"/>
                  <a:pt x="400" y="197"/>
                  <a:pt x="444" y="228"/>
                </a:cubicBezTo>
                <a:cubicBezTo>
                  <a:pt x="118" y="385"/>
                  <a:pt x="0" y="750"/>
                  <a:pt x="19" y="101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2842279277"/>
      </p:ext>
    </p:extLst>
  </p:cSld>
  <p:clrMapOvr>
    <a:masterClrMapping/>
  </p:clrMapOvr>
  <mc:AlternateContent xmlns:mc="http://schemas.openxmlformats.org/markup-compatibility/2006">
    <mc:Choice xmlns:p14="http://schemas.microsoft.com/office/powerpoint/2010/main" Requires="p14">
      <p:transition spd="slow" p14:dur="800" advTm="11971">
        <p:blinds dir="vert"/>
      </p:transition>
    </mc:Choice>
    <mc:Fallback>
      <p:transition spd="slow" advTm="11971">
        <p:blinds dir="ver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5"/>
                                            </p:tgtEl>
                                            <p:attrNameLst>
                                              <p:attrName>style.visibility</p:attrName>
                                            </p:attrNameLst>
                                          </p:cBhvr>
                                          <p:to>
                                            <p:strVal val="visible"/>
                                          </p:to>
                                        </p:set>
                                        <p:anim calcmode="lin" valueType="num">
                                          <p:cBhvr>
                                            <p:cTn id="7" dur="40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55"/>
                                            </p:tgtEl>
                                            <p:attrNameLst>
                                              <p:attrName>ppt_y</p:attrName>
                                            </p:attrNameLst>
                                          </p:cBhvr>
                                          <p:tavLst>
                                            <p:tav tm="0">
                                              <p:val>
                                                <p:strVal val="#ppt_y"/>
                                              </p:val>
                                            </p:tav>
                                            <p:tav tm="100000">
                                              <p:val>
                                                <p:strVal val="#ppt_y"/>
                                              </p:val>
                                            </p:tav>
                                          </p:tavLst>
                                        </p:anim>
                                        <p:anim calcmode="lin" valueType="num">
                                          <p:cBhvr>
                                            <p:cTn id="9" dur="40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5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55"/>
                                            </p:tgtEl>
                                          </p:cBhvr>
                                        </p:animEffect>
                                      </p:childTnLst>
                                    </p:cTn>
                                  </p:par>
                                </p:childTnLst>
                              </p:cTn>
                            </p:par>
                            <p:par>
                              <p:cTn id="12" fill="hold">
                                <p:stCondLst>
                                  <p:cond delay="720"/>
                                </p:stCondLst>
                                <p:childTnLst>
                                  <p:par>
                                    <p:cTn id="13" presetID="21" presetClass="entr" presetSubtype="1"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heel(1)">
                                          <p:cBhvr>
                                            <p:cTn id="15" dur="2000"/>
                                            <p:tgtEl>
                                              <p:spTgt spid="16"/>
                                            </p:tgtEl>
                                          </p:cBhvr>
                                        </p:animEffect>
                                      </p:childTnLst>
                                    </p:cTn>
                                  </p:par>
                                </p:childTnLst>
                              </p:cTn>
                            </p:par>
                            <p:par>
                              <p:cTn id="16" fill="hold">
                                <p:stCondLst>
                                  <p:cond delay="2720"/>
                                </p:stCondLst>
                                <p:childTnLst>
                                  <p:par>
                                    <p:cTn id="17" presetID="2" presetClass="entr" presetSubtype="1" fill="hold" grpId="0" nodeType="afterEffect" p14:presetBounceEnd="40000">
                                      <p:stCondLst>
                                        <p:cond delay="0"/>
                                      </p:stCondLst>
                                      <p:childTnLst>
                                        <p:set>
                                          <p:cBhvr>
                                            <p:cTn id="18" dur="1" fill="hold">
                                              <p:stCondLst>
                                                <p:cond delay="0"/>
                                              </p:stCondLst>
                                            </p:cTn>
                                            <p:tgtEl>
                                              <p:spTgt spid="50"/>
                                            </p:tgtEl>
                                            <p:attrNameLst>
                                              <p:attrName>style.visibility</p:attrName>
                                            </p:attrNameLst>
                                          </p:cBhvr>
                                          <p:to>
                                            <p:strVal val="visible"/>
                                          </p:to>
                                        </p:set>
                                        <p:anim calcmode="lin" valueType="num" p14:bounceEnd="40000">
                                          <p:cBhvr additive="base">
                                            <p:cTn id="19" dur="500" fill="hold"/>
                                            <p:tgtEl>
                                              <p:spTgt spid="50"/>
                                            </p:tgtEl>
                                            <p:attrNameLst>
                                              <p:attrName>ppt_x</p:attrName>
                                            </p:attrNameLst>
                                          </p:cBhvr>
                                          <p:tavLst>
                                            <p:tav tm="0">
                                              <p:val>
                                                <p:strVal val="#ppt_x"/>
                                              </p:val>
                                            </p:tav>
                                            <p:tav tm="100000">
                                              <p:val>
                                                <p:strVal val="#ppt_x"/>
                                              </p:val>
                                            </p:tav>
                                          </p:tavLst>
                                        </p:anim>
                                        <p:anim calcmode="lin" valueType="num" p14:bounceEnd="40000">
                                          <p:cBhvr additive="base">
                                            <p:cTn id="20" dur="500" fill="hold"/>
                                            <p:tgtEl>
                                              <p:spTgt spid="50"/>
                                            </p:tgtEl>
                                            <p:attrNameLst>
                                              <p:attrName>ppt_y</p:attrName>
                                            </p:attrNameLst>
                                          </p:cBhvr>
                                          <p:tavLst>
                                            <p:tav tm="0">
                                              <p:val>
                                                <p:strVal val="0-#ppt_h/2"/>
                                              </p:val>
                                            </p:tav>
                                            <p:tav tm="100000">
                                              <p:val>
                                                <p:strVal val="#ppt_y"/>
                                              </p:val>
                                            </p:tav>
                                          </p:tavLst>
                                        </p:anim>
                                      </p:childTnLst>
                                    </p:cTn>
                                  </p:par>
                                </p:childTnLst>
                              </p:cTn>
                            </p:par>
                            <p:par>
                              <p:cTn id="21" fill="hold">
                                <p:stCondLst>
                                  <p:cond delay="3220"/>
                                </p:stCondLst>
                                <p:childTnLst>
                                  <p:par>
                                    <p:cTn id="22" presetID="16" presetClass="entr" presetSubtype="21" fill="hold" grpId="0" nodeType="after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barn(inVertical)">
                                          <p:cBhvr>
                                            <p:cTn id="24" dur="500"/>
                                            <p:tgtEl>
                                              <p:spTgt spid="19"/>
                                            </p:tgtEl>
                                          </p:cBhvr>
                                        </p:animEffect>
                                      </p:childTnLst>
                                    </p:cTn>
                                  </p:par>
                                </p:childTnLst>
                              </p:cTn>
                            </p:par>
                            <p:par>
                              <p:cTn id="25" fill="hold">
                                <p:stCondLst>
                                  <p:cond delay="3720"/>
                                </p:stCondLst>
                                <p:childTnLst>
                                  <p:par>
                                    <p:cTn id="26" presetID="22" presetClass="entr" presetSubtype="1" fill="hold" grpId="0" nodeType="after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wipe(up)">
                                          <p:cBhvr>
                                            <p:cTn id="28" dur="500"/>
                                            <p:tgtEl>
                                              <p:spTgt spid="18"/>
                                            </p:tgtEl>
                                          </p:cBhvr>
                                        </p:animEffect>
                                      </p:childTnLst>
                                    </p:cTn>
                                  </p:par>
                                </p:childTnLst>
                              </p:cTn>
                            </p:par>
                            <p:par>
                              <p:cTn id="29" fill="hold">
                                <p:stCondLst>
                                  <p:cond delay="4220"/>
                                </p:stCondLst>
                                <p:childTnLst>
                                  <p:par>
                                    <p:cTn id="30" presetID="21" presetClass="entr" presetSubtype="1" fill="hold" grpId="0" nodeType="after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wheel(1)">
                                          <p:cBhvr>
                                            <p:cTn id="32" dur="2000"/>
                                            <p:tgtEl>
                                              <p:spTgt spid="4"/>
                                            </p:tgtEl>
                                          </p:cBhvr>
                                        </p:animEffect>
                                      </p:childTnLst>
                                    </p:cTn>
                                  </p:par>
                                </p:childTnLst>
                              </p:cTn>
                            </p:par>
                            <p:par>
                              <p:cTn id="33" fill="hold">
                                <p:stCondLst>
                                  <p:cond delay="6220"/>
                                </p:stCondLst>
                                <p:childTnLst>
                                  <p:par>
                                    <p:cTn id="34" presetID="22" presetClass="entr" presetSubtype="2" fill="hold" grpId="0" nodeType="afterEffect">
                                      <p:stCondLst>
                                        <p:cond delay="0"/>
                                      </p:stCondLst>
                                      <p:childTnLst>
                                        <p:set>
                                          <p:cBhvr>
                                            <p:cTn id="35" dur="1" fill="hold">
                                              <p:stCondLst>
                                                <p:cond delay="0"/>
                                              </p:stCondLst>
                                            </p:cTn>
                                            <p:tgtEl>
                                              <p:spTgt spid="5"/>
                                            </p:tgtEl>
                                            <p:attrNameLst>
                                              <p:attrName>style.visibility</p:attrName>
                                            </p:attrNameLst>
                                          </p:cBhvr>
                                          <p:to>
                                            <p:strVal val="visible"/>
                                          </p:to>
                                        </p:set>
                                        <p:animEffect transition="in" filter="wipe(right)">
                                          <p:cBhvr>
                                            <p:cTn id="36" dur="500"/>
                                            <p:tgtEl>
                                              <p:spTgt spid="5"/>
                                            </p:tgtEl>
                                          </p:cBhvr>
                                        </p:animEffect>
                                      </p:childTnLst>
                                    </p:cTn>
                                  </p:par>
                                  <p:par>
                                    <p:cTn id="37" presetID="22" presetClass="entr" presetSubtype="2" fill="hold" grpId="0" nodeType="with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wipe(right)">
                                          <p:cBhvr>
                                            <p:cTn id="39" dur="500"/>
                                            <p:tgtEl>
                                              <p:spTgt spid="8"/>
                                            </p:tgtEl>
                                          </p:cBhvr>
                                        </p:animEffect>
                                      </p:childTnLst>
                                    </p:cTn>
                                  </p:par>
                                  <p:par>
                                    <p:cTn id="40" presetID="22" presetClass="entr" presetSubtype="2" fill="hold" grpId="0" nodeType="with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wipe(right)">
                                          <p:cBhvr>
                                            <p:cTn id="42" dur="500"/>
                                            <p:tgtEl>
                                              <p:spTgt spid="7"/>
                                            </p:tgtEl>
                                          </p:cBhvr>
                                        </p:animEffect>
                                      </p:childTnLst>
                                    </p:cTn>
                                  </p:par>
                                  <p:par>
                                    <p:cTn id="43" presetID="22" presetClass="entr" presetSubtype="2" fill="hold" grpId="0" nodeType="withEffect">
                                      <p:stCondLst>
                                        <p:cond delay="0"/>
                                      </p:stCondLst>
                                      <p:childTnLst>
                                        <p:set>
                                          <p:cBhvr>
                                            <p:cTn id="44" dur="1" fill="hold">
                                              <p:stCondLst>
                                                <p:cond delay="0"/>
                                              </p:stCondLst>
                                            </p:cTn>
                                            <p:tgtEl>
                                              <p:spTgt spid="9"/>
                                            </p:tgtEl>
                                            <p:attrNameLst>
                                              <p:attrName>style.visibility</p:attrName>
                                            </p:attrNameLst>
                                          </p:cBhvr>
                                          <p:to>
                                            <p:strVal val="visible"/>
                                          </p:to>
                                        </p:set>
                                        <p:animEffect transition="in" filter="wipe(right)">
                                          <p:cBhvr>
                                            <p:cTn id="45" dur="500"/>
                                            <p:tgtEl>
                                              <p:spTgt spid="9"/>
                                            </p:tgtEl>
                                          </p:cBhvr>
                                        </p:animEffect>
                                      </p:childTnLst>
                                    </p:cTn>
                                  </p:par>
                                  <p:par>
                                    <p:cTn id="46" presetID="22" presetClass="entr" presetSubtype="2" fill="hold" grpId="0" nodeType="withEffect">
                                      <p:stCondLst>
                                        <p:cond delay="0"/>
                                      </p:stCondLst>
                                      <p:childTnLst>
                                        <p:set>
                                          <p:cBhvr>
                                            <p:cTn id="47" dur="1" fill="hold">
                                              <p:stCondLst>
                                                <p:cond delay="0"/>
                                              </p:stCondLst>
                                            </p:cTn>
                                            <p:tgtEl>
                                              <p:spTgt spid="6"/>
                                            </p:tgtEl>
                                            <p:attrNameLst>
                                              <p:attrName>style.visibility</p:attrName>
                                            </p:attrNameLst>
                                          </p:cBhvr>
                                          <p:to>
                                            <p:strVal val="visible"/>
                                          </p:to>
                                        </p:set>
                                        <p:animEffect transition="in" filter="wipe(right)">
                                          <p:cBhvr>
                                            <p:cTn id="48" dur="500"/>
                                            <p:tgtEl>
                                              <p:spTgt spid="6"/>
                                            </p:tgtEl>
                                          </p:cBhvr>
                                        </p:animEffect>
                                      </p:childTnLst>
                                    </p:cTn>
                                  </p:par>
                                </p:childTnLst>
                              </p:cTn>
                            </p:par>
                            <p:par>
                              <p:cTn id="49" fill="hold">
                                <p:stCondLst>
                                  <p:cond delay="6720"/>
                                </p:stCondLst>
                                <p:childTnLst>
                                  <p:par>
                                    <p:cTn id="50" presetID="53" presetClass="entr" presetSubtype="16" fill="hold" nodeType="afterEffect">
                                      <p:stCondLst>
                                        <p:cond delay="0"/>
                                      </p:stCondLst>
                                      <p:childTnLst>
                                        <p:set>
                                          <p:cBhvr>
                                            <p:cTn id="51" dur="1" fill="hold">
                                              <p:stCondLst>
                                                <p:cond delay="0"/>
                                              </p:stCondLst>
                                            </p:cTn>
                                            <p:tgtEl>
                                              <p:spTgt spid="20"/>
                                            </p:tgtEl>
                                            <p:attrNameLst>
                                              <p:attrName>style.visibility</p:attrName>
                                            </p:attrNameLst>
                                          </p:cBhvr>
                                          <p:to>
                                            <p:strVal val="visible"/>
                                          </p:to>
                                        </p:set>
                                        <p:anim calcmode="lin" valueType="num">
                                          <p:cBhvr>
                                            <p:cTn id="52" dur="300" fill="hold"/>
                                            <p:tgtEl>
                                              <p:spTgt spid="20"/>
                                            </p:tgtEl>
                                            <p:attrNameLst>
                                              <p:attrName>ppt_w</p:attrName>
                                            </p:attrNameLst>
                                          </p:cBhvr>
                                          <p:tavLst>
                                            <p:tav tm="0">
                                              <p:val>
                                                <p:fltVal val="0"/>
                                              </p:val>
                                            </p:tav>
                                            <p:tav tm="100000">
                                              <p:val>
                                                <p:strVal val="#ppt_w"/>
                                              </p:val>
                                            </p:tav>
                                          </p:tavLst>
                                        </p:anim>
                                        <p:anim calcmode="lin" valueType="num">
                                          <p:cBhvr>
                                            <p:cTn id="53" dur="300" fill="hold"/>
                                            <p:tgtEl>
                                              <p:spTgt spid="20"/>
                                            </p:tgtEl>
                                            <p:attrNameLst>
                                              <p:attrName>ppt_h</p:attrName>
                                            </p:attrNameLst>
                                          </p:cBhvr>
                                          <p:tavLst>
                                            <p:tav tm="0">
                                              <p:val>
                                                <p:fltVal val="0"/>
                                              </p:val>
                                            </p:tav>
                                            <p:tav tm="100000">
                                              <p:val>
                                                <p:strVal val="#ppt_h"/>
                                              </p:val>
                                            </p:tav>
                                          </p:tavLst>
                                        </p:anim>
                                        <p:animEffect transition="in" filter="fade">
                                          <p:cBhvr>
                                            <p:cTn id="54" dur="300"/>
                                            <p:tgtEl>
                                              <p:spTgt spid="20"/>
                                            </p:tgtEl>
                                          </p:cBhvr>
                                        </p:animEffect>
                                      </p:childTnLst>
                                    </p:cTn>
                                  </p:par>
                                  <p:par>
                                    <p:cTn id="55" presetID="53" presetClass="entr" presetSubtype="16" fill="hold" nodeType="withEffect">
                                      <p:stCondLst>
                                        <p:cond delay="0"/>
                                      </p:stCondLst>
                                      <p:childTnLst>
                                        <p:set>
                                          <p:cBhvr>
                                            <p:cTn id="56" dur="1" fill="hold">
                                              <p:stCondLst>
                                                <p:cond delay="0"/>
                                              </p:stCondLst>
                                            </p:cTn>
                                            <p:tgtEl>
                                              <p:spTgt spid="23"/>
                                            </p:tgtEl>
                                            <p:attrNameLst>
                                              <p:attrName>style.visibility</p:attrName>
                                            </p:attrNameLst>
                                          </p:cBhvr>
                                          <p:to>
                                            <p:strVal val="visible"/>
                                          </p:to>
                                        </p:set>
                                        <p:anim calcmode="lin" valueType="num">
                                          <p:cBhvr>
                                            <p:cTn id="57" dur="300" fill="hold"/>
                                            <p:tgtEl>
                                              <p:spTgt spid="23"/>
                                            </p:tgtEl>
                                            <p:attrNameLst>
                                              <p:attrName>ppt_w</p:attrName>
                                            </p:attrNameLst>
                                          </p:cBhvr>
                                          <p:tavLst>
                                            <p:tav tm="0">
                                              <p:val>
                                                <p:fltVal val="0"/>
                                              </p:val>
                                            </p:tav>
                                            <p:tav tm="100000">
                                              <p:val>
                                                <p:strVal val="#ppt_w"/>
                                              </p:val>
                                            </p:tav>
                                          </p:tavLst>
                                        </p:anim>
                                        <p:anim calcmode="lin" valueType="num">
                                          <p:cBhvr>
                                            <p:cTn id="58" dur="300" fill="hold"/>
                                            <p:tgtEl>
                                              <p:spTgt spid="23"/>
                                            </p:tgtEl>
                                            <p:attrNameLst>
                                              <p:attrName>ppt_h</p:attrName>
                                            </p:attrNameLst>
                                          </p:cBhvr>
                                          <p:tavLst>
                                            <p:tav tm="0">
                                              <p:val>
                                                <p:fltVal val="0"/>
                                              </p:val>
                                            </p:tav>
                                            <p:tav tm="100000">
                                              <p:val>
                                                <p:strVal val="#ppt_h"/>
                                              </p:val>
                                            </p:tav>
                                          </p:tavLst>
                                        </p:anim>
                                        <p:animEffect transition="in" filter="fade">
                                          <p:cBhvr>
                                            <p:cTn id="59" dur="300"/>
                                            <p:tgtEl>
                                              <p:spTgt spid="23"/>
                                            </p:tgtEl>
                                          </p:cBhvr>
                                        </p:animEffect>
                                      </p:childTnLst>
                                    </p:cTn>
                                  </p:par>
                                  <p:par>
                                    <p:cTn id="60" presetID="53" presetClass="entr" presetSubtype="16" fill="hold" nodeType="withEffect">
                                      <p:stCondLst>
                                        <p:cond delay="0"/>
                                      </p:stCondLst>
                                      <p:childTnLst>
                                        <p:set>
                                          <p:cBhvr>
                                            <p:cTn id="61" dur="1" fill="hold">
                                              <p:stCondLst>
                                                <p:cond delay="0"/>
                                              </p:stCondLst>
                                            </p:cTn>
                                            <p:tgtEl>
                                              <p:spTgt spid="26"/>
                                            </p:tgtEl>
                                            <p:attrNameLst>
                                              <p:attrName>style.visibility</p:attrName>
                                            </p:attrNameLst>
                                          </p:cBhvr>
                                          <p:to>
                                            <p:strVal val="visible"/>
                                          </p:to>
                                        </p:set>
                                        <p:anim calcmode="lin" valueType="num">
                                          <p:cBhvr>
                                            <p:cTn id="62" dur="300" fill="hold"/>
                                            <p:tgtEl>
                                              <p:spTgt spid="26"/>
                                            </p:tgtEl>
                                            <p:attrNameLst>
                                              <p:attrName>ppt_w</p:attrName>
                                            </p:attrNameLst>
                                          </p:cBhvr>
                                          <p:tavLst>
                                            <p:tav tm="0">
                                              <p:val>
                                                <p:fltVal val="0"/>
                                              </p:val>
                                            </p:tav>
                                            <p:tav tm="100000">
                                              <p:val>
                                                <p:strVal val="#ppt_w"/>
                                              </p:val>
                                            </p:tav>
                                          </p:tavLst>
                                        </p:anim>
                                        <p:anim calcmode="lin" valueType="num">
                                          <p:cBhvr>
                                            <p:cTn id="63" dur="300" fill="hold"/>
                                            <p:tgtEl>
                                              <p:spTgt spid="26"/>
                                            </p:tgtEl>
                                            <p:attrNameLst>
                                              <p:attrName>ppt_h</p:attrName>
                                            </p:attrNameLst>
                                          </p:cBhvr>
                                          <p:tavLst>
                                            <p:tav tm="0">
                                              <p:val>
                                                <p:fltVal val="0"/>
                                              </p:val>
                                            </p:tav>
                                            <p:tav tm="100000">
                                              <p:val>
                                                <p:strVal val="#ppt_h"/>
                                              </p:val>
                                            </p:tav>
                                          </p:tavLst>
                                        </p:anim>
                                        <p:animEffect transition="in" filter="fade">
                                          <p:cBhvr>
                                            <p:cTn id="64" dur="300"/>
                                            <p:tgtEl>
                                              <p:spTgt spid="26"/>
                                            </p:tgtEl>
                                          </p:cBhvr>
                                        </p:animEffect>
                                      </p:childTnLst>
                                    </p:cTn>
                                  </p:par>
                                  <p:par>
                                    <p:cTn id="65" presetID="53" presetClass="entr" presetSubtype="16" fill="hold" nodeType="withEffect">
                                      <p:stCondLst>
                                        <p:cond delay="0"/>
                                      </p:stCondLst>
                                      <p:childTnLst>
                                        <p:set>
                                          <p:cBhvr>
                                            <p:cTn id="66" dur="1" fill="hold">
                                              <p:stCondLst>
                                                <p:cond delay="0"/>
                                              </p:stCondLst>
                                            </p:cTn>
                                            <p:tgtEl>
                                              <p:spTgt spid="29"/>
                                            </p:tgtEl>
                                            <p:attrNameLst>
                                              <p:attrName>style.visibility</p:attrName>
                                            </p:attrNameLst>
                                          </p:cBhvr>
                                          <p:to>
                                            <p:strVal val="visible"/>
                                          </p:to>
                                        </p:set>
                                        <p:anim calcmode="lin" valueType="num">
                                          <p:cBhvr>
                                            <p:cTn id="67" dur="300" fill="hold"/>
                                            <p:tgtEl>
                                              <p:spTgt spid="29"/>
                                            </p:tgtEl>
                                            <p:attrNameLst>
                                              <p:attrName>ppt_w</p:attrName>
                                            </p:attrNameLst>
                                          </p:cBhvr>
                                          <p:tavLst>
                                            <p:tav tm="0">
                                              <p:val>
                                                <p:fltVal val="0"/>
                                              </p:val>
                                            </p:tav>
                                            <p:tav tm="100000">
                                              <p:val>
                                                <p:strVal val="#ppt_w"/>
                                              </p:val>
                                            </p:tav>
                                          </p:tavLst>
                                        </p:anim>
                                        <p:anim calcmode="lin" valueType="num">
                                          <p:cBhvr>
                                            <p:cTn id="68" dur="300" fill="hold"/>
                                            <p:tgtEl>
                                              <p:spTgt spid="29"/>
                                            </p:tgtEl>
                                            <p:attrNameLst>
                                              <p:attrName>ppt_h</p:attrName>
                                            </p:attrNameLst>
                                          </p:cBhvr>
                                          <p:tavLst>
                                            <p:tav tm="0">
                                              <p:val>
                                                <p:fltVal val="0"/>
                                              </p:val>
                                            </p:tav>
                                            <p:tav tm="100000">
                                              <p:val>
                                                <p:strVal val="#ppt_h"/>
                                              </p:val>
                                            </p:tav>
                                          </p:tavLst>
                                        </p:anim>
                                        <p:animEffect transition="in" filter="fade">
                                          <p:cBhvr>
                                            <p:cTn id="69" dur="300"/>
                                            <p:tgtEl>
                                              <p:spTgt spid="29"/>
                                            </p:tgtEl>
                                          </p:cBhvr>
                                        </p:animEffect>
                                      </p:childTnLst>
                                    </p:cTn>
                                  </p:par>
                                  <p:par>
                                    <p:cTn id="70" presetID="53" presetClass="entr" presetSubtype="16" fill="hold" nodeType="withEffect">
                                      <p:stCondLst>
                                        <p:cond delay="0"/>
                                      </p:stCondLst>
                                      <p:childTnLst>
                                        <p:set>
                                          <p:cBhvr>
                                            <p:cTn id="71" dur="1" fill="hold">
                                              <p:stCondLst>
                                                <p:cond delay="0"/>
                                              </p:stCondLst>
                                            </p:cTn>
                                            <p:tgtEl>
                                              <p:spTgt spid="32"/>
                                            </p:tgtEl>
                                            <p:attrNameLst>
                                              <p:attrName>style.visibility</p:attrName>
                                            </p:attrNameLst>
                                          </p:cBhvr>
                                          <p:to>
                                            <p:strVal val="visible"/>
                                          </p:to>
                                        </p:set>
                                        <p:anim calcmode="lin" valueType="num">
                                          <p:cBhvr>
                                            <p:cTn id="72" dur="300" fill="hold"/>
                                            <p:tgtEl>
                                              <p:spTgt spid="32"/>
                                            </p:tgtEl>
                                            <p:attrNameLst>
                                              <p:attrName>ppt_w</p:attrName>
                                            </p:attrNameLst>
                                          </p:cBhvr>
                                          <p:tavLst>
                                            <p:tav tm="0">
                                              <p:val>
                                                <p:fltVal val="0"/>
                                              </p:val>
                                            </p:tav>
                                            <p:tav tm="100000">
                                              <p:val>
                                                <p:strVal val="#ppt_w"/>
                                              </p:val>
                                            </p:tav>
                                          </p:tavLst>
                                        </p:anim>
                                        <p:anim calcmode="lin" valueType="num">
                                          <p:cBhvr>
                                            <p:cTn id="73" dur="300" fill="hold"/>
                                            <p:tgtEl>
                                              <p:spTgt spid="32"/>
                                            </p:tgtEl>
                                            <p:attrNameLst>
                                              <p:attrName>ppt_h</p:attrName>
                                            </p:attrNameLst>
                                          </p:cBhvr>
                                          <p:tavLst>
                                            <p:tav tm="0">
                                              <p:val>
                                                <p:fltVal val="0"/>
                                              </p:val>
                                            </p:tav>
                                            <p:tav tm="100000">
                                              <p:val>
                                                <p:strVal val="#ppt_h"/>
                                              </p:val>
                                            </p:tav>
                                          </p:tavLst>
                                        </p:anim>
                                        <p:animEffect transition="in" filter="fade">
                                          <p:cBhvr>
                                            <p:cTn id="74" dur="300"/>
                                            <p:tgtEl>
                                              <p:spTgt spid="32"/>
                                            </p:tgtEl>
                                          </p:cBhvr>
                                        </p:animEffect>
                                      </p:childTnLst>
                                    </p:cTn>
                                  </p:par>
                                </p:childTnLst>
                              </p:cTn>
                            </p:par>
                            <p:par>
                              <p:cTn id="75" fill="hold">
                                <p:stCondLst>
                                  <p:cond delay="7020"/>
                                </p:stCondLst>
                                <p:childTnLst>
                                  <p:par>
                                    <p:cTn id="76" presetID="21" presetClass="entr" presetSubtype="1" fill="hold" grpId="0" nodeType="afterEffect">
                                      <p:stCondLst>
                                        <p:cond delay="0"/>
                                      </p:stCondLst>
                                      <p:childTnLst>
                                        <p:set>
                                          <p:cBhvr>
                                            <p:cTn id="77" dur="1" fill="hold">
                                              <p:stCondLst>
                                                <p:cond delay="0"/>
                                              </p:stCondLst>
                                            </p:cTn>
                                            <p:tgtEl>
                                              <p:spTgt spid="10"/>
                                            </p:tgtEl>
                                            <p:attrNameLst>
                                              <p:attrName>style.visibility</p:attrName>
                                            </p:attrNameLst>
                                          </p:cBhvr>
                                          <p:to>
                                            <p:strVal val="visible"/>
                                          </p:to>
                                        </p:set>
                                        <p:animEffect transition="in" filter="wheel(1)">
                                          <p:cBhvr>
                                            <p:cTn id="78" dur="2000"/>
                                            <p:tgtEl>
                                              <p:spTgt spid="10"/>
                                            </p:tgtEl>
                                          </p:cBhvr>
                                        </p:animEffect>
                                      </p:childTnLst>
                                    </p:cTn>
                                  </p:par>
                                </p:childTnLst>
                              </p:cTn>
                            </p:par>
                            <p:par>
                              <p:cTn id="79" fill="hold">
                                <p:stCondLst>
                                  <p:cond delay="9020"/>
                                </p:stCondLst>
                                <p:childTnLst>
                                  <p:par>
                                    <p:cTn id="80" presetID="22" presetClass="entr" presetSubtype="8" fill="hold" grpId="0" nodeType="afterEffect">
                                      <p:stCondLst>
                                        <p:cond delay="0"/>
                                      </p:stCondLst>
                                      <p:childTnLst>
                                        <p:set>
                                          <p:cBhvr>
                                            <p:cTn id="81" dur="1" fill="hold">
                                              <p:stCondLst>
                                                <p:cond delay="0"/>
                                              </p:stCondLst>
                                            </p:cTn>
                                            <p:tgtEl>
                                              <p:spTgt spid="11"/>
                                            </p:tgtEl>
                                            <p:attrNameLst>
                                              <p:attrName>style.visibility</p:attrName>
                                            </p:attrNameLst>
                                          </p:cBhvr>
                                          <p:to>
                                            <p:strVal val="visible"/>
                                          </p:to>
                                        </p:set>
                                        <p:animEffect transition="in" filter="wipe(left)">
                                          <p:cBhvr>
                                            <p:cTn id="82" dur="500"/>
                                            <p:tgtEl>
                                              <p:spTgt spid="11"/>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14"/>
                                            </p:tgtEl>
                                            <p:attrNameLst>
                                              <p:attrName>style.visibility</p:attrName>
                                            </p:attrNameLst>
                                          </p:cBhvr>
                                          <p:to>
                                            <p:strVal val="visible"/>
                                          </p:to>
                                        </p:set>
                                        <p:animEffect transition="in" filter="wipe(left)">
                                          <p:cBhvr>
                                            <p:cTn id="85" dur="500"/>
                                            <p:tgtEl>
                                              <p:spTgt spid="14"/>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13"/>
                                            </p:tgtEl>
                                            <p:attrNameLst>
                                              <p:attrName>style.visibility</p:attrName>
                                            </p:attrNameLst>
                                          </p:cBhvr>
                                          <p:to>
                                            <p:strVal val="visible"/>
                                          </p:to>
                                        </p:set>
                                        <p:animEffect transition="in" filter="wipe(left)">
                                          <p:cBhvr>
                                            <p:cTn id="88" dur="500"/>
                                            <p:tgtEl>
                                              <p:spTgt spid="13"/>
                                            </p:tgtEl>
                                          </p:cBhvr>
                                        </p:animEffect>
                                      </p:childTnLst>
                                    </p:cTn>
                                  </p:par>
                                  <p:par>
                                    <p:cTn id="89" presetID="22" presetClass="entr" presetSubtype="8" fill="hold" grpId="0" nodeType="withEffect">
                                      <p:stCondLst>
                                        <p:cond delay="0"/>
                                      </p:stCondLst>
                                      <p:childTnLst>
                                        <p:set>
                                          <p:cBhvr>
                                            <p:cTn id="90" dur="1" fill="hold">
                                              <p:stCondLst>
                                                <p:cond delay="0"/>
                                              </p:stCondLst>
                                            </p:cTn>
                                            <p:tgtEl>
                                              <p:spTgt spid="15"/>
                                            </p:tgtEl>
                                            <p:attrNameLst>
                                              <p:attrName>style.visibility</p:attrName>
                                            </p:attrNameLst>
                                          </p:cBhvr>
                                          <p:to>
                                            <p:strVal val="visible"/>
                                          </p:to>
                                        </p:set>
                                        <p:animEffect transition="in" filter="wipe(left)">
                                          <p:cBhvr>
                                            <p:cTn id="91" dur="500"/>
                                            <p:tgtEl>
                                              <p:spTgt spid="15"/>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12"/>
                                            </p:tgtEl>
                                            <p:attrNameLst>
                                              <p:attrName>style.visibility</p:attrName>
                                            </p:attrNameLst>
                                          </p:cBhvr>
                                          <p:to>
                                            <p:strVal val="visible"/>
                                          </p:to>
                                        </p:set>
                                        <p:animEffect transition="in" filter="wipe(left)">
                                          <p:cBhvr>
                                            <p:cTn id="94" dur="500"/>
                                            <p:tgtEl>
                                              <p:spTgt spid="12"/>
                                            </p:tgtEl>
                                          </p:cBhvr>
                                        </p:animEffect>
                                      </p:childTnLst>
                                    </p:cTn>
                                  </p:par>
                                </p:childTnLst>
                              </p:cTn>
                            </p:par>
                            <p:par>
                              <p:cTn id="95" fill="hold">
                                <p:stCondLst>
                                  <p:cond delay="9520"/>
                                </p:stCondLst>
                                <p:childTnLst>
                                  <p:par>
                                    <p:cTn id="96" presetID="53" presetClass="entr" presetSubtype="16" fill="hold" nodeType="afterEffect">
                                      <p:stCondLst>
                                        <p:cond delay="0"/>
                                      </p:stCondLst>
                                      <p:childTnLst>
                                        <p:set>
                                          <p:cBhvr>
                                            <p:cTn id="97" dur="1" fill="hold">
                                              <p:stCondLst>
                                                <p:cond delay="0"/>
                                              </p:stCondLst>
                                            </p:cTn>
                                            <p:tgtEl>
                                              <p:spTgt spid="47"/>
                                            </p:tgtEl>
                                            <p:attrNameLst>
                                              <p:attrName>style.visibility</p:attrName>
                                            </p:attrNameLst>
                                          </p:cBhvr>
                                          <p:to>
                                            <p:strVal val="visible"/>
                                          </p:to>
                                        </p:set>
                                        <p:anim calcmode="lin" valueType="num">
                                          <p:cBhvr>
                                            <p:cTn id="98" dur="300" fill="hold"/>
                                            <p:tgtEl>
                                              <p:spTgt spid="47"/>
                                            </p:tgtEl>
                                            <p:attrNameLst>
                                              <p:attrName>ppt_w</p:attrName>
                                            </p:attrNameLst>
                                          </p:cBhvr>
                                          <p:tavLst>
                                            <p:tav tm="0">
                                              <p:val>
                                                <p:fltVal val="0"/>
                                              </p:val>
                                            </p:tav>
                                            <p:tav tm="100000">
                                              <p:val>
                                                <p:strVal val="#ppt_w"/>
                                              </p:val>
                                            </p:tav>
                                          </p:tavLst>
                                        </p:anim>
                                        <p:anim calcmode="lin" valueType="num">
                                          <p:cBhvr>
                                            <p:cTn id="99" dur="300" fill="hold"/>
                                            <p:tgtEl>
                                              <p:spTgt spid="47"/>
                                            </p:tgtEl>
                                            <p:attrNameLst>
                                              <p:attrName>ppt_h</p:attrName>
                                            </p:attrNameLst>
                                          </p:cBhvr>
                                          <p:tavLst>
                                            <p:tav tm="0">
                                              <p:val>
                                                <p:fltVal val="0"/>
                                              </p:val>
                                            </p:tav>
                                            <p:tav tm="100000">
                                              <p:val>
                                                <p:strVal val="#ppt_h"/>
                                              </p:val>
                                            </p:tav>
                                          </p:tavLst>
                                        </p:anim>
                                        <p:animEffect transition="in" filter="fade">
                                          <p:cBhvr>
                                            <p:cTn id="100" dur="300"/>
                                            <p:tgtEl>
                                              <p:spTgt spid="47"/>
                                            </p:tgtEl>
                                          </p:cBhvr>
                                        </p:animEffect>
                                      </p:childTnLst>
                                    </p:cTn>
                                  </p:par>
                                  <p:par>
                                    <p:cTn id="101" presetID="53" presetClass="entr" presetSubtype="16" fill="hold" nodeType="withEffect">
                                      <p:stCondLst>
                                        <p:cond delay="0"/>
                                      </p:stCondLst>
                                      <p:childTnLst>
                                        <p:set>
                                          <p:cBhvr>
                                            <p:cTn id="102" dur="1" fill="hold">
                                              <p:stCondLst>
                                                <p:cond delay="0"/>
                                              </p:stCondLst>
                                            </p:cTn>
                                            <p:tgtEl>
                                              <p:spTgt spid="44"/>
                                            </p:tgtEl>
                                            <p:attrNameLst>
                                              <p:attrName>style.visibility</p:attrName>
                                            </p:attrNameLst>
                                          </p:cBhvr>
                                          <p:to>
                                            <p:strVal val="visible"/>
                                          </p:to>
                                        </p:set>
                                        <p:anim calcmode="lin" valueType="num">
                                          <p:cBhvr>
                                            <p:cTn id="103" dur="300" fill="hold"/>
                                            <p:tgtEl>
                                              <p:spTgt spid="44"/>
                                            </p:tgtEl>
                                            <p:attrNameLst>
                                              <p:attrName>ppt_w</p:attrName>
                                            </p:attrNameLst>
                                          </p:cBhvr>
                                          <p:tavLst>
                                            <p:tav tm="0">
                                              <p:val>
                                                <p:fltVal val="0"/>
                                              </p:val>
                                            </p:tav>
                                            <p:tav tm="100000">
                                              <p:val>
                                                <p:strVal val="#ppt_w"/>
                                              </p:val>
                                            </p:tav>
                                          </p:tavLst>
                                        </p:anim>
                                        <p:anim calcmode="lin" valueType="num">
                                          <p:cBhvr>
                                            <p:cTn id="104" dur="300" fill="hold"/>
                                            <p:tgtEl>
                                              <p:spTgt spid="44"/>
                                            </p:tgtEl>
                                            <p:attrNameLst>
                                              <p:attrName>ppt_h</p:attrName>
                                            </p:attrNameLst>
                                          </p:cBhvr>
                                          <p:tavLst>
                                            <p:tav tm="0">
                                              <p:val>
                                                <p:fltVal val="0"/>
                                              </p:val>
                                            </p:tav>
                                            <p:tav tm="100000">
                                              <p:val>
                                                <p:strVal val="#ppt_h"/>
                                              </p:val>
                                            </p:tav>
                                          </p:tavLst>
                                        </p:anim>
                                        <p:animEffect transition="in" filter="fade">
                                          <p:cBhvr>
                                            <p:cTn id="105" dur="300"/>
                                            <p:tgtEl>
                                              <p:spTgt spid="44"/>
                                            </p:tgtEl>
                                          </p:cBhvr>
                                        </p:animEffect>
                                      </p:childTnLst>
                                    </p:cTn>
                                  </p:par>
                                  <p:par>
                                    <p:cTn id="106" presetID="53" presetClass="entr" presetSubtype="16" fill="hold" nodeType="withEffect">
                                      <p:stCondLst>
                                        <p:cond delay="0"/>
                                      </p:stCondLst>
                                      <p:childTnLst>
                                        <p:set>
                                          <p:cBhvr>
                                            <p:cTn id="107" dur="1" fill="hold">
                                              <p:stCondLst>
                                                <p:cond delay="0"/>
                                              </p:stCondLst>
                                            </p:cTn>
                                            <p:tgtEl>
                                              <p:spTgt spid="41"/>
                                            </p:tgtEl>
                                            <p:attrNameLst>
                                              <p:attrName>style.visibility</p:attrName>
                                            </p:attrNameLst>
                                          </p:cBhvr>
                                          <p:to>
                                            <p:strVal val="visible"/>
                                          </p:to>
                                        </p:set>
                                        <p:anim calcmode="lin" valueType="num">
                                          <p:cBhvr>
                                            <p:cTn id="108" dur="300" fill="hold"/>
                                            <p:tgtEl>
                                              <p:spTgt spid="41"/>
                                            </p:tgtEl>
                                            <p:attrNameLst>
                                              <p:attrName>ppt_w</p:attrName>
                                            </p:attrNameLst>
                                          </p:cBhvr>
                                          <p:tavLst>
                                            <p:tav tm="0">
                                              <p:val>
                                                <p:fltVal val="0"/>
                                              </p:val>
                                            </p:tav>
                                            <p:tav tm="100000">
                                              <p:val>
                                                <p:strVal val="#ppt_w"/>
                                              </p:val>
                                            </p:tav>
                                          </p:tavLst>
                                        </p:anim>
                                        <p:anim calcmode="lin" valueType="num">
                                          <p:cBhvr>
                                            <p:cTn id="109" dur="300" fill="hold"/>
                                            <p:tgtEl>
                                              <p:spTgt spid="41"/>
                                            </p:tgtEl>
                                            <p:attrNameLst>
                                              <p:attrName>ppt_h</p:attrName>
                                            </p:attrNameLst>
                                          </p:cBhvr>
                                          <p:tavLst>
                                            <p:tav tm="0">
                                              <p:val>
                                                <p:fltVal val="0"/>
                                              </p:val>
                                            </p:tav>
                                            <p:tav tm="100000">
                                              <p:val>
                                                <p:strVal val="#ppt_h"/>
                                              </p:val>
                                            </p:tav>
                                          </p:tavLst>
                                        </p:anim>
                                        <p:animEffect transition="in" filter="fade">
                                          <p:cBhvr>
                                            <p:cTn id="110" dur="300"/>
                                            <p:tgtEl>
                                              <p:spTgt spid="41"/>
                                            </p:tgtEl>
                                          </p:cBhvr>
                                        </p:animEffect>
                                      </p:childTnLst>
                                    </p:cTn>
                                  </p:par>
                                  <p:par>
                                    <p:cTn id="111" presetID="53" presetClass="entr" presetSubtype="16" fill="hold" nodeType="withEffect">
                                      <p:stCondLst>
                                        <p:cond delay="0"/>
                                      </p:stCondLst>
                                      <p:childTnLst>
                                        <p:set>
                                          <p:cBhvr>
                                            <p:cTn id="112" dur="1" fill="hold">
                                              <p:stCondLst>
                                                <p:cond delay="0"/>
                                              </p:stCondLst>
                                            </p:cTn>
                                            <p:tgtEl>
                                              <p:spTgt spid="38"/>
                                            </p:tgtEl>
                                            <p:attrNameLst>
                                              <p:attrName>style.visibility</p:attrName>
                                            </p:attrNameLst>
                                          </p:cBhvr>
                                          <p:to>
                                            <p:strVal val="visible"/>
                                          </p:to>
                                        </p:set>
                                        <p:anim calcmode="lin" valueType="num">
                                          <p:cBhvr>
                                            <p:cTn id="113" dur="300" fill="hold"/>
                                            <p:tgtEl>
                                              <p:spTgt spid="38"/>
                                            </p:tgtEl>
                                            <p:attrNameLst>
                                              <p:attrName>ppt_w</p:attrName>
                                            </p:attrNameLst>
                                          </p:cBhvr>
                                          <p:tavLst>
                                            <p:tav tm="0">
                                              <p:val>
                                                <p:fltVal val="0"/>
                                              </p:val>
                                            </p:tav>
                                            <p:tav tm="100000">
                                              <p:val>
                                                <p:strVal val="#ppt_w"/>
                                              </p:val>
                                            </p:tav>
                                          </p:tavLst>
                                        </p:anim>
                                        <p:anim calcmode="lin" valueType="num">
                                          <p:cBhvr>
                                            <p:cTn id="114" dur="300" fill="hold"/>
                                            <p:tgtEl>
                                              <p:spTgt spid="38"/>
                                            </p:tgtEl>
                                            <p:attrNameLst>
                                              <p:attrName>ppt_h</p:attrName>
                                            </p:attrNameLst>
                                          </p:cBhvr>
                                          <p:tavLst>
                                            <p:tav tm="0">
                                              <p:val>
                                                <p:fltVal val="0"/>
                                              </p:val>
                                            </p:tav>
                                            <p:tav tm="100000">
                                              <p:val>
                                                <p:strVal val="#ppt_h"/>
                                              </p:val>
                                            </p:tav>
                                          </p:tavLst>
                                        </p:anim>
                                        <p:animEffect transition="in" filter="fade">
                                          <p:cBhvr>
                                            <p:cTn id="115" dur="300"/>
                                            <p:tgtEl>
                                              <p:spTgt spid="38"/>
                                            </p:tgtEl>
                                          </p:cBhvr>
                                        </p:animEffect>
                                      </p:childTnLst>
                                    </p:cTn>
                                  </p:par>
                                  <p:par>
                                    <p:cTn id="116" presetID="53" presetClass="entr" presetSubtype="16" fill="hold" nodeType="withEffect">
                                      <p:stCondLst>
                                        <p:cond delay="0"/>
                                      </p:stCondLst>
                                      <p:childTnLst>
                                        <p:set>
                                          <p:cBhvr>
                                            <p:cTn id="117" dur="1" fill="hold">
                                              <p:stCondLst>
                                                <p:cond delay="0"/>
                                              </p:stCondLst>
                                            </p:cTn>
                                            <p:tgtEl>
                                              <p:spTgt spid="35"/>
                                            </p:tgtEl>
                                            <p:attrNameLst>
                                              <p:attrName>style.visibility</p:attrName>
                                            </p:attrNameLst>
                                          </p:cBhvr>
                                          <p:to>
                                            <p:strVal val="visible"/>
                                          </p:to>
                                        </p:set>
                                        <p:anim calcmode="lin" valueType="num">
                                          <p:cBhvr>
                                            <p:cTn id="118" dur="300" fill="hold"/>
                                            <p:tgtEl>
                                              <p:spTgt spid="35"/>
                                            </p:tgtEl>
                                            <p:attrNameLst>
                                              <p:attrName>ppt_w</p:attrName>
                                            </p:attrNameLst>
                                          </p:cBhvr>
                                          <p:tavLst>
                                            <p:tav tm="0">
                                              <p:val>
                                                <p:fltVal val="0"/>
                                              </p:val>
                                            </p:tav>
                                            <p:tav tm="100000">
                                              <p:val>
                                                <p:strVal val="#ppt_w"/>
                                              </p:val>
                                            </p:tav>
                                          </p:tavLst>
                                        </p:anim>
                                        <p:anim calcmode="lin" valueType="num">
                                          <p:cBhvr>
                                            <p:cTn id="119" dur="300" fill="hold"/>
                                            <p:tgtEl>
                                              <p:spTgt spid="35"/>
                                            </p:tgtEl>
                                            <p:attrNameLst>
                                              <p:attrName>ppt_h</p:attrName>
                                            </p:attrNameLst>
                                          </p:cBhvr>
                                          <p:tavLst>
                                            <p:tav tm="0">
                                              <p:val>
                                                <p:fltVal val="0"/>
                                              </p:val>
                                            </p:tav>
                                            <p:tav tm="100000">
                                              <p:val>
                                                <p:strVal val="#ppt_h"/>
                                              </p:val>
                                            </p:tav>
                                          </p:tavLst>
                                        </p:anim>
                                        <p:animEffect transition="in" filter="fade">
                                          <p:cBhvr>
                                            <p:cTn id="120" dur="3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8" grpId="0"/>
          <p:bldP spid="19" grpId="0"/>
          <p:bldP spid="50"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5"/>
                                            </p:tgtEl>
                                            <p:attrNameLst>
                                              <p:attrName>style.visibility</p:attrName>
                                            </p:attrNameLst>
                                          </p:cBhvr>
                                          <p:to>
                                            <p:strVal val="visible"/>
                                          </p:to>
                                        </p:set>
                                        <p:anim calcmode="lin" valueType="num">
                                          <p:cBhvr>
                                            <p:cTn id="7" dur="40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55"/>
                                            </p:tgtEl>
                                            <p:attrNameLst>
                                              <p:attrName>ppt_y</p:attrName>
                                            </p:attrNameLst>
                                          </p:cBhvr>
                                          <p:tavLst>
                                            <p:tav tm="0">
                                              <p:val>
                                                <p:strVal val="#ppt_y"/>
                                              </p:val>
                                            </p:tav>
                                            <p:tav tm="100000">
                                              <p:val>
                                                <p:strVal val="#ppt_y"/>
                                              </p:val>
                                            </p:tav>
                                          </p:tavLst>
                                        </p:anim>
                                        <p:anim calcmode="lin" valueType="num">
                                          <p:cBhvr>
                                            <p:cTn id="9" dur="40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5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55"/>
                                            </p:tgtEl>
                                          </p:cBhvr>
                                        </p:animEffect>
                                      </p:childTnLst>
                                    </p:cTn>
                                  </p:par>
                                </p:childTnLst>
                              </p:cTn>
                            </p:par>
                            <p:par>
                              <p:cTn id="12" fill="hold">
                                <p:stCondLst>
                                  <p:cond delay="720"/>
                                </p:stCondLst>
                                <p:childTnLst>
                                  <p:par>
                                    <p:cTn id="13" presetID="21" presetClass="entr" presetSubtype="1"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heel(1)">
                                          <p:cBhvr>
                                            <p:cTn id="15" dur="2000"/>
                                            <p:tgtEl>
                                              <p:spTgt spid="16"/>
                                            </p:tgtEl>
                                          </p:cBhvr>
                                        </p:animEffect>
                                      </p:childTnLst>
                                    </p:cTn>
                                  </p:par>
                                </p:childTnLst>
                              </p:cTn>
                            </p:par>
                            <p:par>
                              <p:cTn id="16" fill="hold">
                                <p:stCondLst>
                                  <p:cond delay="2720"/>
                                </p:stCondLst>
                                <p:childTnLst>
                                  <p:par>
                                    <p:cTn id="17" presetID="2" presetClass="entr" presetSubtype="1" fill="hold" grpId="0" nodeType="afterEffect">
                                      <p:stCondLst>
                                        <p:cond delay="0"/>
                                      </p:stCondLst>
                                      <p:childTnLst>
                                        <p:set>
                                          <p:cBhvr>
                                            <p:cTn id="18" dur="1" fill="hold">
                                              <p:stCondLst>
                                                <p:cond delay="0"/>
                                              </p:stCondLst>
                                            </p:cTn>
                                            <p:tgtEl>
                                              <p:spTgt spid="50"/>
                                            </p:tgtEl>
                                            <p:attrNameLst>
                                              <p:attrName>style.visibility</p:attrName>
                                            </p:attrNameLst>
                                          </p:cBhvr>
                                          <p:to>
                                            <p:strVal val="visible"/>
                                          </p:to>
                                        </p:set>
                                        <p:anim calcmode="lin" valueType="num">
                                          <p:cBhvr additive="base">
                                            <p:cTn id="19" dur="500" fill="hold"/>
                                            <p:tgtEl>
                                              <p:spTgt spid="50"/>
                                            </p:tgtEl>
                                            <p:attrNameLst>
                                              <p:attrName>ppt_x</p:attrName>
                                            </p:attrNameLst>
                                          </p:cBhvr>
                                          <p:tavLst>
                                            <p:tav tm="0">
                                              <p:val>
                                                <p:strVal val="#ppt_x"/>
                                              </p:val>
                                            </p:tav>
                                            <p:tav tm="100000">
                                              <p:val>
                                                <p:strVal val="#ppt_x"/>
                                              </p:val>
                                            </p:tav>
                                          </p:tavLst>
                                        </p:anim>
                                        <p:anim calcmode="lin" valueType="num">
                                          <p:cBhvr additive="base">
                                            <p:cTn id="20" dur="500" fill="hold"/>
                                            <p:tgtEl>
                                              <p:spTgt spid="50"/>
                                            </p:tgtEl>
                                            <p:attrNameLst>
                                              <p:attrName>ppt_y</p:attrName>
                                            </p:attrNameLst>
                                          </p:cBhvr>
                                          <p:tavLst>
                                            <p:tav tm="0">
                                              <p:val>
                                                <p:strVal val="0-#ppt_h/2"/>
                                              </p:val>
                                            </p:tav>
                                            <p:tav tm="100000">
                                              <p:val>
                                                <p:strVal val="#ppt_y"/>
                                              </p:val>
                                            </p:tav>
                                          </p:tavLst>
                                        </p:anim>
                                      </p:childTnLst>
                                    </p:cTn>
                                  </p:par>
                                </p:childTnLst>
                              </p:cTn>
                            </p:par>
                            <p:par>
                              <p:cTn id="21" fill="hold">
                                <p:stCondLst>
                                  <p:cond delay="3220"/>
                                </p:stCondLst>
                                <p:childTnLst>
                                  <p:par>
                                    <p:cTn id="22" presetID="16" presetClass="entr" presetSubtype="21" fill="hold" grpId="0" nodeType="after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barn(inVertical)">
                                          <p:cBhvr>
                                            <p:cTn id="24" dur="500"/>
                                            <p:tgtEl>
                                              <p:spTgt spid="19"/>
                                            </p:tgtEl>
                                          </p:cBhvr>
                                        </p:animEffect>
                                      </p:childTnLst>
                                    </p:cTn>
                                  </p:par>
                                </p:childTnLst>
                              </p:cTn>
                            </p:par>
                            <p:par>
                              <p:cTn id="25" fill="hold">
                                <p:stCondLst>
                                  <p:cond delay="3720"/>
                                </p:stCondLst>
                                <p:childTnLst>
                                  <p:par>
                                    <p:cTn id="26" presetID="22" presetClass="entr" presetSubtype="1" fill="hold" grpId="0" nodeType="after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wipe(up)">
                                          <p:cBhvr>
                                            <p:cTn id="28" dur="500"/>
                                            <p:tgtEl>
                                              <p:spTgt spid="18"/>
                                            </p:tgtEl>
                                          </p:cBhvr>
                                        </p:animEffect>
                                      </p:childTnLst>
                                    </p:cTn>
                                  </p:par>
                                </p:childTnLst>
                              </p:cTn>
                            </p:par>
                            <p:par>
                              <p:cTn id="29" fill="hold">
                                <p:stCondLst>
                                  <p:cond delay="4220"/>
                                </p:stCondLst>
                                <p:childTnLst>
                                  <p:par>
                                    <p:cTn id="30" presetID="21" presetClass="entr" presetSubtype="1" fill="hold" grpId="0" nodeType="after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wheel(1)">
                                          <p:cBhvr>
                                            <p:cTn id="32" dur="2000"/>
                                            <p:tgtEl>
                                              <p:spTgt spid="4"/>
                                            </p:tgtEl>
                                          </p:cBhvr>
                                        </p:animEffect>
                                      </p:childTnLst>
                                    </p:cTn>
                                  </p:par>
                                </p:childTnLst>
                              </p:cTn>
                            </p:par>
                            <p:par>
                              <p:cTn id="33" fill="hold">
                                <p:stCondLst>
                                  <p:cond delay="6220"/>
                                </p:stCondLst>
                                <p:childTnLst>
                                  <p:par>
                                    <p:cTn id="34" presetID="22" presetClass="entr" presetSubtype="2" fill="hold" grpId="0" nodeType="afterEffect">
                                      <p:stCondLst>
                                        <p:cond delay="0"/>
                                      </p:stCondLst>
                                      <p:childTnLst>
                                        <p:set>
                                          <p:cBhvr>
                                            <p:cTn id="35" dur="1" fill="hold">
                                              <p:stCondLst>
                                                <p:cond delay="0"/>
                                              </p:stCondLst>
                                            </p:cTn>
                                            <p:tgtEl>
                                              <p:spTgt spid="5"/>
                                            </p:tgtEl>
                                            <p:attrNameLst>
                                              <p:attrName>style.visibility</p:attrName>
                                            </p:attrNameLst>
                                          </p:cBhvr>
                                          <p:to>
                                            <p:strVal val="visible"/>
                                          </p:to>
                                        </p:set>
                                        <p:animEffect transition="in" filter="wipe(right)">
                                          <p:cBhvr>
                                            <p:cTn id="36" dur="500"/>
                                            <p:tgtEl>
                                              <p:spTgt spid="5"/>
                                            </p:tgtEl>
                                          </p:cBhvr>
                                        </p:animEffect>
                                      </p:childTnLst>
                                    </p:cTn>
                                  </p:par>
                                  <p:par>
                                    <p:cTn id="37" presetID="22" presetClass="entr" presetSubtype="2" fill="hold" grpId="0" nodeType="with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wipe(right)">
                                          <p:cBhvr>
                                            <p:cTn id="39" dur="500"/>
                                            <p:tgtEl>
                                              <p:spTgt spid="8"/>
                                            </p:tgtEl>
                                          </p:cBhvr>
                                        </p:animEffect>
                                      </p:childTnLst>
                                    </p:cTn>
                                  </p:par>
                                  <p:par>
                                    <p:cTn id="40" presetID="22" presetClass="entr" presetSubtype="2" fill="hold" grpId="0" nodeType="with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wipe(right)">
                                          <p:cBhvr>
                                            <p:cTn id="42" dur="500"/>
                                            <p:tgtEl>
                                              <p:spTgt spid="7"/>
                                            </p:tgtEl>
                                          </p:cBhvr>
                                        </p:animEffect>
                                      </p:childTnLst>
                                    </p:cTn>
                                  </p:par>
                                  <p:par>
                                    <p:cTn id="43" presetID="22" presetClass="entr" presetSubtype="2" fill="hold" grpId="0" nodeType="withEffect">
                                      <p:stCondLst>
                                        <p:cond delay="0"/>
                                      </p:stCondLst>
                                      <p:childTnLst>
                                        <p:set>
                                          <p:cBhvr>
                                            <p:cTn id="44" dur="1" fill="hold">
                                              <p:stCondLst>
                                                <p:cond delay="0"/>
                                              </p:stCondLst>
                                            </p:cTn>
                                            <p:tgtEl>
                                              <p:spTgt spid="9"/>
                                            </p:tgtEl>
                                            <p:attrNameLst>
                                              <p:attrName>style.visibility</p:attrName>
                                            </p:attrNameLst>
                                          </p:cBhvr>
                                          <p:to>
                                            <p:strVal val="visible"/>
                                          </p:to>
                                        </p:set>
                                        <p:animEffect transition="in" filter="wipe(right)">
                                          <p:cBhvr>
                                            <p:cTn id="45" dur="500"/>
                                            <p:tgtEl>
                                              <p:spTgt spid="9"/>
                                            </p:tgtEl>
                                          </p:cBhvr>
                                        </p:animEffect>
                                      </p:childTnLst>
                                    </p:cTn>
                                  </p:par>
                                  <p:par>
                                    <p:cTn id="46" presetID="22" presetClass="entr" presetSubtype="2" fill="hold" grpId="0" nodeType="withEffect">
                                      <p:stCondLst>
                                        <p:cond delay="0"/>
                                      </p:stCondLst>
                                      <p:childTnLst>
                                        <p:set>
                                          <p:cBhvr>
                                            <p:cTn id="47" dur="1" fill="hold">
                                              <p:stCondLst>
                                                <p:cond delay="0"/>
                                              </p:stCondLst>
                                            </p:cTn>
                                            <p:tgtEl>
                                              <p:spTgt spid="6"/>
                                            </p:tgtEl>
                                            <p:attrNameLst>
                                              <p:attrName>style.visibility</p:attrName>
                                            </p:attrNameLst>
                                          </p:cBhvr>
                                          <p:to>
                                            <p:strVal val="visible"/>
                                          </p:to>
                                        </p:set>
                                        <p:animEffect transition="in" filter="wipe(right)">
                                          <p:cBhvr>
                                            <p:cTn id="48" dur="500"/>
                                            <p:tgtEl>
                                              <p:spTgt spid="6"/>
                                            </p:tgtEl>
                                          </p:cBhvr>
                                        </p:animEffect>
                                      </p:childTnLst>
                                    </p:cTn>
                                  </p:par>
                                </p:childTnLst>
                              </p:cTn>
                            </p:par>
                            <p:par>
                              <p:cTn id="49" fill="hold">
                                <p:stCondLst>
                                  <p:cond delay="6720"/>
                                </p:stCondLst>
                                <p:childTnLst>
                                  <p:par>
                                    <p:cTn id="50" presetID="53" presetClass="entr" presetSubtype="16" fill="hold" nodeType="afterEffect">
                                      <p:stCondLst>
                                        <p:cond delay="0"/>
                                      </p:stCondLst>
                                      <p:childTnLst>
                                        <p:set>
                                          <p:cBhvr>
                                            <p:cTn id="51" dur="1" fill="hold">
                                              <p:stCondLst>
                                                <p:cond delay="0"/>
                                              </p:stCondLst>
                                            </p:cTn>
                                            <p:tgtEl>
                                              <p:spTgt spid="20"/>
                                            </p:tgtEl>
                                            <p:attrNameLst>
                                              <p:attrName>style.visibility</p:attrName>
                                            </p:attrNameLst>
                                          </p:cBhvr>
                                          <p:to>
                                            <p:strVal val="visible"/>
                                          </p:to>
                                        </p:set>
                                        <p:anim calcmode="lin" valueType="num">
                                          <p:cBhvr>
                                            <p:cTn id="52" dur="300" fill="hold"/>
                                            <p:tgtEl>
                                              <p:spTgt spid="20"/>
                                            </p:tgtEl>
                                            <p:attrNameLst>
                                              <p:attrName>ppt_w</p:attrName>
                                            </p:attrNameLst>
                                          </p:cBhvr>
                                          <p:tavLst>
                                            <p:tav tm="0">
                                              <p:val>
                                                <p:fltVal val="0"/>
                                              </p:val>
                                            </p:tav>
                                            <p:tav tm="100000">
                                              <p:val>
                                                <p:strVal val="#ppt_w"/>
                                              </p:val>
                                            </p:tav>
                                          </p:tavLst>
                                        </p:anim>
                                        <p:anim calcmode="lin" valueType="num">
                                          <p:cBhvr>
                                            <p:cTn id="53" dur="300" fill="hold"/>
                                            <p:tgtEl>
                                              <p:spTgt spid="20"/>
                                            </p:tgtEl>
                                            <p:attrNameLst>
                                              <p:attrName>ppt_h</p:attrName>
                                            </p:attrNameLst>
                                          </p:cBhvr>
                                          <p:tavLst>
                                            <p:tav tm="0">
                                              <p:val>
                                                <p:fltVal val="0"/>
                                              </p:val>
                                            </p:tav>
                                            <p:tav tm="100000">
                                              <p:val>
                                                <p:strVal val="#ppt_h"/>
                                              </p:val>
                                            </p:tav>
                                          </p:tavLst>
                                        </p:anim>
                                        <p:animEffect transition="in" filter="fade">
                                          <p:cBhvr>
                                            <p:cTn id="54" dur="300"/>
                                            <p:tgtEl>
                                              <p:spTgt spid="20"/>
                                            </p:tgtEl>
                                          </p:cBhvr>
                                        </p:animEffect>
                                      </p:childTnLst>
                                    </p:cTn>
                                  </p:par>
                                  <p:par>
                                    <p:cTn id="55" presetID="53" presetClass="entr" presetSubtype="16" fill="hold" nodeType="withEffect">
                                      <p:stCondLst>
                                        <p:cond delay="0"/>
                                      </p:stCondLst>
                                      <p:childTnLst>
                                        <p:set>
                                          <p:cBhvr>
                                            <p:cTn id="56" dur="1" fill="hold">
                                              <p:stCondLst>
                                                <p:cond delay="0"/>
                                              </p:stCondLst>
                                            </p:cTn>
                                            <p:tgtEl>
                                              <p:spTgt spid="23"/>
                                            </p:tgtEl>
                                            <p:attrNameLst>
                                              <p:attrName>style.visibility</p:attrName>
                                            </p:attrNameLst>
                                          </p:cBhvr>
                                          <p:to>
                                            <p:strVal val="visible"/>
                                          </p:to>
                                        </p:set>
                                        <p:anim calcmode="lin" valueType="num">
                                          <p:cBhvr>
                                            <p:cTn id="57" dur="300" fill="hold"/>
                                            <p:tgtEl>
                                              <p:spTgt spid="23"/>
                                            </p:tgtEl>
                                            <p:attrNameLst>
                                              <p:attrName>ppt_w</p:attrName>
                                            </p:attrNameLst>
                                          </p:cBhvr>
                                          <p:tavLst>
                                            <p:tav tm="0">
                                              <p:val>
                                                <p:fltVal val="0"/>
                                              </p:val>
                                            </p:tav>
                                            <p:tav tm="100000">
                                              <p:val>
                                                <p:strVal val="#ppt_w"/>
                                              </p:val>
                                            </p:tav>
                                          </p:tavLst>
                                        </p:anim>
                                        <p:anim calcmode="lin" valueType="num">
                                          <p:cBhvr>
                                            <p:cTn id="58" dur="300" fill="hold"/>
                                            <p:tgtEl>
                                              <p:spTgt spid="23"/>
                                            </p:tgtEl>
                                            <p:attrNameLst>
                                              <p:attrName>ppt_h</p:attrName>
                                            </p:attrNameLst>
                                          </p:cBhvr>
                                          <p:tavLst>
                                            <p:tav tm="0">
                                              <p:val>
                                                <p:fltVal val="0"/>
                                              </p:val>
                                            </p:tav>
                                            <p:tav tm="100000">
                                              <p:val>
                                                <p:strVal val="#ppt_h"/>
                                              </p:val>
                                            </p:tav>
                                          </p:tavLst>
                                        </p:anim>
                                        <p:animEffect transition="in" filter="fade">
                                          <p:cBhvr>
                                            <p:cTn id="59" dur="300"/>
                                            <p:tgtEl>
                                              <p:spTgt spid="23"/>
                                            </p:tgtEl>
                                          </p:cBhvr>
                                        </p:animEffect>
                                      </p:childTnLst>
                                    </p:cTn>
                                  </p:par>
                                  <p:par>
                                    <p:cTn id="60" presetID="53" presetClass="entr" presetSubtype="16" fill="hold" nodeType="withEffect">
                                      <p:stCondLst>
                                        <p:cond delay="0"/>
                                      </p:stCondLst>
                                      <p:childTnLst>
                                        <p:set>
                                          <p:cBhvr>
                                            <p:cTn id="61" dur="1" fill="hold">
                                              <p:stCondLst>
                                                <p:cond delay="0"/>
                                              </p:stCondLst>
                                            </p:cTn>
                                            <p:tgtEl>
                                              <p:spTgt spid="26"/>
                                            </p:tgtEl>
                                            <p:attrNameLst>
                                              <p:attrName>style.visibility</p:attrName>
                                            </p:attrNameLst>
                                          </p:cBhvr>
                                          <p:to>
                                            <p:strVal val="visible"/>
                                          </p:to>
                                        </p:set>
                                        <p:anim calcmode="lin" valueType="num">
                                          <p:cBhvr>
                                            <p:cTn id="62" dur="300" fill="hold"/>
                                            <p:tgtEl>
                                              <p:spTgt spid="26"/>
                                            </p:tgtEl>
                                            <p:attrNameLst>
                                              <p:attrName>ppt_w</p:attrName>
                                            </p:attrNameLst>
                                          </p:cBhvr>
                                          <p:tavLst>
                                            <p:tav tm="0">
                                              <p:val>
                                                <p:fltVal val="0"/>
                                              </p:val>
                                            </p:tav>
                                            <p:tav tm="100000">
                                              <p:val>
                                                <p:strVal val="#ppt_w"/>
                                              </p:val>
                                            </p:tav>
                                          </p:tavLst>
                                        </p:anim>
                                        <p:anim calcmode="lin" valueType="num">
                                          <p:cBhvr>
                                            <p:cTn id="63" dur="300" fill="hold"/>
                                            <p:tgtEl>
                                              <p:spTgt spid="26"/>
                                            </p:tgtEl>
                                            <p:attrNameLst>
                                              <p:attrName>ppt_h</p:attrName>
                                            </p:attrNameLst>
                                          </p:cBhvr>
                                          <p:tavLst>
                                            <p:tav tm="0">
                                              <p:val>
                                                <p:fltVal val="0"/>
                                              </p:val>
                                            </p:tav>
                                            <p:tav tm="100000">
                                              <p:val>
                                                <p:strVal val="#ppt_h"/>
                                              </p:val>
                                            </p:tav>
                                          </p:tavLst>
                                        </p:anim>
                                        <p:animEffect transition="in" filter="fade">
                                          <p:cBhvr>
                                            <p:cTn id="64" dur="300"/>
                                            <p:tgtEl>
                                              <p:spTgt spid="26"/>
                                            </p:tgtEl>
                                          </p:cBhvr>
                                        </p:animEffect>
                                      </p:childTnLst>
                                    </p:cTn>
                                  </p:par>
                                  <p:par>
                                    <p:cTn id="65" presetID="53" presetClass="entr" presetSubtype="16" fill="hold" nodeType="withEffect">
                                      <p:stCondLst>
                                        <p:cond delay="0"/>
                                      </p:stCondLst>
                                      <p:childTnLst>
                                        <p:set>
                                          <p:cBhvr>
                                            <p:cTn id="66" dur="1" fill="hold">
                                              <p:stCondLst>
                                                <p:cond delay="0"/>
                                              </p:stCondLst>
                                            </p:cTn>
                                            <p:tgtEl>
                                              <p:spTgt spid="29"/>
                                            </p:tgtEl>
                                            <p:attrNameLst>
                                              <p:attrName>style.visibility</p:attrName>
                                            </p:attrNameLst>
                                          </p:cBhvr>
                                          <p:to>
                                            <p:strVal val="visible"/>
                                          </p:to>
                                        </p:set>
                                        <p:anim calcmode="lin" valueType="num">
                                          <p:cBhvr>
                                            <p:cTn id="67" dur="300" fill="hold"/>
                                            <p:tgtEl>
                                              <p:spTgt spid="29"/>
                                            </p:tgtEl>
                                            <p:attrNameLst>
                                              <p:attrName>ppt_w</p:attrName>
                                            </p:attrNameLst>
                                          </p:cBhvr>
                                          <p:tavLst>
                                            <p:tav tm="0">
                                              <p:val>
                                                <p:fltVal val="0"/>
                                              </p:val>
                                            </p:tav>
                                            <p:tav tm="100000">
                                              <p:val>
                                                <p:strVal val="#ppt_w"/>
                                              </p:val>
                                            </p:tav>
                                          </p:tavLst>
                                        </p:anim>
                                        <p:anim calcmode="lin" valueType="num">
                                          <p:cBhvr>
                                            <p:cTn id="68" dur="300" fill="hold"/>
                                            <p:tgtEl>
                                              <p:spTgt spid="29"/>
                                            </p:tgtEl>
                                            <p:attrNameLst>
                                              <p:attrName>ppt_h</p:attrName>
                                            </p:attrNameLst>
                                          </p:cBhvr>
                                          <p:tavLst>
                                            <p:tav tm="0">
                                              <p:val>
                                                <p:fltVal val="0"/>
                                              </p:val>
                                            </p:tav>
                                            <p:tav tm="100000">
                                              <p:val>
                                                <p:strVal val="#ppt_h"/>
                                              </p:val>
                                            </p:tav>
                                          </p:tavLst>
                                        </p:anim>
                                        <p:animEffect transition="in" filter="fade">
                                          <p:cBhvr>
                                            <p:cTn id="69" dur="300"/>
                                            <p:tgtEl>
                                              <p:spTgt spid="29"/>
                                            </p:tgtEl>
                                          </p:cBhvr>
                                        </p:animEffect>
                                      </p:childTnLst>
                                    </p:cTn>
                                  </p:par>
                                  <p:par>
                                    <p:cTn id="70" presetID="53" presetClass="entr" presetSubtype="16" fill="hold" nodeType="withEffect">
                                      <p:stCondLst>
                                        <p:cond delay="0"/>
                                      </p:stCondLst>
                                      <p:childTnLst>
                                        <p:set>
                                          <p:cBhvr>
                                            <p:cTn id="71" dur="1" fill="hold">
                                              <p:stCondLst>
                                                <p:cond delay="0"/>
                                              </p:stCondLst>
                                            </p:cTn>
                                            <p:tgtEl>
                                              <p:spTgt spid="32"/>
                                            </p:tgtEl>
                                            <p:attrNameLst>
                                              <p:attrName>style.visibility</p:attrName>
                                            </p:attrNameLst>
                                          </p:cBhvr>
                                          <p:to>
                                            <p:strVal val="visible"/>
                                          </p:to>
                                        </p:set>
                                        <p:anim calcmode="lin" valueType="num">
                                          <p:cBhvr>
                                            <p:cTn id="72" dur="300" fill="hold"/>
                                            <p:tgtEl>
                                              <p:spTgt spid="32"/>
                                            </p:tgtEl>
                                            <p:attrNameLst>
                                              <p:attrName>ppt_w</p:attrName>
                                            </p:attrNameLst>
                                          </p:cBhvr>
                                          <p:tavLst>
                                            <p:tav tm="0">
                                              <p:val>
                                                <p:fltVal val="0"/>
                                              </p:val>
                                            </p:tav>
                                            <p:tav tm="100000">
                                              <p:val>
                                                <p:strVal val="#ppt_w"/>
                                              </p:val>
                                            </p:tav>
                                          </p:tavLst>
                                        </p:anim>
                                        <p:anim calcmode="lin" valueType="num">
                                          <p:cBhvr>
                                            <p:cTn id="73" dur="300" fill="hold"/>
                                            <p:tgtEl>
                                              <p:spTgt spid="32"/>
                                            </p:tgtEl>
                                            <p:attrNameLst>
                                              <p:attrName>ppt_h</p:attrName>
                                            </p:attrNameLst>
                                          </p:cBhvr>
                                          <p:tavLst>
                                            <p:tav tm="0">
                                              <p:val>
                                                <p:fltVal val="0"/>
                                              </p:val>
                                            </p:tav>
                                            <p:tav tm="100000">
                                              <p:val>
                                                <p:strVal val="#ppt_h"/>
                                              </p:val>
                                            </p:tav>
                                          </p:tavLst>
                                        </p:anim>
                                        <p:animEffect transition="in" filter="fade">
                                          <p:cBhvr>
                                            <p:cTn id="74" dur="300"/>
                                            <p:tgtEl>
                                              <p:spTgt spid="32"/>
                                            </p:tgtEl>
                                          </p:cBhvr>
                                        </p:animEffect>
                                      </p:childTnLst>
                                    </p:cTn>
                                  </p:par>
                                </p:childTnLst>
                              </p:cTn>
                            </p:par>
                            <p:par>
                              <p:cTn id="75" fill="hold">
                                <p:stCondLst>
                                  <p:cond delay="7020"/>
                                </p:stCondLst>
                                <p:childTnLst>
                                  <p:par>
                                    <p:cTn id="76" presetID="21" presetClass="entr" presetSubtype="1" fill="hold" grpId="0" nodeType="afterEffect">
                                      <p:stCondLst>
                                        <p:cond delay="0"/>
                                      </p:stCondLst>
                                      <p:childTnLst>
                                        <p:set>
                                          <p:cBhvr>
                                            <p:cTn id="77" dur="1" fill="hold">
                                              <p:stCondLst>
                                                <p:cond delay="0"/>
                                              </p:stCondLst>
                                            </p:cTn>
                                            <p:tgtEl>
                                              <p:spTgt spid="10"/>
                                            </p:tgtEl>
                                            <p:attrNameLst>
                                              <p:attrName>style.visibility</p:attrName>
                                            </p:attrNameLst>
                                          </p:cBhvr>
                                          <p:to>
                                            <p:strVal val="visible"/>
                                          </p:to>
                                        </p:set>
                                        <p:animEffect transition="in" filter="wheel(1)">
                                          <p:cBhvr>
                                            <p:cTn id="78" dur="2000"/>
                                            <p:tgtEl>
                                              <p:spTgt spid="10"/>
                                            </p:tgtEl>
                                          </p:cBhvr>
                                        </p:animEffect>
                                      </p:childTnLst>
                                    </p:cTn>
                                  </p:par>
                                </p:childTnLst>
                              </p:cTn>
                            </p:par>
                            <p:par>
                              <p:cTn id="79" fill="hold">
                                <p:stCondLst>
                                  <p:cond delay="9020"/>
                                </p:stCondLst>
                                <p:childTnLst>
                                  <p:par>
                                    <p:cTn id="80" presetID="22" presetClass="entr" presetSubtype="8" fill="hold" grpId="0" nodeType="afterEffect">
                                      <p:stCondLst>
                                        <p:cond delay="0"/>
                                      </p:stCondLst>
                                      <p:childTnLst>
                                        <p:set>
                                          <p:cBhvr>
                                            <p:cTn id="81" dur="1" fill="hold">
                                              <p:stCondLst>
                                                <p:cond delay="0"/>
                                              </p:stCondLst>
                                            </p:cTn>
                                            <p:tgtEl>
                                              <p:spTgt spid="11"/>
                                            </p:tgtEl>
                                            <p:attrNameLst>
                                              <p:attrName>style.visibility</p:attrName>
                                            </p:attrNameLst>
                                          </p:cBhvr>
                                          <p:to>
                                            <p:strVal val="visible"/>
                                          </p:to>
                                        </p:set>
                                        <p:animEffect transition="in" filter="wipe(left)">
                                          <p:cBhvr>
                                            <p:cTn id="82" dur="500"/>
                                            <p:tgtEl>
                                              <p:spTgt spid="11"/>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14"/>
                                            </p:tgtEl>
                                            <p:attrNameLst>
                                              <p:attrName>style.visibility</p:attrName>
                                            </p:attrNameLst>
                                          </p:cBhvr>
                                          <p:to>
                                            <p:strVal val="visible"/>
                                          </p:to>
                                        </p:set>
                                        <p:animEffect transition="in" filter="wipe(left)">
                                          <p:cBhvr>
                                            <p:cTn id="85" dur="500"/>
                                            <p:tgtEl>
                                              <p:spTgt spid="14"/>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13"/>
                                            </p:tgtEl>
                                            <p:attrNameLst>
                                              <p:attrName>style.visibility</p:attrName>
                                            </p:attrNameLst>
                                          </p:cBhvr>
                                          <p:to>
                                            <p:strVal val="visible"/>
                                          </p:to>
                                        </p:set>
                                        <p:animEffect transition="in" filter="wipe(left)">
                                          <p:cBhvr>
                                            <p:cTn id="88" dur="500"/>
                                            <p:tgtEl>
                                              <p:spTgt spid="13"/>
                                            </p:tgtEl>
                                          </p:cBhvr>
                                        </p:animEffect>
                                      </p:childTnLst>
                                    </p:cTn>
                                  </p:par>
                                  <p:par>
                                    <p:cTn id="89" presetID="22" presetClass="entr" presetSubtype="8" fill="hold" grpId="0" nodeType="withEffect">
                                      <p:stCondLst>
                                        <p:cond delay="0"/>
                                      </p:stCondLst>
                                      <p:childTnLst>
                                        <p:set>
                                          <p:cBhvr>
                                            <p:cTn id="90" dur="1" fill="hold">
                                              <p:stCondLst>
                                                <p:cond delay="0"/>
                                              </p:stCondLst>
                                            </p:cTn>
                                            <p:tgtEl>
                                              <p:spTgt spid="15"/>
                                            </p:tgtEl>
                                            <p:attrNameLst>
                                              <p:attrName>style.visibility</p:attrName>
                                            </p:attrNameLst>
                                          </p:cBhvr>
                                          <p:to>
                                            <p:strVal val="visible"/>
                                          </p:to>
                                        </p:set>
                                        <p:animEffect transition="in" filter="wipe(left)">
                                          <p:cBhvr>
                                            <p:cTn id="91" dur="500"/>
                                            <p:tgtEl>
                                              <p:spTgt spid="15"/>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12"/>
                                            </p:tgtEl>
                                            <p:attrNameLst>
                                              <p:attrName>style.visibility</p:attrName>
                                            </p:attrNameLst>
                                          </p:cBhvr>
                                          <p:to>
                                            <p:strVal val="visible"/>
                                          </p:to>
                                        </p:set>
                                        <p:animEffect transition="in" filter="wipe(left)">
                                          <p:cBhvr>
                                            <p:cTn id="94" dur="500"/>
                                            <p:tgtEl>
                                              <p:spTgt spid="12"/>
                                            </p:tgtEl>
                                          </p:cBhvr>
                                        </p:animEffect>
                                      </p:childTnLst>
                                    </p:cTn>
                                  </p:par>
                                </p:childTnLst>
                              </p:cTn>
                            </p:par>
                            <p:par>
                              <p:cTn id="95" fill="hold">
                                <p:stCondLst>
                                  <p:cond delay="9520"/>
                                </p:stCondLst>
                                <p:childTnLst>
                                  <p:par>
                                    <p:cTn id="96" presetID="53" presetClass="entr" presetSubtype="16" fill="hold" nodeType="afterEffect">
                                      <p:stCondLst>
                                        <p:cond delay="0"/>
                                      </p:stCondLst>
                                      <p:childTnLst>
                                        <p:set>
                                          <p:cBhvr>
                                            <p:cTn id="97" dur="1" fill="hold">
                                              <p:stCondLst>
                                                <p:cond delay="0"/>
                                              </p:stCondLst>
                                            </p:cTn>
                                            <p:tgtEl>
                                              <p:spTgt spid="47"/>
                                            </p:tgtEl>
                                            <p:attrNameLst>
                                              <p:attrName>style.visibility</p:attrName>
                                            </p:attrNameLst>
                                          </p:cBhvr>
                                          <p:to>
                                            <p:strVal val="visible"/>
                                          </p:to>
                                        </p:set>
                                        <p:anim calcmode="lin" valueType="num">
                                          <p:cBhvr>
                                            <p:cTn id="98" dur="300" fill="hold"/>
                                            <p:tgtEl>
                                              <p:spTgt spid="47"/>
                                            </p:tgtEl>
                                            <p:attrNameLst>
                                              <p:attrName>ppt_w</p:attrName>
                                            </p:attrNameLst>
                                          </p:cBhvr>
                                          <p:tavLst>
                                            <p:tav tm="0">
                                              <p:val>
                                                <p:fltVal val="0"/>
                                              </p:val>
                                            </p:tav>
                                            <p:tav tm="100000">
                                              <p:val>
                                                <p:strVal val="#ppt_w"/>
                                              </p:val>
                                            </p:tav>
                                          </p:tavLst>
                                        </p:anim>
                                        <p:anim calcmode="lin" valueType="num">
                                          <p:cBhvr>
                                            <p:cTn id="99" dur="300" fill="hold"/>
                                            <p:tgtEl>
                                              <p:spTgt spid="47"/>
                                            </p:tgtEl>
                                            <p:attrNameLst>
                                              <p:attrName>ppt_h</p:attrName>
                                            </p:attrNameLst>
                                          </p:cBhvr>
                                          <p:tavLst>
                                            <p:tav tm="0">
                                              <p:val>
                                                <p:fltVal val="0"/>
                                              </p:val>
                                            </p:tav>
                                            <p:tav tm="100000">
                                              <p:val>
                                                <p:strVal val="#ppt_h"/>
                                              </p:val>
                                            </p:tav>
                                          </p:tavLst>
                                        </p:anim>
                                        <p:animEffect transition="in" filter="fade">
                                          <p:cBhvr>
                                            <p:cTn id="100" dur="300"/>
                                            <p:tgtEl>
                                              <p:spTgt spid="47"/>
                                            </p:tgtEl>
                                          </p:cBhvr>
                                        </p:animEffect>
                                      </p:childTnLst>
                                    </p:cTn>
                                  </p:par>
                                  <p:par>
                                    <p:cTn id="101" presetID="53" presetClass="entr" presetSubtype="16" fill="hold" nodeType="withEffect">
                                      <p:stCondLst>
                                        <p:cond delay="0"/>
                                      </p:stCondLst>
                                      <p:childTnLst>
                                        <p:set>
                                          <p:cBhvr>
                                            <p:cTn id="102" dur="1" fill="hold">
                                              <p:stCondLst>
                                                <p:cond delay="0"/>
                                              </p:stCondLst>
                                            </p:cTn>
                                            <p:tgtEl>
                                              <p:spTgt spid="44"/>
                                            </p:tgtEl>
                                            <p:attrNameLst>
                                              <p:attrName>style.visibility</p:attrName>
                                            </p:attrNameLst>
                                          </p:cBhvr>
                                          <p:to>
                                            <p:strVal val="visible"/>
                                          </p:to>
                                        </p:set>
                                        <p:anim calcmode="lin" valueType="num">
                                          <p:cBhvr>
                                            <p:cTn id="103" dur="300" fill="hold"/>
                                            <p:tgtEl>
                                              <p:spTgt spid="44"/>
                                            </p:tgtEl>
                                            <p:attrNameLst>
                                              <p:attrName>ppt_w</p:attrName>
                                            </p:attrNameLst>
                                          </p:cBhvr>
                                          <p:tavLst>
                                            <p:tav tm="0">
                                              <p:val>
                                                <p:fltVal val="0"/>
                                              </p:val>
                                            </p:tav>
                                            <p:tav tm="100000">
                                              <p:val>
                                                <p:strVal val="#ppt_w"/>
                                              </p:val>
                                            </p:tav>
                                          </p:tavLst>
                                        </p:anim>
                                        <p:anim calcmode="lin" valueType="num">
                                          <p:cBhvr>
                                            <p:cTn id="104" dur="300" fill="hold"/>
                                            <p:tgtEl>
                                              <p:spTgt spid="44"/>
                                            </p:tgtEl>
                                            <p:attrNameLst>
                                              <p:attrName>ppt_h</p:attrName>
                                            </p:attrNameLst>
                                          </p:cBhvr>
                                          <p:tavLst>
                                            <p:tav tm="0">
                                              <p:val>
                                                <p:fltVal val="0"/>
                                              </p:val>
                                            </p:tav>
                                            <p:tav tm="100000">
                                              <p:val>
                                                <p:strVal val="#ppt_h"/>
                                              </p:val>
                                            </p:tav>
                                          </p:tavLst>
                                        </p:anim>
                                        <p:animEffect transition="in" filter="fade">
                                          <p:cBhvr>
                                            <p:cTn id="105" dur="300"/>
                                            <p:tgtEl>
                                              <p:spTgt spid="44"/>
                                            </p:tgtEl>
                                          </p:cBhvr>
                                        </p:animEffect>
                                      </p:childTnLst>
                                    </p:cTn>
                                  </p:par>
                                  <p:par>
                                    <p:cTn id="106" presetID="53" presetClass="entr" presetSubtype="16" fill="hold" nodeType="withEffect">
                                      <p:stCondLst>
                                        <p:cond delay="0"/>
                                      </p:stCondLst>
                                      <p:childTnLst>
                                        <p:set>
                                          <p:cBhvr>
                                            <p:cTn id="107" dur="1" fill="hold">
                                              <p:stCondLst>
                                                <p:cond delay="0"/>
                                              </p:stCondLst>
                                            </p:cTn>
                                            <p:tgtEl>
                                              <p:spTgt spid="41"/>
                                            </p:tgtEl>
                                            <p:attrNameLst>
                                              <p:attrName>style.visibility</p:attrName>
                                            </p:attrNameLst>
                                          </p:cBhvr>
                                          <p:to>
                                            <p:strVal val="visible"/>
                                          </p:to>
                                        </p:set>
                                        <p:anim calcmode="lin" valueType="num">
                                          <p:cBhvr>
                                            <p:cTn id="108" dur="300" fill="hold"/>
                                            <p:tgtEl>
                                              <p:spTgt spid="41"/>
                                            </p:tgtEl>
                                            <p:attrNameLst>
                                              <p:attrName>ppt_w</p:attrName>
                                            </p:attrNameLst>
                                          </p:cBhvr>
                                          <p:tavLst>
                                            <p:tav tm="0">
                                              <p:val>
                                                <p:fltVal val="0"/>
                                              </p:val>
                                            </p:tav>
                                            <p:tav tm="100000">
                                              <p:val>
                                                <p:strVal val="#ppt_w"/>
                                              </p:val>
                                            </p:tav>
                                          </p:tavLst>
                                        </p:anim>
                                        <p:anim calcmode="lin" valueType="num">
                                          <p:cBhvr>
                                            <p:cTn id="109" dur="300" fill="hold"/>
                                            <p:tgtEl>
                                              <p:spTgt spid="41"/>
                                            </p:tgtEl>
                                            <p:attrNameLst>
                                              <p:attrName>ppt_h</p:attrName>
                                            </p:attrNameLst>
                                          </p:cBhvr>
                                          <p:tavLst>
                                            <p:tav tm="0">
                                              <p:val>
                                                <p:fltVal val="0"/>
                                              </p:val>
                                            </p:tav>
                                            <p:tav tm="100000">
                                              <p:val>
                                                <p:strVal val="#ppt_h"/>
                                              </p:val>
                                            </p:tav>
                                          </p:tavLst>
                                        </p:anim>
                                        <p:animEffect transition="in" filter="fade">
                                          <p:cBhvr>
                                            <p:cTn id="110" dur="300"/>
                                            <p:tgtEl>
                                              <p:spTgt spid="41"/>
                                            </p:tgtEl>
                                          </p:cBhvr>
                                        </p:animEffect>
                                      </p:childTnLst>
                                    </p:cTn>
                                  </p:par>
                                  <p:par>
                                    <p:cTn id="111" presetID="53" presetClass="entr" presetSubtype="16" fill="hold" nodeType="withEffect">
                                      <p:stCondLst>
                                        <p:cond delay="0"/>
                                      </p:stCondLst>
                                      <p:childTnLst>
                                        <p:set>
                                          <p:cBhvr>
                                            <p:cTn id="112" dur="1" fill="hold">
                                              <p:stCondLst>
                                                <p:cond delay="0"/>
                                              </p:stCondLst>
                                            </p:cTn>
                                            <p:tgtEl>
                                              <p:spTgt spid="38"/>
                                            </p:tgtEl>
                                            <p:attrNameLst>
                                              <p:attrName>style.visibility</p:attrName>
                                            </p:attrNameLst>
                                          </p:cBhvr>
                                          <p:to>
                                            <p:strVal val="visible"/>
                                          </p:to>
                                        </p:set>
                                        <p:anim calcmode="lin" valueType="num">
                                          <p:cBhvr>
                                            <p:cTn id="113" dur="300" fill="hold"/>
                                            <p:tgtEl>
                                              <p:spTgt spid="38"/>
                                            </p:tgtEl>
                                            <p:attrNameLst>
                                              <p:attrName>ppt_w</p:attrName>
                                            </p:attrNameLst>
                                          </p:cBhvr>
                                          <p:tavLst>
                                            <p:tav tm="0">
                                              <p:val>
                                                <p:fltVal val="0"/>
                                              </p:val>
                                            </p:tav>
                                            <p:tav tm="100000">
                                              <p:val>
                                                <p:strVal val="#ppt_w"/>
                                              </p:val>
                                            </p:tav>
                                          </p:tavLst>
                                        </p:anim>
                                        <p:anim calcmode="lin" valueType="num">
                                          <p:cBhvr>
                                            <p:cTn id="114" dur="300" fill="hold"/>
                                            <p:tgtEl>
                                              <p:spTgt spid="38"/>
                                            </p:tgtEl>
                                            <p:attrNameLst>
                                              <p:attrName>ppt_h</p:attrName>
                                            </p:attrNameLst>
                                          </p:cBhvr>
                                          <p:tavLst>
                                            <p:tav tm="0">
                                              <p:val>
                                                <p:fltVal val="0"/>
                                              </p:val>
                                            </p:tav>
                                            <p:tav tm="100000">
                                              <p:val>
                                                <p:strVal val="#ppt_h"/>
                                              </p:val>
                                            </p:tav>
                                          </p:tavLst>
                                        </p:anim>
                                        <p:animEffect transition="in" filter="fade">
                                          <p:cBhvr>
                                            <p:cTn id="115" dur="300"/>
                                            <p:tgtEl>
                                              <p:spTgt spid="38"/>
                                            </p:tgtEl>
                                          </p:cBhvr>
                                        </p:animEffect>
                                      </p:childTnLst>
                                    </p:cTn>
                                  </p:par>
                                  <p:par>
                                    <p:cTn id="116" presetID="53" presetClass="entr" presetSubtype="16" fill="hold" nodeType="withEffect">
                                      <p:stCondLst>
                                        <p:cond delay="0"/>
                                      </p:stCondLst>
                                      <p:childTnLst>
                                        <p:set>
                                          <p:cBhvr>
                                            <p:cTn id="117" dur="1" fill="hold">
                                              <p:stCondLst>
                                                <p:cond delay="0"/>
                                              </p:stCondLst>
                                            </p:cTn>
                                            <p:tgtEl>
                                              <p:spTgt spid="35"/>
                                            </p:tgtEl>
                                            <p:attrNameLst>
                                              <p:attrName>style.visibility</p:attrName>
                                            </p:attrNameLst>
                                          </p:cBhvr>
                                          <p:to>
                                            <p:strVal val="visible"/>
                                          </p:to>
                                        </p:set>
                                        <p:anim calcmode="lin" valueType="num">
                                          <p:cBhvr>
                                            <p:cTn id="118" dur="300" fill="hold"/>
                                            <p:tgtEl>
                                              <p:spTgt spid="35"/>
                                            </p:tgtEl>
                                            <p:attrNameLst>
                                              <p:attrName>ppt_w</p:attrName>
                                            </p:attrNameLst>
                                          </p:cBhvr>
                                          <p:tavLst>
                                            <p:tav tm="0">
                                              <p:val>
                                                <p:fltVal val="0"/>
                                              </p:val>
                                            </p:tav>
                                            <p:tav tm="100000">
                                              <p:val>
                                                <p:strVal val="#ppt_w"/>
                                              </p:val>
                                            </p:tav>
                                          </p:tavLst>
                                        </p:anim>
                                        <p:anim calcmode="lin" valueType="num">
                                          <p:cBhvr>
                                            <p:cTn id="119" dur="300" fill="hold"/>
                                            <p:tgtEl>
                                              <p:spTgt spid="35"/>
                                            </p:tgtEl>
                                            <p:attrNameLst>
                                              <p:attrName>ppt_h</p:attrName>
                                            </p:attrNameLst>
                                          </p:cBhvr>
                                          <p:tavLst>
                                            <p:tav tm="0">
                                              <p:val>
                                                <p:fltVal val="0"/>
                                              </p:val>
                                            </p:tav>
                                            <p:tav tm="100000">
                                              <p:val>
                                                <p:strVal val="#ppt_h"/>
                                              </p:val>
                                            </p:tav>
                                          </p:tavLst>
                                        </p:anim>
                                        <p:animEffect transition="in" filter="fade">
                                          <p:cBhvr>
                                            <p:cTn id="120" dur="3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8" grpId="0"/>
          <p:bldP spid="19" grpId="0"/>
          <p:bldP spid="50" grpId="0" animBg="1"/>
        </p:bldLst>
      </p:timing>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bg>
      <p:bgPr>
        <a:blipFill dpi="0" rotWithShape="0">
          <a:blip r:embed="rId3">
            <a:lum/>
          </a:blip>
          <a:srcRect/>
          <a:stretch>
            <a:fillRect/>
          </a:stretch>
        </a:blipFill>
        <a:effectLst/>
      </p:bgPr>
    </p:bg>
    <p:spTree>
      <p:nvGrpSpPr>
        <p:cNvPr id="1" name=""/>
        <p:cNvGrpSpPr/>
        <p:nvPr/>
      </p:nvGrpSpPr>
      <p:grpSpPr>
        <a:xfrm>
          <a:off x="0" y="0"/>
          <a:ext cx="0" cy="0"/>
          <a:chOff x="0" y="0"/>
          <a:chExt cx="0" cy="0"/>
        </a:xfrm>
      </p:grpSpPr>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12196800" cy="3996728"/>
          </a:xfrm>
          <a:prstGeom prst="rect">
            <a:avLst/>
          </a:prstGeom>
        </p:spPr>
      </p:pic>
      <p:grpSp>
        <p:nvGrpSpPr>
          <p:cNvPr id="24" name="组合 23"/>
          <p:cNvGrpSpPr/>
          <p:nvPr/>
        </p:nvGrpSpPr>
        <p:grpSpPr>
          <a:xfrm>
            <a:off x="8848725" y="332656"/>
            <a:ext cx="495300" cy="509588"/>
            <a:chOff x="7127876" y="5013176"/>
            <a:chExt cx="495300" cy="509588"/>
          </a:xfrm>
        </p:grpSpPr>
        <p:sp>
          <p:nvSpPr>
            <p:cNvPr id="14" name="Oval 9"/>
            <p:cNvSpPr>
              <a:spLocks noChangeArrowheads="1"/>
            </p:cNvSpPr>
            <p:nvPr/>
          </p:nvSpPr>
          <p:spPr bwMode="auto">
            <a:xfrm>
              <a:off x="7127876" y="5013176"/>
              <a:ext cx="495300" cy="509588"/>
            </a:xfrm>
            <a:prstGeom prst="ellipse">
              <a:avLst/>
            </a:pr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solidFill>
                  <a:srgbClr val="294A5A"/>
                </a:solidFill>
              </a:endParaRPr>
            </a:p>
          </p:txBody>
        </p:sp>
        <p:sp>
          <p:nvSpPr>
            <p:cNvPr id="19" name="Freeform 14"/>
            <p:cNvSpPr>
              <a:spLocks noEditPoints="1"/>
            </p:cNvSpPr>
            <p:nvPr/>
          </p:nvSpPr>
          <p:spPr bwMode="auto">
            <a:xfrm>
              <a:off x="7215188" y="5073501"/>
              <a:ext cx="331787" cy="327025"/>
            </a:xfrm>
            <a:custGeom>
              <a:avLst/>
              <a:gdLst>
                <a:gd name="T0" fmla="*/ 285 w 427"/>
                <a:gd name="T1" fmla="*/ 157 h 408"/>
                <a:gd name="T2" fmla="*/ 279 w 427"/>
                <a:gd name="T3" fmla="*/ 169 h 408"/>
                <a:gd name="T4" fmla="*/ 278 w 427"/>
                <a:gd name="T5" fmla="*/ 177 h 408"/>
                <a:gd name="T6" fmla="*/ 278 w 427"/>
                <a:gd name="T7" fmla="*/ 192 h 408"/>
                <a:gd name="T8" fmla="*/ 284 w 427"/>
                <a:gd name="T9" fmla="*/ 207 h 408"/>
                <a:gd name="T10" fmla="*/ 288 w 427"/>
                <a:gd name="T11" fmla="*/ 214 h 408"/>
                <a:gd name="T12" fmla="*/ 300 w 427"/>
                <a:gd name="T13" fmla="*/ 224 h 408"/>
                <a:gd name="T14" fmla="*/ 308 w 427"/>
                <a:gd name="T15" fmla="*/ 228 h 408"/>
                <a:gd name="T16" fmla="*/ 325 w 427"/>
                <a:gd name="T17" fmla="*/ 136 h 408"/>
                <a:gd name="T18" fmla="*/ 305 w 427"/>
                <a:gd name="T19" fmla="*/ 140 h 408"/>
                <a:gd name="T20" fmla="*/ 294 w 427"/>
                <a:gd name="T21" fmla="*/ 147 h 408"/>
                <a:gd name="T22" fmla="*/ 289 w 427"/>
                <a:gd name="T23" fmla="*/ 152 h 408"/>
                <a:gd name="T24" fmla="*/ 261 w 427"/>
                <a:gd name="T25" fmla="*/ 47 h 408"/>
                <a:gd name="T26" fmla="*/ 213 w 427"/>
                <a:gd name="T27" fmla="*/ 95 h 408"/>
                <a:gd name="T28" fmla="*/ 258 w 427"/>
                <a:gd name="T29" fmla="*/ 192 h 408"/>
                <a:gd name="T30" fmla="*/ 258 w 427"/>
                <a:gd name="T31" fmla="*/ 173 h 408"/>
                <a:gd name="T32" fmla="*/ 244 w 427"/>
                <a:gd name="T33" fmla="*/ 104 h 408"/>
                <a:gd name="T34" fmla="*/ 169 w 427"/>
                <a:gd name="T35" fmla="*/ 183 h 408"/>
                <a:gd name="T36" fmla="*/ 213 w 427"/>
                <a:gd name="T37" fmla="*/ 269 h 408"/>
                <a:gd name="T38" fmla="*/ 192 w 427"/>
                <a:gd name="T39" fmla="*/ 272 h 408"/>
                <a:gd name="T40" fmla="*/ 181 w 427"/>
                <a:gd name="T41" fmla="*/ 260 h 408"/>
                <a:gd name="T42" fmla="*/ 174 w 427"/>
                <a:gd name="T43" fmla="*/ 254 h 408"/>
                <a:gd name="T44" fmla="*/ 145 w 427"/>
                <a:gd name="T45" fmla="*/ 242 h 408"/>
                <a:gd name="T46" fmla="*/ 133 w 427"/>
                <a:gd name="T47" fmla="*/ 241 h 408"/>
                <a:gd name="T48" fmla="*/ 0 w 427"/>
                <a:gd name="T49" fmla="*/ 408 h 408"/>
                <a:gd name="T50" fmla="*/ 56 w 427"/>
                <a:gd name="T51" fmla="*/ 309 h 408"/>
                <a:gd name="T52" fmla="*/ 146 w 427"/>
                <a:gd name="T53" fmla="*/ 309 h 408"/>
                <a:gd name="T54" fmla="*/ 204 w 427"/>
                <a:gd name="T55" fmla="*/ 408 h 408"/>
                <a:gd name="T56" fmla="*/ 192 w 427"/>
                <a:gd name="T57" fmla="*/ 272 h 408"/>
                <a:gd name="T58" fmla="*/ 294 w 427"/>
                <a:gd name="T59" fmla="*/ 241 h 408"/>
                <a:gd name="T60" fmla="*/ 281 w 427"/>
                <a:gd name="T61" fmla="*/ 242 h 408"/>
                <a:gd name="T62" fmla="*/ 245 w 427"/>
                <a:gd name="T63" fmla="*/ 260 h 408"/>
                <a:gd name="T64" fmla="*/ 240 w 427"/>
                <a:gd name="T65" fmla="*/ 266 h 408"/>
                <a:gd name="T66" fmla="*/ 264 w 427"/>
                <a:gd name="T67" fmla="*/ 408 h 408"/>
                <a:gd name="T68" fmla="*/ 279 w 427"/>
                <a:gd name="T69" fmla="*/ 408 h 408"/>
                <a:gd name="T70" fmla="*/ 384 w 427"/>
                <a:gd name="T71" fmla="*/ 309 h 408"/>
                <a:gd name="T72" fmla="*/ 427 w 427"/>
                <a:gd name="T73" fmla="*/ 313 h 408"/>
                <a:gd name="T74" fmla="*/ 102 w 427"/>
                <a:gd name="T75" fmla="*/ 231 h 408"/>
                <a:gd name="T76" fmla="*/ 126 w 427"/>
                <a:gd name="T77" fmla="*/ 224 h 408"/>
                <a:gd name="T78" fmla="*/ 133 w 427"/>
                <a:gd name="T79" fmla="*/ 220 h 408"/>
                <a:gd name="T80" fmla="*/ 146 w 427"/>
                <a:gd name="T81" fmla="*/ 200 h 408"/>
                <a:gd name="T82" fmla="*/ 149 w 427"/>
                <a:gd name="T83" fmla="*/ 191 h 408"/>
                <a:gd name="T84" fmla="*/ 149 w 427"/>
                <a:gd name="T85" fmla="*/ 175 h 408"/>
                <a:gd name="T86" fmla="*/ 145 w 427"/>
                <a:gd name="T87" fmla="*/ 164 h 408"/>
                <a:gd name="T88" fmla="*/ 142 w 427"/>
                <a:gd name="T89" fmla="*/ 157 h 408"/>
                <a:gd name="T90" fmla="*/ 133 w 427"/>
                <a:gd name="T91" fmla="*/ 147 h 408"/>
                <a:gd name="T92" fmla="*/ 126 w 427"/>
                <a:gd name="T93" fmla="*/ 143 h 408"/>
                <a:gd name="T94" fmla="*/ 102 w 427"/>
                <a:gd name="T95" fmla="*/ 136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27" h="408">
                  <a:moveTo>
                    <a:pt x="289" y="152"/>
                  </a:moveTo>
                  <a:cubicBezTo>
                    <a:pt x="288" y="154"/>
                    <a:pt x="286" y="155"/>
                    <a:pt x="285" y="157"/>
                  </a:cubicBezTo>
                  <a:cubicBezTo>
                    <a:pt x="285" y="157"/>
                    <a:pt x="285" y="157"/>
                    <a:pt x="285" y="157"/>
                  </a:cubicBezTo>
                  <a:cubicBezTo>
                    <a:pt x="284" y="159"/>
                    <a:pt x="283" y="161"/>
                    <a:pt x="282" y="162"/>
                  </a:cubicBezTo>
                  <a:cubicBezTo>
                    <a:pt x="282" y="163"/>
                    <a:pt x="282" y="163"/>
                    <a:pt x="282" y="164"/>
                  </a:cubicBezTo>
                  <a:cubicBezTo>
                    <a:pt x="281" y="165"/>
                    <a:pt x="280" y="167"/>
                    <a:pt x="279" y="169"/>
                  </a:cubicBezTo>
                  <a:cubicBezTo>
                    <a:pt x="279" y="169"/>
                    <a:pt x="279" y="169"/>
                    <a:pt x="279" y="170"/>
                  </a:cubicBezTo>
                  <a:cubicBezTo>
                    <a:pt x="279" y="171"/>
                    <a:pt x="278" y="173"/>
                    <a:pt x="278" y="175"/>
                  </a:cubicBezTo>
                  <a:cubicBezTo>
                    <a:pt x="278" y="176"/>
                    <a:pt x="278" y="176"/>
                    <a:pt x="278" y="177"/>
                  </a:cubicBezTo>
                  <a:cubicBezTo>
                    <a:pt x="277" y="179"/>
                    <a:pt x="277" y="181"/>
                    <a:pt x="277" y="183"/>
                  </a:cubicBezTo>
                  <a:cubicBezTo>
                    <a:pt x="277" y="186"/>
                    <a:pt x="278" y="189"/>
                    <a:pt x="278" y="191"/>
                  </a:cubicBezTo>
                  <a:cubicBezTo>
                    <a:pt x="278" y="192"/>
                    <a:pt x="278" y="192"/>
                    <a:pt x="278" y="192"/>
                  </a:cubicBezTo>
                  <a:cubicBezTo>
                    <a:pt x="279" y="195"/>
                    <a:pt x="279" y="197"/>
                    <a:pt x="280" y="199"/>
                  </a:cubicBezTo>
                  <a:cubicBezTo>
                    <a:pt x="280" y="200"/>
                    <a:pt x="280" y="200"/>
                    <a:pt x="280" y="200"/>
                  </a:cubicBezTo>
                  <a:cubicBezTo>
                    <a:pt x="281" y="203"/>
                    <a:pt x="282" y="205"/>
                    <a:pt x="284" y="207"/>
                  </a:cubicBezTo>
                  <a:cubicBezTo>
                    <a:pt x="284" y="207"/>
                    <a:pt x="284" y="208"/>
                    <a:pt x="284" y="208"/>
                  </a:cubicBezTo>
                  <a:cubicBezTo>
                    <a:pt x="285" y="210"/>
                    <a:pt x="287" y="212"/>
                    <a:pt x="288" y="214"/>
                  </a:cubicBezTo>
                  <a:cubicBezTo>
                    <a:pt x="288" y="214"/>
                    <a:pt x="288" y="214"/>
                    <a:pt x="288" y="214"/>
                  </a:cubicBezTo>
                  <a:cubicBezTo>
                    <a:pt x="290" y="216"/>
                    <a:pt x="292" y="218"/>
                    <a:pt x="294" y="219"/>
                  </a:cubicBezTo>
                  <a:cubicBezTo>
                    <a:pt x="294" y="219"/>
                    <a:pt x="294" y="220"/>
                    <a:pt x="294" y="220"/>
                  </a:cubicBezTo>
                  <a:cubicBezTo>
                    <a:pt x="296" y="221"/>
                    <a:pt x="298" y="223"/>
                    <a:pt x="300" y="224"/>
                  </a:cubicBezTo>
                  <a:cubicBezTo>
                    <a:pt x="300" y="224"/>
                    <a:pt x="301" y="224"/>
                    <a:pt x="301" y="224"/>
                  </a:cubicBezTo>
                  <a:cubicBezTo>
                    <a:pt x="303" y="226"/>
                    <a:pt x="305" y="227"/>
                    <a:pt x="308" y="228"/>
                  </a:cubicBezTo>
                  <a:cubicBezTo>
                    <a:pt x="308" y="228"/>
                    <a:pt x="308" y="228"/>
                    <a:pt x="308" y="228"/>
                  </a:cubicBezTo>
                  <a:cubicBezTo>
                    <a:pt x="313" y="230"/>
                    <a:pt x="319" y="231"/>
                    <a:pt x="325" y="231"/>
                  </a:cubicBezTo>
                  <a:cubicBezTo>
                    <a:pt x="351" y="231"/>
                    <a:pt x="372" y="210"/>
                    <a:pt x="372" y="183"/>
                  </a:cubicBezTo>
                  <a:cubicBezTo>
                    <a:pt x="372" y="157"/>
                    <a:pt x="351" y="136"/>
                    <a:pt x="325" y="136"/>
                  </a:cubicBezTo>
                  <a:cubicBezTo>
                    <a:pt x="318" y="136"/>
                    <a:pt x="312" y="137"/>
                    <a:pt x="306" y="140"/>
                  </a:cubicBezTo>
                  <a:cubicBezTo>
                    <a:pt x="306" y="140"/>
                    <a:pt x="306" y="140"/>
                    <a:pt x="306" y="140"/>
                  </a:cubicBezTo>
                  <a:cubicBezTo>
                    <a:pt x="306" y="140"/>
                    <a:pt x="306" y="140"/>
                    <a:pt x="305" y="140"/>
                  </a:cubicBezTo>
                  <a:cubicBezTo>
                    <a:pt x="304" y="141"/>
                    <a:pt x="302" y="142"/>
                    <a:pt x="301" y="143"/>
                  </a:cubicBezTo>
                  <a:cubicBezTo>
                    <a:pt x="300" y="143"/>
                    <a:pt x="300" y="143"/>
                    <a:pt x="299" y="143"/>
                  </a:cubicBezTo>
                  <a:cubicBezTo>
                    <a:pt x="298" y="144"/>
                    <a:pt x="296" y="146"/>
                    <a:pt x="294" y="147"/>
                  </a:cubicBezTo>
                  <a:cubicBezTo>
                    <a:pt x="294" y="147"/>
                    <a:pt x="294" y="147"/>
                    <a:pt x="294" y="147"/>
                  </a:cubicBezTo>
                  <a:cubicBezTo>
                    <a:pt x="293" y="148"/>
                    <a:pt x="291" y="150"/>
                    <a:pt x="290" y="151"/>
                  </a:cubicBezTo>
                  <a:cubicBezTo>
                    <a:pt x="290" y="151"/>
                    <a:pt x="289" y="152"/>
                    <a:pt x="289" y="152"/>
                  </a:cubicBezTo>
                  <a:close/>
                  <a:moveTo>
                    <a:pt x="213" y="95"/>
                  </a:moveTo>
                  <a:lnTo>
                    <a:pt x="213" y="95"/>
                  </a:lnTo>
                  <a:cubicBezTo>
                    <a:pt x="240" y="95"/>
                    <a:pt x="261" y="73"/>
                    <a:pt x="261" y="47"/>
                  </a:cubicBezTo>
                  <a:cubicBezTo>
                    <a:pt x="261" y="21"/>
                    <a:pt x="240" y="0"/>
                    <a:pt x="213" y="0"/>
                  </a:cubicBezTo>
                  <a:cubicBezTo>
                    <a:pt x="187" y="0"/>
                    <a:pt x="166" y="21"/>
                    <a:pt x="166" y="47"/>
                  </a:cubicBezTo>
                  <a:cubicBezTo>
                    <a:pt x="166" y="73"/>
                    <a:pt x="187" y="95"/>
                    <a:pt x="213" y="95"/>
                  </a:cubicBezTo>
                  <a:close/>
                  <a:moveTo>
                    <a:pt x="258" y="228"/>
                  </a:moveTo>
                  <a:lnTo>
                    <a:pt x="258" y="228"/>
                  </a:lnTo>
                  <a:lnTo>
                    <a:pt x="258" y="192"/>
                  </a:lnTo>
                  <a:cubicBezTo>
                    <a:pt x="258" y="189"/>
                    <a:pt x="257" y="186"/>
                    <a:pt x="257" y="183"/>
                  </a:cubicBezTo>
                  <a:cubicBezTo>
                    <a:pt x="257" y="180"/>
                    <a:pt x="258" y="178"/>
                    <a:pt x="258" y="175"/>
                  </a:cubicBezTo>
                  <a:lnTo>
                    <a:pt x="258" y="173"/>
                  </a:lnTo>
                  <a:lnTo>
                    <a:pt x="258" y="173"/>
                  </a:lnTo>
                  <a:cubicBezTo>
                    <a:pt x="262" y="151"/>
                    <a:pt x="275" y="134"/>
                    <a:pt x="293" y="124"/>
                  </a:cubicBezTo>
                  <a:cubicBezTo>
                    <a:pt x="280" y="112"/>
                    <a:pt x="263" y="104"/>
                    <a:pt x="244" y="104"/>
                  </a:cubicBezTo>
                  <a:lnTo>
                    <a:pt x="183" y="104"/>
                  </a:lnTo>
                  <a:cubicBezTo>
                    <a:pt x="164" y="104"/>
                    <a:pt x="147" y="112"/>
                    <a:pt x="134" y="124"/>
                  </a:cubicBezTo>
                  <a:cubicBezTo>
                    <a:pt x="155" y="135"/>
                    <a:pt x="169" y="158"/>
                    <a:pt x="169" y="183"/>
                  </a:cubicBezTo>
                  <a:cubicBezTo>
                    <a:pt x="169" y="189"/>
                    <a:pt x="169" y="194"/>
                    <a:pt x="168" y="199"/>
                  </a:cubicBezTo>
                  <a:lnTo>
                    <a:pt x="168" y="228"/>
                  </a:lnTo>
                  <a:cubicBezTo>
                    <a:pt x="187" y="236"/>
                    <a:pt x="203" y="251"/>
                    <a:pt x="213" y="269"/>
                  </a:cubicBezTo>
                  <a:cubicBezTo>
                    <a:pt x="223" y="251"/>
                    <a:pt x="239" y="237"/>
                    <a:pt x="258" y="228"/>
                  </a:cubicBezTo>
                  <a:close/>
                  <a:moveTo>
                    <a:pt x="192" y="272"/>
                  </a:moveTo>
                  <a:lnTo>
                    <a:pt x="192" y="272"/>
                  </a:lnTo>
                  <a:cubicBezTo>
                    <a:pt x="190" y="270"/>
                    <a:pt x="189" y="268"/>
                    <a:pt x="187" y="266"/>
                  </a:cubicBezTo>
                  <a:cubicBezTo>
                    <a:pt x="187" y="265"/>
                    <a:pt x="186" y="265"/>
                    <a:pt x="186" y="265"/>
                  </a:cubicBezTo>
                  <a:cubicBezTo>
                    <a:pt x="185" y="263"/>
                    <a:pt x="183" y="262"/>
                    <a:pt x="181" y="260"/>
                  </a:cubicBezTo>
                  <a:cubicBezTo>
                    <a:pt x="181" y="260"/>
                    <a:pt x="181" y="259"/>
                    <a:pt x="181" y="259"/>
                  </a:cubicBezTo>
                  <a:cubicBezTo>
                    <a:pt x="179" y="258"/>
                    <a:pt x="177" y="256"/>
                    <a:pt x="175" y="255"/>
                  </a:cubicBezTo>
                  <a:cubicBezTo>
                    <a:pt x="175" y="255"/>
                    <a:pt x="175" y="254"/>
                    <a:pt x="174" y="254"/>
                  </a:cubicBezTo>
                  <a:cubicBezTo>
                    <a:pt x="168" y="250"/>
                    <a:pt x="161" y="246"/>
                    <a:pt x="153" y="244"/>
                  </a:cubicBezTo>
                  <a:cubicBezTo>
                    <a:pt x="151" y="243"/>
                    <a:pt x="150" y="243"/>
                    <a:pt x="148" y="242"/>
                  </a:cubicBezTo>
                  <a:cubicBezTo>
                    <a:pt x="147" y="242"/>
                    <a:pt x="146" y="242"/>
                    <a:pt x="145" y="242"/>
                  </a:cubicBezTo>
                  <a:cubicBezTo>
                    <a:pt x="144" y="242"/>
                    <a:pt x="143" y="241"/>
                    <a:pt x="141" y="241"/>
                  </a:cubicBezTo>
                  <a:cubicBezTo>
                    <a:pt x="141" y="241"/>
                    <a:pt x="140" y="241"/>
                    <a:pt x="139" y="241"/>
                  </a:cubicBezTo>
                  <a:cubicBezTo>
                    <a:pt x="137" y="241"/>
                    <a:pt x="135" y="241"/>
                    <a:pt x="133" y="241"/>
                  </a:cubicBezTo>
                  <a:lnTo>
                    <a:pt x="71" y="241"/>
                  </a:lnTo>
                  <a:cubicBezTo>
                    <a:pt x="32" y="241"/>
                    <a:pt x="0" y="273"/>
                    <a:pt x="0" y="313"/>
                  </a:cubicBezTo>
                  <a:lnTo>
                    <a:pt x="0" y="408"/>
                  </a:lnTo>
                  <a:lnTo>
                    <a:pt x="42" y="408"/>
                  </a:lnTo>
                  <a:lnTo>
                    <a:pt x="42" y="309"/>
                  </a:lnTo>
                  <a:lnTo>
                    <a:pt x="56" y="309"/>
                  </a:lnTo>
                  <a:lnTo>
                    <a:pt x="56" y="408"/>
                  </a:lnTo>
                  <a:lnTo>
                    <a:pt x="146" y="408"/>
                  </a:lnTo>
                  <a:lnTo>
                    <a:pt x="146" y="309"/>
                  </a:lnTo>
                  <a:lnTo>
                    <a:pt x="161" y="309"/>
                  </a:lnTo>
                  <a:lnTo>
                    <a:pt x="161" y="408"/>
                  </a:lnTo>
                  <a:lnTo>
                    <a:pt x="204" y="408"/>
                  </a:lnTo>
                  <a:lnTo>
                    <a:pt x="204" y="313"/>
                  </a:lnTo>
                  <a:cubicBezTo>
                    <a:pt x="204" y="297"/>
                    <a:pt x="200" y="283"/>
                    <a:pt x="192" y="272"/>
                  </a:cubicBezTo>
                  <a:cubicBezTo>
                    <a:pt x="192" y="272"/>
                    <a:pt x="192" y="272"/>
                    <a:pt x="192" y="272"/>
                  </a:cubicBezTo>
                  <a:close/>
                  <a:moveTo>
                    <a:pt x="355" y="241"/>
                  </a:moveTo>
                  <a:lnTo>
                    <a:pt x="355" y="241"/>
                  </a:lnTo>
                  <a:lnTo>
                    <a:pt x="294" y="241"/>
                  </a:lnTo>
                  <a:cubicBezTo>
                    <a:pt x="292" y="241"/>
                    <a:pt x="290" y="241"/>
                    <a:pt x="288" y="241"/>
                  </a:cubicBezTo>
                  <a:cubicBezTo>
                    <a:pt x="287" y="241"/>
                    <a:pt x="286" y="241"/>
                    <a:pt x="285" y="241"/>
                  </a:cubicBezTo>
                  <a:cubicBezTo>
                    <a:pt x="284" y="241"/>
                    <a:pt x="283" y="242"/>
                    <a:pt x="281" y="242"/>
                  </a:cubicBezTo>
                  <a:cubicBezTo>
                    <a:pt x="280" y="242"/>
                    <a:pt x="280" y="242"/>
                    <a:pt x="279" y="242"/>
                  </a:cubicBezTo>
                  <a:cubicBezTo>
                    <a:pt x="277" y="243"/>
                    <a:pt x="276" y="243"/>
                    <a:pt x="274" y="244"/>
                  </a:cubicBezTo>
                  <a:cubicBezTo>
                    <a:pt x="263" y="247"/>
                    <a:pt x="254" y="252"/>
                    <a:pt x="245" y="260"/>
                  </a:cubicBezTo>
                  <a:cubicBezTo>
                    <a:pt x="245" y="260"/>
                    <a:pt x="245" y="260"/>
                    <a:pt x="245" y="260"/>
                  </a:cubicBezTo>
                  <a:cubicBezTo>
                    <a:pt x="243" y="262"/>
                    <a:pt x="242" y="263"/>
                    <a:pt x="240" y="265"/>
                  </a:cubicBezTo>
                  <a:cubicBezTo>
                    <a:pt x="240" y="265"/>
                    <a:pt x="240" y="266"/>
                    <a:pt x="240" y="266"/>
                  </a:cubicBezTo>
                  <a:cubicBezTo>
                    <a:pt x="229" y="278"/>
                    <a:pt x="222" y="295"/>
                    <a:pt x="222" y="313"/>
                  </a:cubicBezTo>
                  <a:lnTo>
                    <a:pt x="222" y="408"/>
                  </a:lnTo>
                  <a:lnTo>
                    <a:pt x="264" y="408"/>
                  </a:lnTo>
                  <a:lnTo>
                    <a:pt x="264" y="309"/>
                  </a:lnTo>
                  <a:lnTo>
                    <a:pt x="279" y="309"/>
                  </a:lnTo>
                  <a:lnTo>
                    <a:pt x="279" y="408"/>
                  </a:lnTo>
                  <a:lnTo>
                    <a:pt x="369" y="408"/>
                  </a:lnTo>
                  <a:lnTo>
                    <a:pt x="369" y="309"/>
                  </a:lnTo>
                  <a:lnTo>
                    <a:pt x="384" y="309"/>
                  </a:lnTo>
                  <a:lnTo>
                    <a:pt x="384" y="408"/>
                  </a:lnTo>
                  <a:lnTo>
                    <a:pt x="427" y="408"/>
                  </a:lnTo>
                  <a:lnTo>
                    <a:pt x="427" y="313"/>
                  </a:lnTo>
                  <a:cubicBezTo>
                    <a:pt x="427" y="273"/>
                    <a:pt x="395" y="241"/>
                    <a:pt x="355" y="241"/>
                  </a:cubicBezTo>
                  <a:close/>
                  <a:moveTo>
                    <a:pt x="102" y="231"/>
                  </a:moveTo>
                  <a:lnTo>
                    <a:pt x="102" y="231"/>
                  </a:lnTo>
                  <a:cubicBezTo>
                    <a:pt x="108" y="231"/>
                    <a:pt x="114" y="230"/>
                    <a:pt x="119" y="228"/>
                  </a:cubicBezTo>
                  <a:cubicBezTo>
                    <a:pt x="119" y="228"/>
                    <a:pt x="119" y="228"/>
                    <a:pt x="119" y="228"/>
                  </a:cubicBezTo>
                  <a:cubicBezTo>
                    <a:pt x="122" y="227"/>
                    <a:pt x="124" y="226"/>
                    <a:pt x="126" y="224"/>
                  </a:cubicBezTo>
                  <a:cubicBezTo>
                    <a:pt x="126" y="224"/>
                    <a:pt x="126" y="224"/>
                    <a:pt x="126" y="224"/>
                  </a:cubicBezTo>
                  <a:cubicBezTo>
                    <a:pt x="129" y="223"/>
                    <a:pt x="131" y="221"/>
                    <a:pt x="133" y="220"/>
                  </a:cubicBezTo>
                  <a:cubicBezTo>
                    <a:pt x="133" y="220"/>
                    <a:pt x="133" y="220"/>
                    <a:pt x="133" y="220"/>
                  </a:cubicBezTo>
                  <a:cubicBezTo>
                    <a:pt x="137" y="216"/>
                    <a:pt x="140" y="212"/>
                    <a:pt x="143" y="208"/>
                  </a:cubicBezTo>
                  <a:cubicBezTo>
                    <a:pt x="143" y="207"/>
                    <a:pt x="143" y="207"/>
                    <a:pt x="143" y="207"/>
                  </a:cubicBezTo>
                  <a:cubicBezTo>
                    <a:pt x="144" y="205"/>
                    <a:pt x="145" y="203"/>
                    <a:pt x="146" y="200"/>
                  </a:cubicBezTo>
                  <a:cubicBezTo>
                    <a:pt x="146" y="200"/>
                    <a:pt x="147" y="200"/>
                    <a:pt x="147" y="199"/>
                  </a:cubicBezTo>
                  <a:cubicBezTo>
                    <a:pt x="148" y="197"/>
                    <a:pt x="148" y="195"/>
                    <a:pt x="149" y="192"/>
                  </a:cubicBezTo>
                  <a:cubicBezTo>
                    <a:pt x="149" y="192"/>
                    <a:pt x="149" y="192"/>
                    <a:pt x="149" y="191"/>
                  </a:cubicBezTo>
                  <a:cubicBezTo>
                    <a:pt x="149" y="189"/>
                    <a:pt x="150" y="186"/>
                    <a:pt x="150" y="183"/>
                  </a:cubicBezTo>
                  <a:cubicBezTo>
                    <a:pt x="150" y="181"/>
                    <a:pt x="149" y="179"/>
                    <a:pt x="149" y="177"/>
                  </a:cubicBezTo>
                  <a:cubicBezTo>
                    <a:pt x="149" y="176"/>
                    <a:pt x="149" y="176"/>
                    <a:pt x="149" y="175"/>
                  </a:cubicBezTo>
                  <a:cubicBezTo>
                    <a:pt x="148" y="173"/>
                    <a:pt x="148" y="171"/>
                    <a:pt x="147" y="169"/>
                  </a:cubicBezTo>
                  <a:cubicBezTo>
                    <a:pt x="147" y="169"/>
                    <a:pt x="147" y="169"/>
                    <a:pt x="147" y="169"/>
                  </a:cubicBezTo>
                  <a:cubicBezTo>
                    <a:pt x="147" y="167"/>
                    <a:pt x="146" y="165"/>
                    <a:pt x="145" y="164"/>
                  </a:cubicBezTo>
                  <a:cubicBezTo>
                    <a:pt x="145" y="163"/>
                    <a:pt x="145" y="163"/>
                    <a:pt x="145" y="162"/>
                  </a:cubicBezTo>
                  <a:cubicBezTo>
                    <a:pt x="144" y="161"/>
                    <a:pt x="143" y="159"/>
                    <a:pt x="142" y="157"/>
                  </a:cubicBezTo>
                  <a:lnTo>
                    <a:pt x="142" y="157"/>
                  </a:lnTo>
                  <a:cubicBezTo>
                    <a:pt x="140" y="155"/>
                    <a:pt x="139" y="154"/>
                    <a:pt x="138" y="152"/>
                  </a:cubicBezTo>
                  <a:cubicBezTo>
                    <a:pt x="137" y="152"/>
                    <a:pt x="137" y="151"/>
                    <a:pt x="137" y="151"/>
                  </a:cubicBezTo>
                  <a:cubicBezTo>
                    <a:pt x="136" y="150"/>
                    <a:pt x="134" y="148"/>
                    <a:pt x="133" y="147"/>
                  </a:cubicBezTo>
                  <a:cubicBezTo>
                    <a:pt x="133" y="147"/>
                    <a:pt x="133" y="147"/>
                    <a:pt x="132" y="147"/>
                  </a:cubicBezTo>
                  <a:cubicBezTo>
                    <a:pt x="131" y="146"/>
                    <a:pt x="129" y="144"/>
                    <a:pt x="127" y="143"/>
                  </a:cubicBezTo>
                  <a:cubicBezTo>
                    <a:pt x="127" y="143"/>
                    <a:pt x="127" y="143"/>
                    <a:pt x="126" y="143"/>
                  </a:cubicBezTo>
                  <a:cubicBezTo>
                    <a:pt x="125" y="142"/>
                    <a:pt x="123" y="141"/>
                    <a:pt x="121" y="140"/>
                  </a:cubicBezTo>
                  <a:cubicBezTo>
                    <a:pt x="121" y="140"/>
                    <a:pt x="121" y="140"/>
                    <a:pt x="121" y="140"/>
                  </a:cubicBezTo>
                  <a:cubicBezTo>
                    <a:pt x="115" y="137"/>
                    <a:pt x="109" y="136"/>
                    <a:pt x="102" y="136"/>
                  </a:cubicBezTo>
                  <a:cubicBezTo>
                    <a:pt x="76" y="136"/>
                    <a:pt x="54" y="157"/>
                    <a:pt x="54" y="183"/>
                  </a:cubicBezTo>
                  <a:cubicBezTo>
                    <a:pt x="54" y="210"/>
                    <a:pt x="76" y="231"/>
                    <a:pt x="102" y="23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294A5A"/>
                </a:solidFill>
              </a:endParaRPr>
            </a:p>
          </p:txBody>
        </p:sp>
      </p:grpSp>
      <p:grpSp>
        <p:nvGrpSpPr>
          <p:cNvPr id="36" name="组合 35"/>
          <p:cNvGrpSpPr/>
          <p:nvPr/>
        </p:nvGrpSpPr>
        <p:grpSpPr>
          <a:xfrm>
            <a:off x="9464675" y="332656"/>
            <a:ext cx="495300" cy="509588"/>
            <a:chOff x="7743826" y="5013176"/>
            <a:chExt cx="495300" cy="509588"/>
          </a:xfrm>
        </p:grpSpPr>
        <p:sp>
          <p:nvSpPr>
            <p:cNvPr id="15" name="Oval 10"/>
            <p:cNvSpPr>
              <a:spLocks noChangeArrowheads="1"/>
            </p:cNvSpPr>
            <p:nvPr/>
          </p:nvSpPr>
          <p:spPr bwMode="auto">
            <a:xfrm>
              <a:off x="7743826" y="5013176"/>
              <a:ext cx="495300" cy="509588"/>
            </a:xfrm>
            <a:prstGeom prst="ellipse">
              <a:avLst/>
            </a:pr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solidFill>
                  <a:srgbClr val="294A5A"/>
                </a:solidFill>
              </a:endParaRPr>
            </a:p>
          </p:txBody>
        </p:sp>
        <p:sp>
          <p:nvSpPr>
            <p:cNvPr id="20" name="Freeform 15"/>
            <p:cNvSpPr>
              <a:spLocks noEditPoints="1"/>
            </p:cNvSpPr>
            <p:nvPr/>
          </p:nvSpPr>
          <p:spPr bwMode="auto">
            <a:xfrm>
              <a:off x="7834313" y="5141764"/>
              <a:ext cx="311150" cy="250825"/>
            </a:xfrm>
            <a:custGeom>
              <a:avLst/>
              <a:gdLst>
                <a:gd name="T0" fmla="*/ 147 w 400"/>
                <a:gd name="T1" fmla="*/ 158 h 313"/>
                <a:gd name="T2" fmla="*/ 204 w 400"/>
                <a:gd name="T3" fmla="*/ 129 h 313"/>
                <a:gd name="T4" fmla="*/ 311 w 400"/>
                <a:gd name="T5" fmla="*/ 111 h 313"/>
                <a:gd name="T6" fmla="*/ 341 w 400"/>
                <a:gd name="T7" fmla="*/ 67 h 313"/>
                <a:gd name="T8" fmla="*/ 297 w 400"/>
                <a:gd name="T9" fmla="*/ 97 h 313"/>
                <a:gd name="T10" fmla="*/ 204 w 400"/>
                <a:gd name="T11" fmla="*/ 102 h 313"/>
                <a:gd name="T12" fmla="*/ 400 w 400"/>
                <a:gd name="T13" fmla="*/ 42 h 313"/>
                <a:gd name="T14" fmla="*/ 243 w 400"/>
                <a:gd name="T15" fmla="*/ 16 h 313"/>
                <a:gd name="T16" fmla="*/ 228 w 400"/>
                <a:gd name="T17" fmla="*/ 0 h 313"/>
                <a:gd name="T18" fmla="*/ 80 w 400"/>
                <a:gd name="T19" fmla="*/ 16 h 313"/>
                <a:gd name="T20" fmla="*/ 91 w 400"/>
                <a:gd name="T21" fmla="*/ 42 h 313"/>
                <a:gd name="T22" fmla="*/ 113 w 400"/>
                <a:gd name="T23" fmla="*/ 71 h 313"/>
                <a:gd name="T24" fmla="*/ 368 w 400"/>
                <a:gd name="T25" fmla="*/ 42 h 313"/>
                <a:gd name="T26" fmla="*/ 185 w 400"/>
                <a:gd name="T27" fmla="*/ 205 h 313"/>
                <a:gd name="T28" fmla="*/ 368 w 400"/>
                <a:gd name="T29" fmla="*/ 214 h 313"/>
                <a:gd name="T30" fmla="*/ 188 w 400"/>
                <a:gd name="T31" fmla="*/ 223 h 313"/>
                <a:gd name="T32" fmla="*/ 189 w 400"/>
                <a:gd name="T33" fmla="*/ 249 h 313"/>
                <a:gd name="T34" fmla="*/ 228 w 400"/>
                <a:gd name="T35" fmla="*/ 311 h 313"/>
                <a:gd name="T36" fmla="*/ 243 w 400"/>
                <a:gd name="T37" fmla="*/ 249 h 313"/>
                <a:gd name="T38" fmla="*/ 315 w 400"/>
                <a:gd name="T39" fmla="*/ 309 h 313"/>
                <a:gd name="T40" fmla="*/ 308 w 400"/>
                <a:gd name="T41" fmla="*/ 249 h 313"/>
                <a:gd name="T42" fmla="*/ 400 w 400"/>
                <a:gd name="T43" fmla="*/ 223 h 313"/>
                <a:gd name="T44" fmla="*/ 390 w 400"/>
                <a:gd name="T45" fmla="*/ 42 h 313"/>
                <a:gd name="T46" fmla="*/ 84 w 400"/>
                <a:gd name="T47" fmla="*/ 162 h 313"/>
                <a:gd name="T48" fmla="*/ 123 w 400"/>
                <a:gd name="T49" fmla="*/ 123 h 313"/>
                <a:gd name="T50" fmla="*/ 45 w 400"/>
                <a:gd name="T51" fmla="*/ 123 h 313"/>
                <a:gd name="T52" fmla="*/ 109 w 400"/>
                <a:gd name="T53" fmla="*/ 170 h 313"/>
                <a:gd name="T54" fmla="*/ 94 w 400"/>
                <a:gd name="T55" fmla="*/ 170 h 313"/>
                <a:gd name="T56" fmla="*/ 98 w 400"/>
                <a:gd name="T57" fmla="*/ 177 h 313"/>
                <a:gd name="T58" fmla="*/ 102 w 400"/>
                <a:gd name="T59" fmla="*/ 266 h 313"/>
                <a:gd name="T60" fmla="*/ 67 w 400"/>
                <a:gd name="T61" fmla="*/ 266 h 313"/>
                <a:gd name="T62" fmla="*/ 71 w 400"/>
                <a:gd name="T63" fmla="*/ 177 h 313"/>
                <a:gd name="T64" fmla="*/ 76 w 400"/>
                <a:gd name="T65" fmla="*/ 170 h 313"/>
                <a:gd name="T66" fmla="*/ 0 w 400"/>
                <a:gd name="T67" fmla="*/ 228 h 313"/>
                <a:gd name="T68" fmla="*/ 34 w 400"/>
                <a:gd name="T69" fmla="*/ 313 h 313"/>
                <a:gd name="T70" fmla="*/ 46 w 400"/>
                <a:gd name="T71" fmla="*/ 226 h 313"/>
                <a:gd name="T72" fmla="*/ 120 w 400"/>
                <a:gd name="T73" fmla="*/ 313 h 313"/>
                <a:gd name="T74" fmla="*/ 132 w 400"/>
                <a:gd name="T75" fmla="*/ 226 h 313"/>
                <a:gd name="T76" fmla="*/ 167 w 400"/>
                <a:gd name="T77" fmla="*/ 313 h 313"/>
                <a:gd name="T78" fmla="*/ 109 w 400"/>
                <a:gd name="T79" fmla="*/ 17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00" h="313">
                  <a:moveTo>
                    <a:pt x="204" y="102"/>
                  </a:moveTo>
                  <a:lnTo>
                    <a:pt x="147" y="158"/>
                  </a:lnTo>
                  <a:cubicBezTo>
                    <a:pt x="153" y="162"/>
                    <a:pt x="158" y="166"/>
                    <a:pt x="163" y="170"/>
                  </a:cubicBezTo>
                  <a:lnTo>
                    <a:pt x="204" y="129"/>
                  </a:lnTo>
                  <a:lnTo>
                    <a:pt x="248" y="174"/>
                  </a:lnTo>
                  <a:lnTo>
                    <a:pt x="311" y="111"/>
                  </a:lnTo>
                  <a:lnTo>
                    <a:pt x="321" y="135"/>
                  </a:lnTo>
                  <a:lnTo>
                    <a:pt x="341" y="67"/>
                  </a:lnTo>
                  <a:lnTo>
                    <a:pt x="272" y="87"/>
                  </a:lnTo>
                  <a:lnTo>
                    <a:pt x="297" y="97"/>
                  </a:lnTo>
                  <a:lnTo>
                    <a:pt x="248" y="146"/>
                  </a:lnTo>
                  <a:lnTo>
                    <a:pt x="204" y="102"/>
                  </a:lnTo>
                  <a:close/>
                  <a:moveTo>
                    <a:pt x="400" y="42"/>
                  </a:moveTo>
                  <a:lnTo>
                    <a:pt x="400" y="42"/>
                  </a:lnTo>
                  <a:lnTo>
                    <a:pt x="400" y="16"/>
                  </a:lnTo>
                  <a:lnTo>
                    <a:pt x="243" y="16"/>
                  </a:lnTo>
                  <a:lnTo>
                    <a:pt x="243" y="0"/>
                  </a:lnTo>
                  <a:lnTo>
                    <a:pt x="228" y="0"/>
                  </a:lnTo>
                  <a:lnTo>
                    <a:pt x="228" y="16"/>
                  </a:lnTo>
                  <a:lnTo>
                    <a:pt x="80" y="16"/>
                  </a:lnTo>
                  <a:lnTo>
                    <a:pt x="80" y="42"/>
                  </a:lnTo>
                  <a:lnTo>
                    <a:pt x="91" y="42"/>
                  </a:lnTo>
                  <a:lnTo>
                    <a:pt x="91" y="64"/>
                  </a:lnTo>
                  <a:cubicBezTo>
                    <a:pt x="99" y="65"/>
                    <a:pt x="106" y="67"/>
                    <a:pt x="113" y="71"/>
                  </a:cubicBezTo>
                  <a:lnTo>
                    <a:pt x="113" y="42"/>
                  </a:lnTo>
                  <a:lnTo>
                    <a:pt x="368" y="42"/>
                  </a:lnTo>
                  <a:lnTo>
                    <a:pt x="368" y="205"/>
                  </a:lnTo>
                  <a:lnTo>
                    <a:pt x="185" y="205"/>
                  </a:lnTo>
                  <a:cubicBezTo>
                    <a:pt x="186" y="208"/>
                    <a:pt x="187" y="211"/>
                    <a:pt x="187" y="214"/>
                  </a:cubicBezTo>
                  <a:lnTo>
                    <a:pt x="368" y="214"/>
                  </a:lnTo>
                  <a:lnTo>
                    <a:pt x="368" y="223"/>
                  </a:lnTo>
                  <a:lnTo>
                    <a:pt x="188" y="223"/>
                  </a:lnTo>
                  <a:cubicBezTo>
                    <a:pt x="188" y="225"/>
                    <a:pt x="189" y="226"/>
                    <a:pt x="189" y="228"/>
                  </a:cubicBezTo>
                  <a:lnTo>
                    <a:pt x="189" y="249"/>
                  </a:lnTo>
                  <a:lnTo>
                    <a:pt x="228" y="249"/>
                  </a:lnTo>
                  <a:lnTo>
                    <a:pt x="228" y="311"/>
                  </a:lnTo>
                  <a:lnTo>
                    <a:pt x="243" y="311"/>
                  </a:lnTo>
                  <a:lnTo>
                    <a:pt x="243" y="249"/>
                  </a:lnTo>
                  <a:lnTo>
                    <a:pt x="292" y="249"/>
                  </a:lnTo>
                  <a:lnTo>
                    <a:pt x="315" y="309"/>
                  </a:lnTo>
                  <a:lnTo>
                    <a:pt x="330" y="305"/>
                  </a:lnTo>
                  <a:lnTo>
                    <a:pt x="308" y="249"/>
                  </a:lnTo>
                  <a:lnTo>
                    <a:pt x="400" y="249"/>
                  </a:lnTo>
                  <a:lnTo>
                    <a:pt x="400" y="223"/>
                  </a:lnTo>
                  <a:lnTo>
                    <a:pt x="390" y="223"/>
                  </a:lnTo>
                  <a:lnTo>
                    <a:pt x="390" y="42"/>
                  </a:lnTo>
                  <a:lnTo>
                    <a:pt x="400" y="42"/>
                  </a:lnTo>
                  <a:close/>
                  <a:moveTo>
                    <a:pt x="84" y="162"/>
                  </a:moveTo>
                  <a:lnTo>
                    <a:pt x="84" y="162"/>
                  </a:lnTo>
                  <a:cubicBezTo>
                    <a:pt x="105" y="162"/>
                    <a:pt x="123" y="144"/>
                    <a:pt x="123" y="123"/>
                  </a:cubicBezTo>
                  <a:cubicBezTo>
                    <a:pt x="123" y="101"/>
                    <a:pt x="105" y="84"/>
                    <a:pt x="84" y="84"/>
                  </a:cubicBezTo>
                  <a:cubicBezTo>
                    <a:pt x="62" y="84"/>
                    <a:pt x="45" y="101"/>
                    <a:pt x="45" y="123"/>
                  </a:cubicBezTo>
                  <a:cubicBezTo>
                    <a:pt x="45" y="144"/>
                    <a:pt x="62" y="162"/>
                    <a:pt x="84" y="162"/>
                  </a:cubicBezTo>
                  <a:close/>
                  <a:moveTo>
                    <a:pt x="109" y="170"/>
                  </a:moveTo>
                  <a:lnTo>
                    <a:pt x="109" y="170"/>
                  </a:lnTo>
                  <a:lnTo>
                    <a:pt x="94" y="170"/>
                  </a:lnTo>
                  <a:lnTo>
                    <a:pt x="97" y="171"/>
                  </a:lnTo>
                  <a:cubicBezTo>
                    <a:pt x="98" y="172"/>
                    <a:pt x="99" y="175"/>
                    <a:pt x="98" y="177"/>
                  </a:cubicBezTo>
                  <a:lnTo>
                    <a:pt x="93" y="190"/>
                  </a:lnTo>
                  <a:lnTo>
                    <a:pt x="102" y="266"/>
                  </a:lnTo>
                  <a:lnTo>
                    <a:pt x="85" y="282"/>
                  </a:lnTo>
                  <a:lnTo>
                    <a:pt x="67" y="266"/>
                  </a:lnTo>
                  <a:lnTo>
                    <a:pt x="77" y="190"/>
                  </a:lnTo>
                  <a:lnTo>
                    <a:pt x="71" y="177"/>
                  </a:lnTo>
                  <a:cubicBezTo>
                    <a:pt x="71" y="175"/>
                    <a:pt x="71" y="172"/>
                    <a:pt x="73" y="171"/>
                  </a:cubicBezTo>
                  <a:lnTo>
                    <a:pt x="76" y="170"/>
                  </a:lnTo>
                  <a:lnTo>
                    <a:pt x="59" y="170"/>
                  </a:lnTo>
                  <a:cubicBezTo>
                    <a:pt x="26" y="170"/>
                    <a:pt x="0" y="196"/>
                    <a:pt x="0" y="228"/>
                  </a:cubicBezTo>
                  <a:lnTo>
                    <a:pt x="0" y="313"/>
                  </a:lnTo>
                  <a:lnTo>
                    <a:pt x="34" y="313"/>
                  </a:lnTo>
                  <a:lnTo>
                    <a:pt x="34" y="226"/>
                  </a:lnTo>
                  <a:lnTo>
                    <a:pt x="46" y="226"/>
                  </a:lnTo>
                  <a:lnTo>
                    <a:pt x="46" y="313"/>
                  </a:lnTo>
                  <a:lnTo>
                    <a:pt x="120" y="313"/>
                  </a:lnTo>
                  <a:lnTo>
                    <a:pt x="120" y="226"/>
                  </a:lnTo>
                  <a:lnTo>
                    <a:pt x="132" y="226"/>
                  </a:lnTo>
                  <a:lnTo>
                    <a:pt x="132" y="313"/>
                  </a:lnTo>
                  <a:lnTo>
                    <a:pt x="167" y="313"/>
                  </a:lnTo>
                  <a:lnTo>
                    <a:pt x="167" y="228"/>
                  </a:lnTo>
                  <a:cubicBezTo>
                    <a:pt x="167" y="196"/>
                    <a:pt x="141" y="170"/>
                    <a:pt x="109" y="1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294A5A"/>
                </a:solidFill>
              </a:endParaRPr>
            </a:p>
          </p:txBody>
        </p:sp>
      </p:grpSp>
      <p:grpSp>
        <p:nvGrpSpPr>
          <p:cNvPr id="37" name="组合 36"/>
          <p:cNvGrpSpPr/>
          <p:nvPr/>
        </p:nvGrpSpPr>
        <p:grpSpPr>
          <a:xfrm>
            <a:off x="10047287" y="332656"/>
            <a:ext cx="495300" cy="509588"/>
            <a:chOff x="8326438" y="5013176"/>
            <a:chExt cx="495300" cy="509588"/>
          </a:xfrm>
        </p:grpSpPr>
        <p:sp>
          <p:nvSpPr>
            <p:cNvPr id="16" name="Oval 11"/>
            <p:cNvSpPr>
              <a:spLocks noChangeArrowheads="1"/>
            </p:cNvSpPr>
            <p:nvPr/>
          </p:nvSpPr>
          <p:spPr bwMode="auto">
            <a:xfrm>
              <a:off x="8326438" y="5013176"/>
              <a:ext cx="495300" cy="509588"/>
            </a:xfrm>
            <a:prstGeom prst="ellipse">
              <a:avLst/>
            </a:pr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solidFill>
                  <a:srgbClr val="294A5A"/>
                </a:solidFill>
              </a:endParaRPr>
            </a:p>
          </p:txBody>
        </p:sp>
        <p:sp>
          <p:nvSpPr>
            <p:cNvPr id="21" name="Freeform 16"/>
            <p:cNvSpPr>
              <a:spLocks noEditPoints="1"/>
            </p:cNvSpPr>
            <p:nvPr/>
          </p:nvSpPr>
          <p:spPr bwMode="auto">
            <a:xfrm>
              <a:off x="8443913" y="5125889"/>
              <a:ext cx="279400" cy="284163"/>
            </a:xfrm>
            <a:custGeom>
              <a:avLst/>
              <a:gdLst>
                <a:gd name="T0" fmla="*/ 324 w 358"/>
                <a:gd name="T1" fmla="*/ 306 h 355"/>
                <a:gd name="T2" fmla="*/ 287 w 358"/>
                <a:gd name="T3" fmla="*/ 306 h 355"/>
                <a:gd name="T4" fmla="*/ 235 w 358"/>
                <a:gd name="T5" fmla="*/ 207 h 355"/>
                <a:gd name="T6" fmla="*/ 229 w 358"/>
                <a:gd name="T7" fmla="*/ 226 h 355"/>
                <a:gd name="T8" fmla="*/ 201 w 358"/>
                <a:gd name="T9" fmla="*/ 248 h 355"/>
                <a:gd name="T10" fmla="*/ 294 w 358"/>
                <a:gd name="T11" fmla="*/ 351 h 355"/>
                <a:gd name="T12" fmla="*/ 353 w 358"/>
                <a:gd name="T13" fmla="*/ 311 h 355"/>
                <a:gd name="T14" fmla="*/ 310 w 358"/>
                <a:gd name="T15" fmla="*/ 265 h 355"/>
                <a:gd name="T16" fmla="*/ 244 w 358"/>
                <a:gd name="T17" fmla="*/ 211 h 355"/>
                <a:gd name="T18" fmla="*/ 129 w 358"/>
                <a:gd name="T19" fmla="*/ 126 h 355"/>
                <a:gd name="T20" fmla="*/ 149 w 358"/>
                <a:gd name="T21" fmla="*/ 121 h 355"/>
                <a:gd name="T22" fmla="*/ 154 w 358"/>
                <a:gd name="T23" fmla="*/ 102 h 355"/>
                <a:gd name="T24" fmla="*/ 159 w 358"/>
                <a:gd name="T25" fmla="*/ 83 h 355"/>
                <a:gd name="T26" fmla="*/ 69 w 358"/>
                <a:gd name="T27" fmla="*/ 8 h 355"/>
                <a:gd name="T28" fmla="*/ 57 w 358"/>
                <a:gd name="T29" fmla="*/ 101 h 355"/>
                <a:gd name="T30" fmla="*/ 0 w 358"/>
                <a:gd name="T31" fmla="*/ 77 h 355"/>
                <a:gd name="T32" fmla="*/ 106 w 358"/>
                <a:gd name="T33" fmla="*/ 153 h 355"/>
                <a:gd name="T34" fmla="*/ 120 w 358"/>
                <a:gd name="T35" fmla="*/ 136 h 355"/>
                <a:gd name="T36" fmla="*/ 345 w 358"/>
                <a:gd name="T37" fmla="*/ 35 h 355"/>
                <a:gd name="T38" fmla="*/ 297 w 358"/>
                <a:gd name="T39" fmla="*/ 1 h 355"/>
                <a:gd name="T40" fmla="*/ 168 w 358"/>
                <a:gd name="T41" fmla="*/ 116 h 355"/>
                <a:gd name="T42" fmla="*/ 150 w 358"/>
                <a:gd name="T43" fmla="*/ 142 h 355"/>
                <a:gd name="T44" fmla="*/ 134 w 358"/>
                <a:gd name="T45" fmla="*/ 150 h 355"/>
                <a:gd name="T46" fmla="*/ 136 w 358"/>
                <a:gd name="T47" fmla="*/ 199 h 355"/>
                <a:gd name="T48" fmla="*/ 32 w 358"/>
                <a:gd name="T49" fmla="*/ 289 h 355"/>
                <a:gd name="T50" fmla="*/ 20 w 358"/>
                <a:gd name="T51" fmla="*/ 355 h 355"/>
                <a:gd name="T52" fmla="*/ 74 w 358"/>
                <a:gd name="T53" fmla="*/ 301 h 355"/>
                <a:gd name="T54" fmla="*/ 159 w 358"/>
                <a:gd name="T55" fmla="*/ 222 h 355"/>
                <a:gd name="T56" fmla="*/ 206 w 358"/>
                <a:gd name="T57" fmla="*/ 222 h 355"/>
                <a:gd name="T58" fmla="*/ 220 w 358"/>
                <a:gd name="T59" fmla="*/ 192 h 355"/>
                <a:gd name="T60" fmla="*/ 240 w 358"/>
                <a:gd name="T61" fmla="*/ 188 h 355"/>
                <a:gd name="T62" fmla="*/ 345 w 358"/>
                <a:gd name="T63" fmla="*/ 35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58" h="355">
                  <a:moveTo>
                    <a:pt x="305" y="288"/>
                  </a:moveTo>
                  <a:cubicBezTo>
                    <a:pt x="316" y="288"/>
                    <a:pt x="324" y="296"/>
                    <a:pt x="324" y="306"/>
                  </a:cubicBezTo>
                  <a:cubicBezTo>
                    <a:pt x="324" y="316"/>
                    <a:pt x="316" y="325"/>
                    <a:pt x="305" y="325"/>
                  </a:cubicBezTo>
                  <a:cubicBezTo>
                    <a:pt x="295" y="325"/>
                    <a:pt x="287" y="316"/>
                    <a:pt x="287" y="306"/>
                  </a:cubicBezTo>
                  <a:cubicBezTo>
                    <a:pt x="287" y="296"/>
                    <a:pt x="295" y="288"/>
                    <a:pt x="305" y="288"/>
                  </a:cubicBezTo>
                  <a:close/>
                  <a:moveTo>
                    <a:pt x="235" y="207"/>
                  </a:moveTo>
                  <a:lnTo>
                    <a:pt x="239" y="216"/>
                  </a:lnTo>
                  <a:lnTo>
                    <a:pt x="229" y="226"/>
                  </a:lnTo>
                  <a:lnTo>
                    <a:pt x="220" y="235"/>
                  </a:lnTo>
                  <a:cubicBezTo>
                    <a:pt x="215" y="241"/>
                    <a:pt x="208" y="245"/>
                    <a:pt x="201" y="248"/>
                  </a:cubicBezTo>
                  <a:lnTo>
                    <a:pt x="264" y="311"/>
                  </a:lnTo>
                  <a:lnTo>
                    <a:pt x="294" y="351"/>
                  </a:lnTo>
                  <a:lnTo>
                    <a:pt x="309" y="355"/>
                  </a:lnTo>
                  <a:lnTo>
                    <a:pt x="353" y="311"/>
                  </a:lnTo>
                  <a:lnTo>
                    <a:pt x="349" y="295"/>
                  </a:lnTo>
                  <a:lnTo>
                    <a:pt x="310" y="265"/>
                  </a:lnTo>
                  <a:lnTo>
                    <a:pt x="250" y="205"/>
                  </a:lnTo>
                  <a:lnTo>
                    <a:pt x="244" y="211"/>
                  </a:lnTo>
                  <a:lnTo>
                    <a:pt x="235" y="207"/>
                  </a:lnTo>
                  <a:close/>
                  <a:moveTo>
                    <a:pt x="129" y="126"/>
                  </a:moveTo>
                  <a:lnTo>
                    <a:pt x="140" y="116"/>
                  </a:lnTo>
                  <a:lnTo>
                    <a:pt x="149" y="121"/>
                  </a:lnTo>
                  <a:lnTo>
                    <a:pt x="144" y="112"/>
                  </a:lnTo>
                  <a:lnTo>
                    <a:pt x="154" y="102"/>
                  </a:lnTo>
                  <a:lnTo>
                    <a:pt x="155" y="101"/>
                  </a:lnTo>
                  <a:cubicBezTo>
                    <a:pt x="158" y="95"/>
                    <a:pt x="159" y="89"/>
                    <a:pt x="159" y="83"/>
                  </a:cubicBezTo>
                  <a:cubicBezTo>
                    <a:pt x="159" y="41"/>
                    <a:pt x="119" y="0"/>
                    <a:pt x="76" y="1"/>
                  </a:cubicBezTo>
                  <a:cubicBezTo>
                    <a:pt x="76" y="1"/>
                    <a:pt x="72" y="6"/>
                    <a:pt x="69" y="8"/>
                  </a:cubicBezTo>
                  <a:cubicBezTo>
                    <a:pt x="103" y="42"/>
                    <a:pt x="100" y="37"/>
                    <a:pt x="100" y="57"/>
                  </a:cubicBezTo>
                  <a:cubicBezTo>
                    <a:pt x="100" y="74"/>
                    <a:pt x="73" y="101"/>
                    <a:pt x="57" y="101"/>
                  </a:cubicBezTo>
                  <a:cubicBezTo>
                    <a:pt x="35" y="101"/>
                    <a:pt x="42" y="104"/>
                    <a:pt x="8" y="70"/>
                  </a:cubicBezTo>
                  <a:cubicBezTo>
                    <a:pt x="5" y="72"/>
                    <a:pt x="0" y="77"/>
                    <a:pt x="0" y="77"/>
                  </a:cubicBezTo>
                  <a:cubicBezTo>
                    <a:pt x="1" y="119"/>
                    <a:pt x="40" y="160"/>
                    <a:pt x="83" y="160"/>
                  </a:cubicBezTo>
                  <a:cubicBezTo>
                    <a:pt x="90" y="160"/>
                    <a:pt x="98" y="157"/>
                    <a:pt x="106" y="153"/>
                  </a:cubicBezTo>
                  <a:lnTo>
                    <a:pt x="108" y="155"/>
                  </a:lnTo>
                  <a:cubicBezTo>
                    <a:pt x="111" y="148"/>
                    <a:pt x="115" y="141"/>
                    <a:pt x="120" y="136"/>
                  </a:cubicBezTo>
                  <a:lnTo>
                    <a:pt x="129" y="126"/>
                  </a:lnTo>
                  <a:close/>
                  <a:moveTo>
                    <a:pt x="345" y="35"/>
                  </a:moveTo>
                  <a:lnTo>
                    <a:pt x="321" y="10"/>
                  </a:lnTo>
                  <a:cubicBezTo>
                    <a:pt x="314" y="4"/>
                    <a:pt x="306" y="1"/>
                    <a:pt x="297" y="1"/>
                  </a:cubicBezTo>
                  <a:cubicBezTo>
                    <a:pt x="289" y="1"/>
                    <a:pt x="280" y="4"/>
                    <a:pt x="273" y="10"/>
                  </a:cubicBezTo>
                  <a:lnTo>
                    <a:pt x="168" y="116"/>
                  </a:lnTo>
                  <a:cubicBezTo>
                    <a:pt x="171" y="122"/>
                    <a:pt x="169" y="131"/>
                    <a:pt x="164" y="136"/>
                  </a:cubicBezTo>
                  <a:cubicBezTo>
                    <a:pt x="161" y="140"/>
                    <a:pt x="155" y="142"/>
                    <a:pt x="150" y="142"/>
                  </a:cubicBezTo>
                  <a:cubicBezTo>
                    <a:pt x="148" y="142"/>
                    <a:pt x="145" y="141"/>
                    <a:pt x="143" y="140"/>
                  </a:cubicBezTo>
                  <a:lnTo>
                    <a:pt x="134" y="150"/>
                  </a:lnTo>
                  <a:cubicBezTo>
                    <a:pt x="121" y="163"/>
                    <a:pt x="121" y="184"/>
                    <a:pt x="134" y="197"/>
                  </a:cubicBezTo>
                  <a:lnTo>
                    <a:pt x="136" y="199"/>
                  </a:lnTo>
                  <a:lnTo>
                    <a:pt x="54" y="281"/>
                  </a:lnTo>
                  <a:lnTo>
                    <a:pt x="32" y="289"/>
                  </a:lnTo>
                  <a:lnTo>
                    <a:pt x="0" y="335"/>
                  </a:lnTo>
                  <a:lnTo>
                    <a:pt x="20" y="355"/>
                  </a:lnTo>
                  <a:lnTo>
                    <a:pt x="66" y="323"/>
                  </a:lnTo>
                  <a:lnTo>
                    <a:pt x="74" y="301"/>
                  </a:lnTo>
                  <a:lnTo>
                    <a:pt x="156" y="219"/>
                  </a:lnTo>
                  <a:lnTo>
                    <a:pt x="159" y="222"/>
                  </a:lnTo>
                  <a:cubicBezTo>
                    <a:pt x="165" y="228"/>
                    <a:pt x="174" y="231"/>
                    <a:pt x="182" y="231"/>
                  </a:cubicBezTo>
                  <a:cubicBezTo>
                    <a:pt x="191" y="231"/>
                    <a:pt x="200" y="228"/>
                    <a:pt x="206" y="222"/>
                  </a:cubicBezTo>
                  <a:lnTo>
                    <a:pt x="215" y="212"/>
                  </a:lnTo>
                  <a:cubicBezTo>
                    <a:pt x="212" y="206"/>
                    <a:pt x="215" y="197"/>
                    <a:pt x="220" y="192"/>
                  </a:cubicBezTo>
                  <a:cubicBezTo>
                    <a:pt x="223" y="188"/>
                    <a:pt x="229" y="186"/>
                    <a:pt x="234" y="186"/>
                  </a:cubicBezTo>
                  <a:cubicBezTo>
                    <a:pt x="236" y="186"/>
                    <a:pt x="238" y="187"/>
                    <a:pt x="240" y="188"/>
                  </a:cubicBezTo>
                  <a:lnTo>
                    <a:pt x="345" y="82"/>
                  </a:lnTo>
                  <a:cubicBezTo>
                    <a:pt x="358" y="69"/>
                    <a:pt x="358" y="48"/>
                    <a:pt x="345" y="3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294A5A"/>
                </a:solidFill>
              </a:endParaRPr>
            </a:p>
          </p:txBody>
        </p:sp>
      </p:grpSp>
      <p:grpSp>
        <p:nvGrpSpPr>
          <p:cNvPr id="40" name="组合 39"/>
          <p:cNvGrpSpPr/>
          <p:nvPr/>
        </p:nvGrpSpPr>
        <p:grpSpPr>
          <a:xfrm>
            <a:off x="10661650" y="332656"/>
            <a:ext cx="493712" cy="509588"/>
            <a:chOff x="8940801" y="5013176"/>
            <a:chExt cx="493712" cy="509588"/>
          </a:xfrm>
        </p:grpSpPr>
        <p:sp>
          <p:nvSpPr>
            <p:cNvPr id="17" name="Oval 12"/>
            <p:cNvSpPr>
              <a:spLocks noChangeArrowheads="1"/>
            </p:cNvSpPr>
            <p:nvPr/>
          </p:nvSpPr>
          <p:spPr bwMode="auto">
            <a:xfrm>
              <a:off x="8940801" y="5013176"/>
              <a:ext cx="493712" cy="509588"/>
            </a:xfrm>
            <a:prstGeom prst="ellipse">
              <a:avLst/>
            </a:pr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solidFill>
                  <a:srgbClr val="294A5A"/>
                </a:solidFill>
              </a:endParaRPr>
            </a:p>
          </p:txBody>
        </p:sp>
        <p:sp>
          <p:nvSpPr>
            <p:cNvPr id="22" name="Freeform 17"/>
            <p:cNvSpPr>
              <a:spLocks noEditPoints="1"/>
            </p:cNvSpPr>
            <p:nvPr/>
          </p:nvSpPr>
          <p:spPr bwMode="auto">
            <a:xfrm>
              <a:off x="9043988" y="5105251"/>
              <a:ext cx="300037" cy="330200"/>
            </a:xfrm>
            <a:custGeom>
              <a:avLst/>
              <a:gdLst>
                <a:gd name="T0" fmla="*/ 117 w 387"/>
                <a:gd name="T1" fmla="*/ 63 h 412"/>
                <a:gd name="T2" fmla="*/ 253 w 387"/>
                <a:gd name="T3" fmla="*/ 46 h 412"/>
                <a:gd name="T4" fmla="*/ 204 w 387"/>
                <a:gd name="T5" fmla="*/ 28 h 412"/>
                <a:gd name="T6" fmla="*/ 148 w 387"/>
                <a:gd name="T7" fmla="*/ 28 h 412"/>
                <a:gd name="T8" fmla="*/ 99 w 387"/>
                <a:gd name="T9" fmla="*/ 46 h 412"/>
                <a:gd name="T10" fmla="*/ 318 w 387"/>
                <a:gd name="T11" fmla="*/ 357 h 412"/>
                <a:gd name="T12" fmla="*/ 324 w 387"/>
                <a:gd name="T13" fmla="*/ 345 h 412"/>
                <a:gd name="T14" fmla="*/ 301 w 387"/>
                <a:gd name="T15" fmla="*/ 268 h 412"/>
                <a:gd name="T16" fmla="*/ 287 w 387"/>
                <a:gd name="T17" fmla="*/ 268 h 412"/>
                <a:gd name="T18" fmla="*/ 287 w 387"/>
                <a:gd name="T19" fmla="*/ 327 h 412"/>
                <a:gd name="T20" fmla="*/ 288 w 387"/>
                <a:gd name="T21" fmla="*/ 328 h 412"/>
                <a:gd name="T22" fmla="*/ 288 w 387"/>
                <a:gd name="T23" fmla="*/ 330 h 412"/>
                <a:gd name="T24" fmla="*/ 289 w 387"/>
                <a:gd name="T25" fmla="*/ 331 h 412"/>
                <a:gd name="T26" fmla="*/ 368 w 387"/>
                <a:gd name="T27" fmla="*/ 272 h 412"/>
                <a:gd name="T28" fmla="*/ 294 w 387"/>
                <a:gd name="T29" fmla="*/ 233 h 412"/>
                <a:gd name="T30" fmla="*/ 277 w 387"/>
                <a:gd name="T31" fmla="*/ 411 h 412"/>
                <a:gd name="T32" fmla="*/ 382 w 387"/>
                <a:gd name="T33" fmla="*/ 339 h 412"/>
                <a:gd name="T34" fmla="*/ 369 w 387"/>
                <a:gd name="T35" fmla="*/ 337 h 412"/>
                <a:gd name="T36" fmla="*/ 294 w 387"/>
                <a:gd name="T37" fmla="*/ 398 h 412"/>
                <a:gd name="T38" fmla="*/ 220 w 387"/>
                <a:gd name="T39" fmla="*/ 308 h 412"/>
                <a:gd name="T40" fmla="*/ 308 w 387"/>
                <a:gd name="T41" fmla="*/ 248 h 412"/>
                <a:gd name="T42" fmla="*/ 369 w 387"/>
                <a:gd name="T43" fmla="*/ 337 h 412"/>
                <a:gd name="T44" fmla="*/ 130 w 387"/>
                <a:gd name="T45" fmla="*/ 336 h 412"/>
                <a:gd name="T46" fmla="*/ 221 w 387"/>
                <a:gd name="T47" fmla="*/ 245 h 412"/>
                <a:gd name="T48" fmla="*/ 240 w 387"/>
                <a:gd name="T49" fmla="*/ 231 h 412"/>
                <a:gd name="T50" fmla="*/ 334 w 387"/>
                <a:gd name="T51" fmla="*/ 140 h 412"/>
                <a:gd name="T52" fmla="*/ 338 w 387"/>
                <a:gd name="T53" fmla="*/ 226 h 412"/>
                <a:gd name="T54" fmla="*/ 352 w 387"/>
                <a:gd name="T55" fmla="*/ 231 h 412"/>
                <a:gd name="T56" fmla="*/ 352 w 387"/>
                <a:gd name="T57" fmla="*/ 95 h 412"/>
                <a:gd name="T58" fmla="*/ 19 w 387"/>
                <a:gd name="T59" fmla="*/ 77 h 412"/>
                <a:gd name="T60" fmla="*/ 0 w 387"/>
                <a:gd name="T61" fmla="*/ 144 h 412"/>
                <a:gd name="T62" fmla="*/ 0 w 387"/>
                <a:gd name="T63" fmla="*/ 245 h 412"/>
                <a:gd name="T64" fmla="*/ 0 w 387"/>
                <a:gd name="T65" fmla="*/ 343 h 412"/>
                <a:gd name="T66" fmla="*/ 195 w 387"/>
                <a:gd name="T67" fmla="*/ 361 h 412"/>
                <a:gd name="T68" fmla="*/ 15 w 387"/>
                <a:gd name="T69" fmla="*/ 144 h 412"/>
                <a:gd name="T70" fmla="*/ 19 w 387"/>
                <a:gd name="T71" fmla="*/ 140 h 412"/>
                <a:gd name="T72" fmla="*/ 115 w 387"/>
                <a:gd name="T73" fmla="*/ 231 h 412"/>
                <a:gd name="T74" fmla="*/ 15 w 387"/>
                <a:gd name="T75" fmla="*/ 144 h 412"/>
                <a:gd name="T76" fmla="*/ 115 w 387"/>
                <a:gd name="T77" fmla="*/ 245 h 412"/>
                <a:gd name="T78" fmla="*/ 19 w 387"/>
                <a:gd name="T79" fmla="*/ 336 h 412"/>
                <a:gd name="T80" fmla="*/ 15 w 387"/>
                <a:gd name="T81" fmla="*/ 245 h 412"/>
                <a:gd name="T82" fmla="*/ 130 w 387"/>
                <a:gd name="T83" fmla="*/ 231 h 412"/>
                <a:gd name="T84" fmla="*/ 130 w 387"/>
                <a:gd name="T85" fmla="*/ 140 h 412"/>
                <a:gd name="T86" fmla="*/ 226 w 387"/>
                <a:gd name="T87" fmla="*/ 231 h 412"/>
                <a:gd name="T88" fmla="*/ 233 w 387"/>
                <a:gd name="T89" fmla="*/ 95 h 412"/>
                <a:gd name="T90" fmla="*/ 246 w 387"/>
                <a:gd name="T91" fmla="*/ 107 h 412"/>
                <a:gd name="T92" fmla="*/ 221 w 387"/>
                <a:gd name="T93" fmla="*/ 107 h 412"/>
                <a:gd name="T94" fmla="*/ 123 w 387"/>
                <a:gd name="T95" fmla="*/ 95 h 412"/>
                <a:gd name="T96" fmla="*/ 135 w 387"/>
                <a:gd name="T97" fmla="*/ 107 h 412"/>
                <a:gd name="T98" fmla="*/ 110 w 387"/>
                <a:gd name="T99" fmla="*/ 107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87" h="412">
                  <a:moveTo>
                    <a:pt x="99" y="46"/>
                  </a:moveTo>
                  <a:cubicBezTo>
                    <a:pt x="99" y="55"/>
                    <a:pt x="107" y="63"/>
                    <a:pt x="117" y="63"/>
                  </a:cubicBezTo>
                  <a:lnTo>
                    <a:pt x="236" y="63"/>
                  </a:lnTo>
                  <a:cubicBezTo>
                    <a:pt x="246" y="63"/>
                    <a:pt x="253" y="55"/>
                    <a:pt x="253" y="46"/>
                  </a:cubicBezTo>
                  <a:cubicBezTo>
                    <a:pt x="253" y="36"/>
                    <a:pt x="246" y="28"/>
                    <a:pt x="236" y="28"/>
                  </a:cubicBezTo>
                  <a:lnTo>
                    <a:pt x="204" y="28"/>
                  </a:lnTo>
                  <a:cubicBezTo>
                    <a:pt x="204" y="13"/>
                    <a:pt x="192" y="0"/>
                    <a:pt x="176" y="0"/>
                  </a:cubicBezTo>
                  <a:cubicBezTo>
                    <a:pt x="161" y="0"/>
                    <a:pt x="148" y="13"/>
                    <a:pt x="148" y="28"/>
                  </a:cubicBezTo>
                  <a:lnTo>
                    <a:pt x="117" y="28"/>
                  </a:lnTo>
                  <a:cubicBezTo>
                    <a:pt x="107" y="28"/>
                    <a:pt x="99" y="36"/>
                    <a:pt x="99" y="46"/>
                  </a:cubicBezTo>
                  <a:close/>
                  <a:moveTo>
                    <a:pt x="313" y="355"/>
                  </a:moveTo>
                  <a:cubicBezTo>
                    <a:pt x="315" y="356"/>
                    <a:pt x="317" y="357"/>
                    <a:pt x="318" y="357"/>
                  </a:cubicBezTo>
                  <a:cubicBezTo>
                    <a:pt x="320" y="357"/>
                    <a:pt x="322" y="356"/>
                    <a:pt x="324" y="355"/>
                  </a:cubicBezTo>
                  <a:cubicBezTo>
                    <a:pt x="326" y="352"/>
                    <a:pt x="326" y="348"/>
                    <a:pt x="324" y="345"/>
                  </a:cubicBezTo>
                  <a:lnTo>
                    <a:pt x="301" y="323"/>
                  </a:lnTo>
                  <a:lnTo>
                    <a:pt x="301" y="268"/>
                  </a:lnTo>
                  <a:cubicBezTo>
                    <a:pt x="301" y="264"/>
                    <a:pt x="298" y="260"/>
                    <a:pt x="294" y="260"/>
                  </a:cubicBezTo>
                  <a:cubicBezTo>
                    <a:pt x="290" y="260"/>
                    <a:pt x="287" y="264"/>
                    <a:pt x="287" y="268"/>
                  </a:cubicBezTo>
                  <a:lnTo>
                    <a:pt x="287" y="326"/>
                  </a:lnTo>
                  <a:cubicBezTo>
                    <a:pt x="287" y="326"/>
                    <a:pt x="287" y="327"/>
                    <a:pt x="287" y="327"/>
                  </a:cubicBezTo>
                  <a:cubicBezTo>
                    <a:pt x="287" y="327"/>
                    <a:pt x="287" y="327"/>
                    <a:pt x="287" y="328"/>
                  </a:cubicBezTo>
                  <a:cubicBezTo>
                    <a:pt x="287" y="328"/>
                    <a:pt x="287" y="328"/>
                    <a:pt x="288" y="328"/>
                  </a:cubicBezTo>
                  <a:cubicBezTo>
                    <a:pt x="288" y="329"/>
                    <a:pt x="288" y="329"/>
                    <a:pt x="288" y="329"/>
                  </a:cubicBezTo>
                  <a:cubicBezTo>
                    <a:pt x="288" y="329"/>
                    <a:pt x="288" y="329"/>
                    <a:pt x="288" y="330"/>
                  </a:cubicBezTo>
                  <a:cubicBezTo>
                    <a:pt x="288" y="330"/>
                    <a:pt x="289" y="330"/>
                    <a:pt x="289" y="331"/>
                  </a:cubicBezTo>
                  <a:cubicBezTo>
                    <a:pt x="289" y="331"/>
                    <a:pt x="289" y="331"/>
                    <a:pt x="289" y="331"/>
                  </a:cubicBezTo>
                  <a:lnTo>
                    <a:pt x="313" y="355"/>
                  </a:lnTo>
                  <a:close/>
                  <a:moveTo>
                    <a:pt x="368" y="272"/>
                  </a:moveTo>
                  <a:cubicBezTo>
                    <a:pt x="355" y="252"/>
                    <a:pt x="335" y="239"/>
                    <a:pt x="311" y="234"/>
                  </a:cubicBezTo>
                  <a:cubicBezTo>
                    <a:pt x="305" y="233"/>
                    <a:pt x="300" y="233"/>
                    <a:pt x="294" y="233"/>
                  </a:cubicBezTo>
                  <a:cubicBezTo>
                    <a:pt x="251" y="233"/>
                    <a:pt x="214" y="264"/>
                    <a:pt x="206" y="306"/>
                  </a:cubicBezTo>
                  <a:cubicBezTo>
                    <a:pt x="197" y="354"/>
                    <a:pt x="229" y="401"/>
                    <a:pt x="277" y="411"/>
                  </a:cubicBezTo>
                  <a:cubicBezTo>
                    <a:pt x="283" y="412"/>
                    <a:pt x="289" y="412"/>
                    <a:pt x="294" y="412"/>
                  </a:cubicBezTo>
                  <a:cubicBezTo>
                    <a:pt x="337" y="412"/>
                    <a:pt x="374" y="382"/>
                    <a:pt x="382" y="339"/>
                  </a:cubicBezTo>
                  <a:cubicBezTo>
                    <a:pt x="387" y="316"/>
                    <a:pt x="382" y="292"/>
                    <a:pt x="368" y="272"/>
                  </a:cubicBezTo>
                  <a:close/>
                  <a:moveTo>
                    <a:pt x="369" y="337"/>
                  </a:moveTo>
                  <a:lnTo>
                    <a:pt x="369" y="337"/>
                  </a:lnTo>
                  <a:cubicBezTo>
                    <a:pt x="362" y="372"/>
                    <a:pt x="330" y="398"/>
                    <a:pt x="294" y="398"/>
                  </a:cubicBezTo>
                  <a:cubicBezTo>
                    <a:pt x="289" y="398"/>
                    <a:pt x="285" y="398"/>
                    <a:pt x="280" y="397"/>
                  </a:cubicBezTo>
                  <a:cubicBezTo>
                    <a:pt x="239" y="389"/>
                    <a:pt x="212" y="349"/>
                    <a:pt x="220" y="308"/>
                  </a:cubicBezTo>
                  <a:cubicBezTo>
                    <a:pt x="227" y="273"/>
                    <a:pt x="258" y="247"/>
                    <a:pt x="294" y="247"/>
                  </a:cubicBezTo>
                  <a:cubicBezTo>
                    <a:pt x="299" y="247"/>
                    <a:pt x="304" y="247"/>
                    <a:pt x="308" y="248"/>
                  </a:cubicBezTo>
                  <a:cubicBezTo>
                    <a:pt x="328" y="252"/>
                    <a:pt x="345" y="263"/>
                    <a:pt x="357" y="280"/>
                  </a:cubicBezTo>
                  <a:cubicBezTo>
                    <a:pt x="368" y="297"/>
                    <a:pt x="372" y="317"/>
                    <a:pt x="369" y="337"/>
                  </a:cubicBezTo>
                  <a:close/>
                  <a:moveTo>
                    <a:pt x="189" y="336"/>
                  </a:moveTo>
                  <a:lnTo>
                    <a:pt x="130" y="336"/>
                  </a:lnTo>
                  <a:lnTo>
                    <a:pt x="130" y="245"/>
                  </a:lnTo>
                  <a:lnTo>
                    <a:pt x="221" y="245"/>
                  </a:lnTo>
                  <a:cubicBezTo>
                    <a:pt x="227" y="240"/>
                    <a:pt x="234" y="235"/>
                    <a:pt x="241" y="231"/>
                  </a:cubicBezTo>
                  <a:lnTo>
                    <a:pt x="240" y="231"/>
                  </a:lnTo>
                  <a:lnTo>
                    <a:pt x="240" y="140"/>
                  </a:lnTo>
                  <a:lnTo>
                    <a:pt x="334" y="140"/>
                  </a:lnTo>
                  <a:cubicBezTo>
                    <a:pt x="336" y="140"/>
                    <a:pt x="338" y="142"/>
                    <a:pt x="338" y="144"/>
                  </a:cubicBezTo>
                  <a:lnTo>
                    <a:pt x="338" y="226"/>
                  </a:lnTo>
                  <a:cubicBezTo>
                    <a:pt x="343" y="228"/>
                    <a:pt x="348" y="231"/>
                    <a:pt x="352" y="234"/>
                  </a:cubicBezTo>
                  <a:lnTo>
                    <a:pt x="352" y="231"/>
                  </a:lnTo>
                  <a:lnTo>
                    <a:pt x="352" y="144"/>
                  </a:lnTo>
                  <a:lnTo>
                    <a:pt x="352" y="95"/>
                  </a:lnTo>
                  <a:cubicBezTo>
                    <a:pt x="352" y="85"/>
                    <a:pt x="344" y="77"/>
                    <a:pt x="334" y="77"/>
                  </a:cubicBezTo>
                  <a:lnTo>
                    <a:pt x="19" y="77"/>
                  </a:lnTo>
                  <a:cubicBezTo>
                    <a:pt x="8" y="77"/>
                    <a:pt x="0" y="85"/>
                    <a:pt x="0" y="95"/>
                  </a:cubicBezTo>
                  <a:lnTo>
                    <a:pt x="0" y="144"/>
                  </a:lnTo>
                  <a:lnTo>
                    <a:pt x="0" y="231"/>
                  </a:lnTo>
                  <a:lnTo>
                    <a:pt x="0" y="245"/>
                  </a:lnTo>
                  <a:lnTo>
                    <a:pt x="0" y="332"/>
                  </a:lnTo>
                  <a:lnTo>
                    <a:pt x="0" y="343"/>
                  </a:lnTo>
                  <a:cubicBezTo>
                    <a:pt x="0" y="353"/>
                    <a:pt x="8" y="361"/>
                    <a:pt x="19" y="361"/>
                  </a:cubicBezTo>
                  <a:lnTo>
                    <a:pt x="195" y="361"/>
                  </a:lnTo>
                  <a:cubicBezTo>
                    <a:pt x="192" y="353"/>
                    <a:pt x="190" y="345"/>
                    <a:pt x="189" y="336"/>
                  </a:cubicBezTo>
                  <a:close/>
                  <a:moveTo>
                    <a:pt x="15" y="144"/>
                  </a:moveTo>
                  <a:lnTo>
                    <a:pt x="15" y="144"/>
                  </a:lnTo>
                  <a:cubicBezTo>
                    <a:pt x="15" y="142"/>
                    <a:pt x="16" y="140"/>
                    <a:pt x="19" y="140"/>
                  </a:cubicBezTo>
                  <a:lnTo>
                    <a:pt x="115" y="140"/>
                  </a:lnTo>
                  <a:lnTo>
                    <a:pt x="115" y="231"/>
                  </a:lnTo>
                  <a:lnTo>
                    <a:pt x="15" y="231"/>
                  </a:lnTo>
                  <a:lnTo>
                    <a:pt x="15" y="144"/>
                  </a:lnTo>
                  <a:close/>
                  <a:moveTo>
                    <a:pt x="115" y="245"/>
                  </a:moveTo>
                  <a:lnTo>
                    <a:pt x="115" y="245"/>
                  </a:lnTo>
                  <a:lnTo>
                    <a:pt x="115" y="336"/>
                  </a:lnTo>
                  <a:lnTo>
                    <a:pt x="19" y="336"/>
                  </a:lnTo>
                  <a:cubicBezTo>
                    <a:pt x="16" y="336"/>
                    <a:pt x="15" y="334"/>
                    <a:pt x="15" y="332"/>
                  </a:cubicBezTo>
                  <a:lnTo>
                    <a:pt x="15" y="245"/>
                  </a:lnTo>
                  <a:lnTo>
                    <a:pt x="115" y="245"/>
                  </a:lnTo>
                  <a:close/>
                  <a:moveTo>
                    <a:pt x="130" y="231"/>
                  </a:moveTo>
                  <a:lnTo>
                    <a:pt x="130" y="231"/>
                  </a:lnTo>
                  <a:lnTo>
                    <a:pt x="130" y="140"/>
                  </a:lnTo>
                  <a:lnTo>
                    <a:pt x="226" y="140"/>
                  </a:lnTo>
                  <a:lnTo>
                    <a:pt x="226" y="231"/>
                  </a:lnTo>
                  <a:lnTo>
                    <a:pt x="130" y="231"/>
                  </a:lnTo>
                  <a:close/>
                  <a:moveTo>
                    <a:pt x="233" y="95"/>
                  </a:moveTo>
                  <a:lnTo>
                    <a:pt x="233" y="95"/>
                  </a:lnTo>
                  <a:cubicBezTo>
                    <a:pt x="240" y="95"/>
                    <a:pt x="246" y="101"/>
                    <a:pt x="246" y="107"/>
                  </a:cubicBezTo>
                  <a:cubicBezTo>
                    <a:pt x="246" y="114"/>
                    <a:pt x="240" y="120"/>
                    <a:pt x="233" y="120"/>
                  </a:cubicBezTo>
                  <a:cubicBezTo>
                    <a:pt x="226" y="120"/>
                    <a:pt x="221" y="114"/>
                    <a:pt x="221" y="107"/>
                  </a:cubicBezTo>
                  <a:cubicBezTo>
                    <a:pt x="221" y="101"/>
                    <a:pt x="226" y="95"/>
                    <a:pt x="233" y="95"/>
                  </a:cubicBezTo>
                  <a:close/>
                  <a:moveTo>
                    <a:pt x="123" y="95"/>
                  </a:moveTo>
                  <a:lnTo>
                    <a:pt x="123" y="95"/>
                  </a:lnTo>
                  <a:cubicBezTo>
                    <a:pt x="129" y="95"/>
                    <a:pt x="135" y="101"/>
                    <a:pt x="135" y="107"/>
                  </a:cubicBezTo>
                  <a:cubicBezTo>
                    <a:pt x="135" y="114"/>
                    <a:pt x="129" y="120"/>
                    <a:pt x="123" y="120"/>
                  </a:cubicBezTo>
                  <a:cubicBezTo>
                    <a:pt x="116" y="120"/>
                    <a:pt x="110" y="114"/>
                    <a:pt x="110" y="107"/>
                  </a:cubicBezTo>
                  <a:cubicBezTo>
                    <a:pt x="110" y="101"/>
                    <a:pt x="116" y="95"/>
                    <a:pt x="123" y="9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294A5A"/>
                </a:solidFill>
              </a:endParaRPr>
            </a:p>
          </p:txBody>
        </p:sp>
      </p:grpSp>
      <p:grpSp>
        <p:nvGrpSpPr>
          <p:cNvPr id="41" name="组合 40"/>
          <p:cNvGrpSpPr/>
          <p:nvPr/>
        </p:nvGrpSpPr>
        <p:grpSpPr>
          <a:xfrm>
            <a:off x="11280775" y="332656"/>
            <a:ext cx="495300" cy="509588"/>
            <a:chOff x="9559926" y="5013176"/>
            <a:chExt cx="495300" cy="509588"/>
          </a:xfrm>
        </p:grpSpPr>
        <p:sp>
          <p:nvSpPr>
            <p:cNvPr id="18" name="Oval 13"/>
            <p:cNvSpPr>
              <a:spLocks noChangeArrowheads="1"/>
            </p:cNvSpPr>
            <p:nvPr/>
          </p:nvSpPr>
          <p:spPr bwMode="auto">
            <a:xfrm>
              <a:off x="9559926" y="5013176"/>
              <a:ext cx="495300" cy="509588"/>
            </a:xfrm>
            <a:prstGeom prst="ellipse">
              <a:avLst/>
            </a:pr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solidFill>
                  <a:srgbClr val="294A5A"/>
                </a:solidFill>
              </a:endParaRPr>
            </a:p>
          </p:txBody>
        </p:sp>
        <p:sp>
          <p:nvSpPr>
            <p:cNvPr id="23" name="Freeform 18"/>
            <p:cNvSpPr>
              <a:spLocks noEditPoints="1"/>
            </p:cNvSpPr>
            <p:nvPr/>
          </p:nvSpPr>
          <p:spPr bwMode="auto">
            <a:xfrm>
              <a:off x="9685338" y="5114776"/>
              <a:ext cx="300037" cy="290513"/>
            </a:xfrm>
            <a:custGeom>
              <a:avLst/>
              <a:gdLst>
                <a:gd name="T0" fmla="*/ 13 w 387"/>
                <a:gd name="T1" fmla="*/ 287 h 362"/>
                <a:gd name="T2" fmla="*/ 276 w 387"/>
                <a:gd name="T3" fmla="*/ 215 h 362"/>
                <a:gd name="T4" fmla="*/ 253 w 387"/>
                <a:gd name="T5" fmla="*/ 297 h 362"/>
                <a:gd name="T6" fmla="*/ 245 w 387"/>
                <a:gd name="T7" fmla="*/ 226 h 362"/>
                <a:gd name="T8" fmla="*/ 245 w 387"/>
                <a:gd name="T9" fmla="*/ 163 h 362"/>
                <a:gd name="T10" fmla="*/ 238 w 387"/>
                <a:gd name="T11" fmla="*/ 166 h 362"/>
                <a:gd name="T12" fmla="*/ 244 w 387"/>
                <a:gd name="T13" fmla="*/ 175 h 362"/>
                <a:gd name="T14" fmla="*/ 250 w 387"/>
                <a:gd name="T15" fmla="*/ 173 h 362"/>
                <a:gd name="T16" fmla="*/ 214 w 387"/>
                <a:gd name="T17" fmla="*/ 181 h 362"/>
                <a:gd name="T18" fmla="*/ 217 w 387"/>
                <a:gd name="T19" fmla="*/ 193 h 362"/>
                <a:gd name="T20" fmla="*/ 221 w 387"/>
                <a:gd name="T21" fmla="*/ 189 h 362"/>
                <a:gd name="T22" fmla="*/ 195 w 387"/>
                <a:gd name="T23" fmla="*/ 205 h 362"/>
                <a:gd name="T24" fmla="*/ 192 w 387"/>
                <a:gd name="T25" fmla="*/ 211 h 362"/>
                <a:gd name="T26" fmla="*/ 201 w 387"/>
                <a:gd name="T27" fmla="*/ 216 h 362"/>
                <a:gd name="T28" fmla="*/ 204 w 387"/>
                <a:gd name="T29" fmla="*/ 210 h 362"/>
                <a:gd name="T30" fmla="*/ 183 w 387"/>
                <a:gd name="T31" fmla="*/ 240 h 362"/>
                <a:gd name="T32" fmla="*/ 193 w 387"/>
                <a:gd name="T33" fmla="*/ 247 h 362"/>
                <a:gd name="T34" fmla="*/ 194 w 387"/>
                <a:gd name="T35" fmla="*/ 241 h 362"/>
                <a:gd name="T36" fmla="*/ 185 w 387"/>
                <a:gd name="T37" fmla="*/ 270 h 362"/>
                <a:gd name="T38" fmla="*/ 187 w 387"/>
                <a:gd name="T39" fmla="*/ 277 h 362"/>
                <a:gd name="T40" fmla="*/ 196 w 387"/>
                <a:gd name="T41" fmla="*/ 273 h 362"/>
                <a:gd name="T42" fmla="*/ 195 w 387"/>
                <a:gd name="T43" fmla="*/ 267 h 362"/>
                <a:gd name="T44" fmla="*/ 200 w 387"/>
                <a:gd name="T45" fmla="*/ 304 h 362"/>
                <a:gd name="T46" fmla="*/ 212 w 387"/>
                <a:gd name="T47" fmla="*/ 302 h 362"/>
                <a:gd name="T48" fmla="*/ 208 w 387"/>
                <a:gd name="T49" fmla="*/ 297 h 362"/>
                <a:gd name="T50" fmla="*/ 221 w 387"/>
                <a:gd name="T51" fmla="*/ 325 h 362"/>
                <a:gd name="T52" fmla="*/ 227 w 387"/>
                <a:gd name="T53" fmla="*/ 329 h 362"/>
                <a:gd name="T54" fmla="*/ 232 w 387"/>
                <a:gd name="T55" fmla="*/ 320 h 362"/>
                <a:gd name="T56" fmla="*/ 227 w 387"/>
                <a:gd name="T57" fmla="*/ 316 h 362"/>
                <a:gd name="T58" fmla="*/ 254 w 387"/>
                <a:gd name="T59" fmla="*/ 340 h 362"/>
                <a:gd name="T60" fmla="*/ 261 w 387"/>
                <a:gd name="T61" fmla="*/ 342 h 362"/>
                <a:gd name="T62" fmla="*/ 257 w 387"/>
                <a:gd name="T63" fmla="*/ 330 h 362"/>
                <a:gd name="T64" fmla="*/ 284 w 387"/>
                <a:gd name="T65" fmla="*/ 342 h 362"/>
                <a:gd name="T66" fmla="*/ 291 w 387"/>
                <a:gd name="T67" fmla="*/ 341 h 362"/>
                <a:gd name="T68" fmla="*/ 290 w 387"/>
                <a:gd name="T69" fmla="*/ 331 h 362"/>
                <a:gd name="T70" fmla="*/ 284 w 387"/>
                <a:gd name="T71" fmla="*/ 332 h 362"/>
                <a:gd name="T72" fmla="*/ 319 w 387"/>
                <a:gd name="T73" fmla="*/ 332 h 362"/>
                <a:gd name="T74" fmla="*/ 325 w 387"/>
                <a:gd name="T75" fmla="*/ 328 h 362"/>
                <a:gd name="T76" fmla="*/ 315 w 387"/>
                <a:gd name="T77" fmla="*/ 321 h 362"/>
                <a:gd name="T78" fmla="*/ 343 w 387"/>
                <a:gd name="T79" fmla="*/ 313 h 362"/>
                <a:gd name="T80" fmla="*/ 347 w 387"/>
                <a:gd name="T81" fmla="*/ 308 h 362"/>
                <a:gd name="T82" fmla="*/ 340 w 387"/>
                <a:gd name="T83" fmla="*/ 300 h 362"/>
                <a:gd name="T84" fmla="*/ 336 w 387"/>
                <a:gd name="T85" fmla="*/ 305 h 362"/>
                <a:gd name="T86" fmla="*/ 362 w 387"/>
                <a:gd name="T87" fmla="*/ 282 h 362"/>
                <a:gd name="T88" fmla="*/ 364 w 387"/>
                <a:gd name="T89" fmla="*/ 275 h 362"/>
                <a:gd name="T90" fmla="*/ 352 w 387"/>
                <a:gd name="T91" fmla="*/ 276 h 362"/>
                <a:gd name="T92" fmla="*/ 367 w 387"/>
                <a:gd name="T93" fmla="*/ 252 h 362"/>
                <a:gd name="T94" fmla="*/ 367 w 387"/>
                <a:gd name="T95" fmla="*/ 245 h 362"/>
                <a:gd name="T96" fmla="*/ 356 w 387"/>
                <a:gd name="T97" fmla="*/ 244 h 362"/>
                <a:gd name="T98" fmla="*/ 356 w 387"/>
                <a:gd name="T99" fmla="*/ 250 h 362"/>
                <a:gd name="T100" fmla="*/ 360 w 387"/>
                <a:gd name="T101" fmla="*/ 215 h 362"/>
                <a:gd name="T102" fmla="*/ 357 w 387"/>
                <a:gd name="T103" fmla="*/ 208 h 362"/>
                <a:gd name="T104" fmla="*/ 350 w 387"/>
                <a:gd name="T105" fmla="*/ 218 h 362"/>
                <a:gd name="T106" fmla="*/ 344 w 387"/>
                <a:gd name="T107" fmla="*/ 190 h 362"/>
                <a:gd name="T108" fmla="*/ 340 w 387"/>
                <a:gd name="T109" fmla="*/ 185 h 362"/>
                <a:gd name="T110" fmla="*/ 331 w 387"/>
                <a:gd name="T111" fmla="*/ 191 h 362"/>
                <a:gd name="T112" fmla="*/ 335 w 387"/>
                <a:gd name="T113" fmla="*/ 196 h 362"/>
                <a:gd name="T114" fmla="*/ 315 w 387"/>
                <a:gd name="T115" fmla="*/ 168 h 362"/>
                <a:gd name="T116" fmla="*/ 309 w 387"/>
                <a:gd name="T117" fmla="*/ 165 h 362"/>
                <a:gd name="T118" fmla="*/ 308 w 387"/>
                <a:gd name="T119" fmla="*/ 176 h 362"/>
                <a:gd name="T120" fmla="*/ 275 w 387"/>
                <a:gd name="T121" fmla="*/ 138 h 362"/>
                <a:gd name="T122" fmla="*/ 215 w 387"/>
                <a:gd name="T123" fmla="*/ 5 h 362"/>
                <a:gd name="T124" fmla="*/ 18 w 387"/>
                <a:gd name="T125" fmla="*/ 92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7" h="362">
                  <a:moveTo>
                    <a:pt x="30" y="269"/>
                  </a:moveTo>
                  <a:cubicBezTo>
                    <a:pt x="50" y="267"/>
                    <a:pt x="69" y="266"/>
                    <a:pt x="88" y="265"/>
                  </a:cubicBezTo>
                  <a:cubicBezTo>
                    <a:pt x="76" y="265"/>
                    <a:pt x="65" y="264"/>
                    <a:pt x="53" y="262"/>
                  </a:cubicBezTo>
                  <a:cubicBezTo>
                    <a:pt x="43" y="261"/>
                    <a:pt x="35" y="254"/>
                    <a:pt x="35" y="244"/>
                  </a:cubicBezTo>
                  <a:cubicBezTo>
                    <a:pt x="35" y="230"/>
                    <a:pt x="35" y="215"/>
                    <a:pt x="35" y="201"/>
                  </a:cubicBezTo>
                  <a:cubicBezTo>
                    <a:pt x="35" y="191"/>
                    <a:pt x="43" y="184"/>
                    <a:pt x="53" y="183"/>
                  </a:cubicBezTo>
                  <a:cubicBezTo>
                    <a:pt x="89" y="180"/>
                    <a:pt x="124" y="178"/>
                    <a:pt x="160" y="179"/>
                  </a:cubicBezTo>
                  <a:cubicBezTo>
                    <a:pt x="147" y="200"/>
                    <a:pt x="140" y="224"/>
                    <a:pt x="140" y="250"/>
                  </a:cubicBezTo>
                  <a:cubicBezTo>
                    <a:pt x="140" y="288"/>
                    <a:pt x="155" y="322"/>
                    <a:pt x="179" y="346"/>
                  </a:cubicBezTo>
                  <a:cubicBezTo>
                    <a:pt x="181" y="347"/>
                    <a:pt x="182" y="349"/>
                    <a:pt x="184" y="350"/>
                  </a:cubicBezTo>
                  <a:cubicBezTo>
                    <a:pt x="133" y="355"/>
                    <a:pt x="82" y="354"/>
                    <a:pt x="30" y="348"/>
                  </a:cubicBezTo>
                  <a:cubicBezTo>
                    <a:pt x="21" y="347"/>
                    <a:pt x="13" y="340"/>
                    <a:pt x="13" y="330"/>
                  </a:cubicBezTo>
                  <a:cubicBezTo>
                    <a:pt x="13" y="316"/>
                    <a:pt x="13" y="301"/>
                    <a:pt x="13" y="287"/>
                  </a:cubicBezTo>
                  <a:cubicBezTo>
                    <a:pt x="13" y="277"/>
                    <a:pt x="21" y="270"/>
                    <a:pt x="30" y="269"/>
                  </a:cubicBezTo>
                  <a:close/>
                  <a:moveTo>
                    <a:pt x="266" y="159"/>
                  </a:moveTo>
                  <a:lnTo>
                    <a:pt x="266" y="159"/>
                  </a:lnTo>
                  <a:cubicBezTo>
                    <a:pt x="273" y="158"/>
                    <a:pt x="281" y="157"/>
                    <a:pt x="288" y="159"/>
                  </a:cubicBezTo>
                  <a:cubicBezTo>
                    <a:pt x="287" y="163"/>
                    <a:pt x="287" y="167"/>
                    <a:pt x="287" y="171"/>
                  </a:cubicBezTo>
                  <a:cubicBezTo>
                    <a:pt x="280" y="170"/>
                    <a:pt x="273" y="170"/>
                    <a:pt x="267" y="171"/>
                  </a:cubicBezTo>
                  <a:cubicBezTo>
                    <a:pt x="267" y="167"/>
                    <a:pt x="266" y="163"/>
                    <a:pt x="266" y="159"/>
                  </a:cubicBezTo>
                  <a:close/>
                  <a:moveTo>
                    <a:pt x="307" y="231"/>
                  </a:moveTo>
                  <a:lnTo>
                    <a:pt x="307" y="231"/>
                  </a:lnTo>
                  <a:lnTo>
                    <a:pt x="281" y="231"/>
                  </a:lnTo>
                  <a:lnTo>
                    <a:pt x="281" y="226"/>
                  </a:lnTo>
                  <a:cubicBezTo>
                    <a:pt x="281" y="222"/>
                    <a:pt x="280" y="219"/>
                    <a:pt x="280" y="217"/>
                  </a:cubicBezTo>
                  <a:cubicBezTo>
                    <a:pt x="279" y="216"/>
                    <a:pt x="278" y="215"/>
                    <a:pt x="276" y="215"/>
                  </a:cubicBezTo>
                  <a:cubicBezTo>
                    <a:pt x="274" y="215"/>
                    <a:pt x="273" y="216"/>
                    <a:pt x="272" y="217"/>
                  </a:cubicBezTo>
                  <a:cubicBezTo>
                    <a:pt x="272" y="218"/>
                    <a:pt x="271" y="220"/>
                    <a:pt x="271" y="223"/>
                  </a:cubicBezTo>
                  <a:cubicBezTo>
                    <a:pt x="271" y="227"/>
                    <a:pt x="272" y="230"/>
                    <a:pt x="274" y="231"/>
                  </a:cubicBezTo>
                  <a:cubicBezTo>
                    <a:pt x="275" y="233"/>
                    <a:pt x="280" y="236"/>
                    <a:pt x="288" y="241"/>
                  </a:cubicBezTo>
                  <a:cubicBezTo>
                    <a:pt x="294" y="245"/>
                    <a:pt x="299" y="248"/>
                    <a:pt x="301" y="250"/>
                  </a:cubicBezTo>
                  <a:cubicBezTo>
                    <a:pt x="304" y="252"/>
                    <a:pt x="306" y="255"/>
                    <a:pt x="307" y="259"/>
                  </a:cubicBezTo>
                  <a:cubicBezTo>
                    <a:pt x="309" y="263"/>
                    <a:pt x="310" y="268"/>
                    <a:pt x="310" y="274"/>
                  </a:cubicBezTo>
                  <a:cubicBezTo>
                    <a:pt x="310" y="283"/>
                    <a:pt x="308" y="290"/>
                    <a:pt x="303" y="295"/>
                  </a:cubicBezTo>
                  <a:cubicBezTo>
                    <a:pt x="299" y="301"/>
                    <a:pt x="292" y="304"/>
                    <a:pt x="283" y="305"/>
                  </a:cubicBezTo>
                  <a:lnTo>
                    <a:pt x="283" y="315"/>
                  </a:lnTo>
                  <a:lnTo>
                    <a:pt x="271" y="315"/>
                  </a:lnTo>
                  <a:lnTo>
                    <a:pt x="271" y="305"/>
                  </a:lnTo>
                  <a:cubicBezTo>
                    <a:pt x="264" y="304"/>
                    <a:pt x="258" y="302"/>
                    <a:pt x="253" y="297"/>
                  </a:cubicBezTo>
                  <a:cubicBezTo>
                    <a:pt x="248" y="292"/>
                    <a:pt x="245" y="284"/>
                    <a:pt x="245" y="272"/>
                  </a:cubicBezTo>
                  <a:lnTo>
                    <a:pt x="245" y="267"/>
                  </a:lnTo>
                  <a:lnTo>
                    <a:pt x="271" y="267"/>
                  </a:lnTo>
                  <a:lnTo>
                    <a:pt x="271" y="274"/>
                  </a:lnTo>
                  <a:cubicBezTo>
                    <a:pt x="271" y="281"/>
                    <a:pt x="271" y="285"/>
                    <a:pt x="272" y="287"/>
                  </a:cubicBezTo>
                  <a:cubicBezTo>
                    <a:pt x="272" y="288"/>
                    <a:pt x="274" y="289"/>
                    <a:pt x="276" y="289"/>
                  </a:cubicBezTo>
                  <a:cubicBezTo>
                    <a:pt x="277" y="289"/>
                    <a:pt x="279" y="289"/>
                    <a:pt x="280" y="288"/>
                  </a:cubicBezTo>
                  <a:cubicBezTo>
                    <a:pt x="280" y="286"/>
                    <a:pt x="281" y="285"/>
                    <a:pt x="281" y="282"/>
                  </a:cubicBezTo>
                  <a:cubicBezTo>
                    <a:pt x="281" y="276"/>
                    <a:pt x="280" y="272"/>
                    <a:pt x="280" y="270"/>
                  </a:cubicBezTo>
                  <a:cubicBezTo>
                    <a:pt x="279" y="267"/>
                    <a:pt x="276" y="264"/>
                    <a:pt x="271" y="262"/>
                  </a:cubicBezTo>
                  <a:cubicBezTo>
                    <a:pt x="263" y="257"/>
                    <a:pt x="258" y="253"/>
                    <a:pt x="255" y="251"/>
                  </a:cubicBezTo>
                  <a:cubicBezTo>
                    <a:pt x="252" y="248"/>
                    <a:pt x="250" y="245"/>
                    <a:pt x="248" y="241"/>
                  </a:cubicBezTo>
                  <a:cubicBezTo>
                    <a:pt x="246" y="236"/>
                    <a:pt x="245" y="232"/>
                    <a:pt x="245" y="226"/>
                  </a:cubicBezTo>
                  <a:cubicBezTo>
                    <a:pt x="245" y="218"/>
                    <a:pt x="247" y="212"/>
                    <a:pt x="251" y="208"/>
                  </a:cubicBezTo>
                  <a:cubicBezTo>
                    <a:pt x="256" y="203"/>
                    <a:pt x="262" y="201"/>
                    <a:pt x="271" y="200"/>
                  </a:cubicBezTo>
                  <a:lnTo>
                    <a:pt x="271" y="191"/>
                  </a:lnTo>
                  <a:lnTo>
                    <a:pt x="283" y="191"/>
                  </a:lnTo>
                  <a:lnTo>
                    <a:pt x="283" y="200"/>
                  </a:lnTo>
                  <a:cubicBezTo>
                    <a:pt x="291" y="201"/>
                    <a:pt x="297" y="203"/>
                    <a:pt x="301" y="208"/>
                  </a:cubicBezTo>
                  <a:cubicBezTo>
                    <a:pt x="305" y="212"/>
                    <a:pt x="307" y="218"/>
                    <a:pt x="307" y="226"/>
                  </a:cubicBezTo>
                  <a:cubicBezTo>
                    <a:pt x="307" y="227"/>
                    <a:pt x="307" y="229"/>
                    <a:pt x="307" y="231"/>
                  </a:cubicBezTo>
                  <a:close/>
                  <a:moveTo>
                    <a:pt x="247" y="163"/>
                  </a:moveTo>
                  <a:lnTo>
                    <a:pt x="247" y="163"/>
                  </a:lnTo>
                  <a:lnTo>
                    <a:pt x="246" y="163"/>
                  </a:lnTo>
                  <a:lnTo>
                    <a:pt x="246" y="163"/>
                  </a:lnTo>
                  <a:lnTo>
                    <a:pt x="245" y="163"/>
                  </a:lnTo>
                  <a:lnTo>
                    <a:pt x="245" y="163"/>
                  </a:lnTo>
                  <a:lnTo>
                    <a:pt x="244" y="164"/>
                  </a:lnTo>
                  <a:lnTo>
                    <a:pt x="244" y="164"/>
                  </a:lnTo>
                  <a:lnTo>
                    <a:pt x="243" y="164"/>
                  </a:lnTo>
                  <a:lnTo>
                    <a:pt x="243" y="164"/>
                  </a:lnTo>
                  <a:lnTo>
                    <a:pt x="242" y="164"/>
                  </a:lnTo>
                  <a:lnTo>
                    <a:pt x="242" y="164"/>
                  </a:lnTo>
                  <a:lnTo>
                    <a:pt x="241" y="165"/>
                  </a:lnTo>
                  <a:lnTo>
                    <a:pt x="241" y="165"/>
                  </a:lnTo>
                  <a:lnTo>
                    <a:pt x="240" y="165"/>
                  </a:lnTo>
                  <a:lnTo>
                    <a:pt x="239" y="165"/>
                  </a:lnTo>
                  <a:lnTo>
                    <a:pt x="239" y="166"/>
                  </a:lnTo>
                  <a:lnTo>
                    <a:pt x="238" y="166"/>
                  </a:lnTo>
                  <a:lnTo>
                    <a:pt x="238" y="166"/>
                  </a:lnTo>
                  <a:lnTo>
                    <a:pt x="237" y="166"/>
                  </a:lnTo>
                  <a:lnTo>
                    <a:pt x="237" y="166"/>
                  </a:lnTo>
                  <a:lnTo>
                    <a:pt x="236" y="167"/>
                  </a:lnTo>
                  <a:lnTo>
                    <a:pt x="236" y="167"/>
                  </a:lnTo>
                  <a:lnTo>
                    <a:pt x="241" y="176"/>
                  </a:lnTo>
                  <a:lnTo>
                    <a:pt x="241" y="176"/>
                  </a:lnTo>
                  <a:lnTo>
                    <a:pt x="241" y="176"/>
                  </a:lnTo>
                  <a:lnTo>
                    <a:pt x="242" y="176"/>
                  </a:lnTo>
                  <a:lnTo>
                    <a:pt x="242" y="176"/>
                  </a:lnTo>
                  <a:lnTo>
                    <a:pt x="243" y="175"/>
                  </a:lnTo>
                  <a:lnTo>
                    <a:pt x="243" y="175"/>
                  </a:lnTo>
                  <a:lnTo>
                    <a:pt x="244" y="175"/>
                  </a:lnTo>
                  <a:lnTo>
                    <a:pt x="244" y="175"/>
                  </a:lnTo>
                  <a:lnTo>
                    <a:pt x="244" y="175"/>
                  </a:lnTo>
                  <a:lnTo>
                    <a:pt x="245" y="175"/>
                  </a:lnTo>
                  <a:lnTo>
                    <a:pt x="245" y="174"/>
                  </a:lnTo>
                  <a:lnTo>
                    <a:pt x="246" y="174"/>
                  </a:lnTo>
                  <a:lnTo>
                    <a:pt x="246" y="174"/>
                  </a:lnTo>
                  <a:lnTo>
                    <a:pt x="247" y="174"/>
                  </a:lnTo>
                  <a:lnTo>
                    <a:pt x="247" y="174"/>
                  </a:lnTo>
                  <a:lnTo>
                    <a:pt x="248" y="173"/>
                  </a:lnTo>
                  <a:lnTo>
                    <a:pt x="248" y="173"/>
                  </a:lnTo>
                  <a:lnTo>
                    <a:pt x="249" y="173"/>
                  </a:lnTo>
                  <a:lnTo>
                    <a:pt x="249" y="173"/>
                  </a:lnTo>
                  <a:lnTo>
                    <a:pt x="250" y="173"/>
                  </a:lnTo>
                  <a:lnTo>
                    <a:pt x="250" y="173"/>
                  </a:lnTo>
                  <a:lnTo>
                    <a:pt x="247" y="163"/>
                  </a:lnTo>
                  <a:close/>
                  <a:moveTo>
                    <a:pt x="217" y="178"/>
                  </a:moveTo>
                  <a:lnTo>
                    <a:pt x="217" y="178"/>
                  </a:lnTo>
                  <a:lnTo>
                    <a:pt x="217" y="179"/>
                  </a:lnTo>
                  <a:lnTo>
                    <a:pt x="217" y="179"/>
                  </a:lnTo>
                  <a:lnTo>
                    <a:pt x="216" y="179"/>
                  </a:lnTo>
                  <a:lnTo>
                    <a:pt x="216" y="180"/>
                  </a:lnTo>
                  <a:lnTo>
                    <a:pt x="215" y="180"/>
                  </a:lnTo>
                  <a:lnTo>
                    <a:pt x="215" y="180"/>
                  </a:lnTo>
                  <a:lnTo>
                    <a:pt x="215" y="181"/>
                  </a:lnTo>
                  <a:lnTo>
                    <a:pt x="214" y="181"/>
                  </a:lnTo>
                  <a:lnTo>
                    <a:pt x="214" y="181"/>
                  </a:lnTo>
                  <a:lnTo>
                    <a:pt x="213" y="182"/>
                  </a:lnTo>
                  <a:lnTo>
                    <a:pt x="213" y="182"/>
                  </a:lnTo>
                  <a:lnTo>
                    <a:pt x="212" y="183"/>
                  </a:lnTo>
                  <a:lnTo>
                    <a:pt x="212" y="183"/>
                  </a:lnTo>
                  <a:lnTo>
                    <a:pt x="212" y="183"/>
                  </a:lnTo>
                  <a:lnTo>
                    <a:pt x="211" y="184"/>
                  </a:lnTo>
                  <a:lnTo>
                    <a:pt x="211" y="184"/>
                  </a:lnTo>
                  <a:lnTo>
                    <a:pt x="210" y="184"/>
                  </a:lnTo>
                  <a:lnTo>
                    <a:pt x="210" y="185"/>
                  </a:lnTo>
                  <a:lnTo>
                    <a:pt x="210" y="185"/>
                  </a:lnTo>
                  <a:lnTo>
                    <a:pt x="209" y="186"/>
                  </a:lnTo>
                  <a:lnTo>
                    <a:pt x="209" y="186"/>
                  </a:lnTo>
                  <a:lnTo>
                    <a:pt x="217" y="193"/>
                  </a:lnTo>
                  <a:lnTo>
                    <a:pt x="217" y="193"/>
                  </a:lnTo>
                  <a:lnTo>
                    <a:pt x="217" y="193"/>
                  </a:lnTo>
                  <a:lnTo>
                    <a:pt x="218" y="192"/>
                  </a:lnTo>
                  <a:lnTo>
                    <a:pt x="218" y="192"/>
                  </a:lnTo>
                  <a:lnTo>
                    <a:pt x="218" y="192"/>
                  </a:lnTo>
                  <a:lnTo>
                    <a:pt x="219" y="191"/>
                  </a:lnTo>
                  <a:lnTo>
                    <a:pt x="219" y="191"/>
                  </a:lnTo>
                  <a:lnTo>
                    <a:pt x="219" y="191"/>
                  </a:lnTo>
                  <a:lnTo>
                    <a:pt x="220" y="190"/>
                  </a:lnTo>
                  <a:lnTo>
                    <a:pt x="220" y="190"/>
                  </a:lnTo>
                  <a:lnTo>
                    <a:pt x="220" y="190"/>
                  </a:lnTo>
                  <a:lnTo>
                    <a:pt x="221" y="189"/>
                  </a:lnTo>
                  <a:lnTo>
                    <a:pt x="221" y="189"/>
                  </a:lnTo>
                  <a:lnTo>
                    <a:pt x="221" y="189"/>
                  </a:lnTo>
                  <a:lnTo>
                    <a:pt x="222" y="188"/>
                  </a:lnTo>
                  <a:lnTo>
                    <a:pt x="222" y="188"/>
                  </a:lnTo>
                  <a:lnTo>
                    <a:pt x="223" y="188"/>
                  </a:lnTo>
                  <a:lnTo>
                    <a:pt x="223" y="188"/>
                  </a:lnTo>
                  <a:lnTo>
                    <a:pt x="223" y="187"/>
                  </a:lnTo>
                  <a:lnTo>
                    <a:pt x="224" y="187"/>
                  </a:lnTo>
                  <a:lnTo>
                    <a:pt x="224" y="187"/>
                  </a:lnTo>
                  <a:lnTo>
                    <a:pt x="217" y="178"/>
                  </a:lnTo>
                  <a:close/>
                  <a:moveTo>
                    <a:pt x="195" y="204"/>
                  </a:moveTo>
                  <a:lnTo>
                    <a:pt x="195" y="204"/>
                  </a:lnTo>
                  <a:lnTo>
                    <a:pt x="195" y="204"/>
                  </a:lnTo>
                  <a:lnTo>
                    <a:pt x="195" y="205"/>
                  </a:lnTo>
                  <a:lnTo>
                    <a:pt x="195" y="205"/>
                  </a:lnTo>
                  <a:lnTo>
                    <a:pt x="194" y="206"/>
                  </a:lnTo>
                  <a:lnTo>
                    <a:pt x="194" y="206"/>
                  </a:lnTo>
                  <a:lnTo>
                    <a:pt x="194" y="206"/>
                  </a:lnTo>
                  <a:lnTo>
                    <a:pt x="194" y="207"/>
                  </a:lnTo>
                  <a:lnTo>
                    <a:pt x="193" y="207"/>
                  </a:lnTo>
                  <a:lnTo>
                    <a:pt x="193" y="208"/>
                  </a:lnTo>
                  <a:lnTo>
                    <a:pt x="193" y="208"/>
                  </a:lnTo>
                  <a:lnTo>
                    <a:pt x="193" y="209"/>
                  </a:lnTo>
                  <a:lnTo>
                    <a:pt x="192" y="209"/>
                  </a:lnTo>
                  <a:lnTo>
                    <a:pt x="192" y="210"/>
                  </a:lnTo>
                  <a:lnTo>
                    <a:pt x="192" y="210"/>
                  </a:lnTo>
                  <a:lnTo>
                    <a:pt x="192" y="211"/>
                  </a:lnTo>
                  <a:lnTo>
                    <a:pt x="191" y="211"/>
                  </a:lnTo>
                  <a:lnTo>
                    <a:pt x="191" y="212"/>
                  </a:lnTo>
                  <a:lnTo>
                    <a:pt x="191" y="213"/>
                  </a:lnTo>
                  <a:lnTo>
                    <a:pt x="191" y="213"/>
                  </a:lnTo>
                  <a:lnTo>
                    <a:pt x="190" y="214"/>
                  </a:lnTo>
                  <a:lnTo>
                    <a:pt x="190" y="214"/>
                  </a:lnTo>
                  <a:lnTo>
                    <a:pt x="200" y="218"/>
                  </a:lnTo>
                  <a:lnTo>
                    <a:pt x="200" y="218"/>
                  </a:lnTo>
                  <a:lnTo>
                    <a:pt x="200" y="217"/>
                  </a:lnTo>
                  <a:lnTo>
                    <a:pt x="200" y="217"/>
                  </a:lnTo>
                  <a:lnTo>
                    <a:pt x="201" y="216"/>
                  </a:lnTo>
                  <a:lnTo>
                    <a:pt x="201" y="216"/>
                  </a:lnTo>
                  <a:lnTo>
                    <a:pt x="201" y="216"/>
                  </a:lnTo>
                  <a:lnTo>
                    <a:pt x="201" y="215"/>
                  </a:lnTo>
                  <a:lnTo>
                    <a:pt x="202" y="215"/>
                  </a:lnTo>
                  <a:lnTo>
                    <a:pt x="202" y="214"/>
                  </a:lnTo>
                  <a:lnTo>
                    <a:pt x="202" y="214"/>
                  </a:lnTo>
                  <a:lnTo>
                    <a:pt x="202" y="213"/>
                  </a:lnTo>
                  <a:lnTo>
                    <a:pt x="202" y="213"/>
                  </a:lnTo>
                  <a:lnTo>
                    <a:pt x="203" y="212"/>
                  </a:lnTo>
                  <a:lnTo>
                    <a:pt x="203" y="212"/>
                  </a:lnTo>
                  <a:lnTo>
                    <a:pt x="203" y="212"/>
                  </a:lnTo>
                  <a:lnTo>
                    <a:pt x="203" y="211"/>
                  </a:lnTo>
                  <a:lnTo>
                    <a:pt x="204" y="211"/>
                  </a:lnTo>
                  <a:lnTo>
                    <a:pt x="204" y="210"/>
                  </a:lnTo>
                  <a:lnTo>
                    <a:pt x="204" y="210"/>
                  </a:lnTo>
                  <a:lnTo>
                    <a:pt x="204" y="209"/>
                  </a:lnTo>
                  <a:lnTo>
                    <a:pt x="204" y="209"/>
                  </a:lnTo>
                  <a:lnTo>
                    <a:pt x="195" y="204"/>
                  </a:lnTo>
                  <a:close/>
                  <a:moveTo>
                    <a:pt x="184" y="235"/>
                  </a:moveTo>
                  <a:lnTo>
                    <a:pt x="184" y="235"/>
                  </a:lnTo>
                  <a:lnTo>
                    <a:pt x="184" y="236"/>
                  </a:lnTo>
                  <a:lnTo>
                    <a:pt x="184" y="236"/>
                  </a:lnTo>
                  <a:lnTo>
                    <a:pt x="184" y="237"/>
                  </a:lnTo>
                  <a:lnTo>
                    <a:pt x="184" y="238"/>
                  </a:lnTo>
                  <a:lnTo>
                    <a:pt x="183" y="238"/>
                  </a:lnTo>
                  <a:lnTo>
                    <a:pt x="183" y="239"/>
                  </a:lnTo>
                  <a:lnTo>
                    <a:pt x="183" y="239"/>
                  </a:lnTo>
                  <a:lnTo>
                    <a:pt x="183" y="240"/>
                  </a:lnTo>
                  <a:lnTo>
                    <a:pt x="183" y="240"/>
                  </a:lnTo>
                  <a:lnTo>
                    <a:pt x="183" y="241"/>
                  </a:lnTo>
                  <a:lnTo>
                    <a:pt x="183" y="242"/>
                  </a:lnTo>
                  <a:lnTo>
                    <a:pt x="183" y="242"/>
                  </a:lnTo>
                  <a:lnTo>
                    <a:pt x="183" y="243"/>
                  </a:lnTo>
                  <a:lnTo>
                    <a:pt x="183" y="243"/>
                  </a:lnTo>
                  <a:lnTo>
                    <a:pt x="183" y="244"/>
                  </a:lnTo>
                  <a:lnTo>
                    <a:pt x="183" y="245"/>
                  </a:lnTo>
                  <a:lnTo>
                    <a:pt x="183" y="245"/>
                  </a:lnTo>
                  <a:lnTo>
                    <a:pt x="183" y="246"/>
                  </a:lnTo>
                  <a:lnTo>
                    <a:pt x="183" y="246"/>
                  </a:lnTo>
                  <a:lnTo>
                    <a:pt x="183" y="247"/>
                  </a:lnTo>
                  <a:lnTo>
                    <a:pt x="193" y="247"/>
                  </a:lnTo>
                  <a:lnTo>
                    <a:pt x="193" y="247"/>
                  </a:lnTo>
                  <a:lnTo>
                    <a:pt x="193" y="246"/>
                  </a:lnTo>
                  <a:lnTo>
                    <a:pt x="193" y="246"/>
                  </a:lnTo>
                  <a:lnTo>
                    <a:pt x="193" y="245"/>
                  </a:lnTo>
                  <a:lnTo>
                    <a:pt x="193" y="245"/>
                  </a:lnTo>
                  <a:lnTo>
                    <a:pt x="194" y="244"/>
                  </a:lnTo>
                  <a:lnTo>
                    <a:pt x="194" y="244"/>
                  </a:lnTo>
                  <a:lnTo>
                    <a:pt x="194" y="243"/>
                  </a:lnTo>
                  <a:lnTo>
                    <a:pt x="194" y="243"/>
                  </a:lnTo>
                  <a:lnTo>
                    <a:pt x="194" y="242"/>
                  </a:lnTo>
                  <a:lnTo>
                    <a:pt x="194" y="242"/>
                  </a:lnTo>
                  <a:lnTo>
                    <a:pt x="194" y="241"/>
                  </a:lnTo>
                  <a:lnTo>
                    <a:pt x="194" y="241"/>
                  </a:lnTo>
                  <a:lnTo>
                    <a:pt x="194" y="240"/>
                  </a:lnTo>
                  <a:lnTo>
                    <a:pt x="194" y="240"/>
                  </a:lnTo>
                  <a:lnTo>
                    <a:pt x="194" y="239"/>
                  </a:lnTo>
                  <a:lnTo>
                    <a:pt x="194" y="239"/>
                  </a:lnTo>
                  <a:lnTo>
                    <a:pt x="194" y="238"/>
                  </a:lnTo>
                  <a:lnTo>
                    <a:pt x="194" y="238"/>
                  </a:lnTo>
                  <a:lnTo>
                    <a:pt x="194" y="237"/>
                  </a:lnTo>
                  <a:lnTo>
                    <a:pt x="184" y="235"/>
                  </a:lnTo>
                  <a:close/>
                  <a:moveTo>
                    <a:pt x="185" y="269"/>
                  </a:moveTo>
                  <a:lnTo>
                    <a:pt x="185" y="269"/>
                  </a:lnTo>
                  <a:lnTo>
                    <a:pt x="185" y="269"/>
                  </a:lnTo>
                  <a:lnTo>
                    <a:pt x="185" y="270"/>
                  </a:lnTo>
                  <a:lnTo>
                    <a:pt x="185" y="270"/>
                  </a:lnTo>
                  <a:lnTo>
                    <a:pt x="185" y="271"/>
                  </a:lnTo>
                  <a:lnTo>
                    <a:pt x="185" y="271"/>
                  </a:lnTo>
                  <a:lnTo>
                    <a:pt x="185" y="272"/>
                  </a:lnTo>
                  <a:lnTo>
                    <a:pt x="185" y="272"/>
                  </a:lnTo>
                  <a:lnTo>
                    <a:pt x="185" y="273"/>
                  </a:lnTo>
                  <a:lnTo>
                    <a:pt x="186" y="273"/>
                  </a:lnTo>
                  <a:lnTo>
                    <a:pt x="186" y="274"/>
                  </a:lnTo>
                  <a:lnTo>
                    <a:pt x="186" y="275"/>
                  </a:lnTo>
                  <a:lnTo>
                    <a:pt x="186" y="275"/>
                  </a:lnTo>
                  <a:lnTo>
                    <a:pt x="186" y="276"/>
                  </a:lnTo>
                  <a:lnTo>
                    <a:pt x="186" y="276"/>
                  </a:lnTo>
                  <a:lnTo>
                    <a:pt x="186" y="277"/>
                  </a:lnTo>
                  <a:lnTo>
                    <a:pt x="187" y="277"/>
                  </a:lnTo>
                  <a:lnTo>
                    <a:pt x="187" y="278"/>
                  </a:lnTo>
                  <a:lnTo>
                    <a:pt x="187" y="278"/>
                  </a:lnTo>
                  <a:lnTo>
                    <a:pt x="187" y="279"/>
                  </a:lnTo>
                  <a:lnTo>
                    <a:pt x="187" y="279"/>
                  </a:lnTo>
                  <a:lnTo>
                    <a:pt x="187" y="280"/>
                  </a:lnTo>
                  <a:lnTo>
                    <a:pt x="197" y="276"/>
                  </a:lnTo>
                  <a:lnTo>
                    <a:pt x="197" y="276"/>
                  </a:lnTo>
                  <a:lnTo>
                    <a:pt x="197" y="276"/>
                  </a:lnTo>
                  <a:lnTo>
                    <a:pt x="197" y="275"/>
                  </a:lnTo>
                  <a:lnTo>
                    <a:pt x="197" y="275"/>
                  </a:lnTo>
                  <a:lnTo>
                    <a:pt x="197" y="274"/>
                  </a:lnTo>
                  <a:lnTo>
                    <a:pt x="197" y="274"/>
                  </a:lnTo>
                  <a:lnTo>
                    <a:pt x="196" y="273"/>
                  </a:lnTo>
                  <a:lnTo>
                    <a:pt x="196" y="273"/>
                  </a:lnTo>
                  <a:lnTo>
                    <a:pt x="196" y="272"/>
                  </a:lnTo>
                  <a:lnTo>
                    <a:pt x="196" y="272"/>
                  </a:lnTo>
                  <a:lnTo>
                    <a:pt x="196" y="271"/>
                  </a:lnTo>
                  <a:lnTo>
                    <a:pt x="196" y="271"/>
                  </a:lnTo>
                  <a:lnTo>
                    <a:pt x="196" y="270"/>
                  </a:lnTo>
                  <a:lnTo>
                    <a:pt x="196" y="270"/>
                  </a:lnTo>
                  <a:lnTo>
                    <a:pt x="195" y="269"/>
                  </a:lnTo>
                  <a:lnTo>
                    <a:pt x="195" y="269"/>
                  </a:lnTo>
                  <a:lnTo>
                    <a:pt x="195" y="268"/>
                  </a:lnTo>
                  <a:lnTo>
                    <a:pt x="195" y="268"/>
                  </a:lnTo>
                  <a:lnTo>
                    <a:pt x="195" y="267"/>
                  </a:lnTo>
                  <a:lnTo>
                    <a:pt x="195" y="267"/>
                  </a:lnTo>
                  <a:lnTo>
                    <a:pt x="195" y="267"/>
                  </a:lnTo>
                  <a:lnTo>
                    <a:pt x="185" y="269"/>
                  </a:lnTo>
                  <a:close/>
                  <a:moveTo>
                    <a:pt x="197" y="300"/>
                  </a:moveTo>
                  <a:lnTo>
                    <a:pt x="197" y="300"/>
                  </a:lnTo>
                  <a:lnTo>
                    <a:pt x="197" y="300"/>
                  </a:lnTo>
                  <a:lnTo>
                    <a:pt x="197" y="301"/>
                  </a:lnTo>
                  <a:lnTo>
                    <a:pt x="198" y="301"/>
                  </a:lnTo>
                  <a:lnTo>
                    <a:pt x="198" y="302"/>
                  </a:lnTo>
                  <a:lnTo>
                    <a:pt x="198" y="302"/>
                  </a:lnTo>
                  <a:lnTo>
                    <a:pt x="199" y="302"/>
                  </a:lnTo>
                  <a:lnTo>
                    <a:pt x="199" y="303"/>
                  </a:lnTo>
                  <a:lnTo>
                    <a:pt x="199" y="303"/>
                  </a:lnTo>
                  <a:lnTo>
                    <a:pt x="200" y="304"/>
                  </a:lnTo>
                  <a:lnTo>
                    <a:pt x="200" y="304"/>
                  </a:lnTo>
                  <a:lnTo>
                    <a:pt x="200" y="305"/>
                  </a:lnTo>
                  <a:lnTo>
                    <a:pt x="201" y="305"/>
                  </a:lnTo>
                  <a:lnTo>
                    <a:pt x="201" y="306"/>
                  </a:lnTo>
                  <a:lnTo>
                    <a:pt x="201" y="306"/>
                  </a:lnTo>
                  <a:lnTo>
                    <a:pt x="202" y="306"/>
                  </a:lnTo>
                  <a:lnTo>
                    <a:pt x="202" y="307"/>
                  </a:lnTo>
                  <a:lnTo>
                    <a:pt x="202" y="307"/>
                  </a:lnTo>
                  <a:lnTo>
                    <a:pt x="203" y="308"/>
                  </a:lnTo>
                  <a:lnTo>
                    <a:pt x="203" y="308"/>
                  </a:lnTo>
                  <a:lnTo>
                    <a:pt x="203" y="309"/>
                  </a:lnTo>
                  <a:lnTo>
                    <a:pt x="204" y="309"/>
                  </a:lnTo>
                  <a:lnTo>
                    <a:pt x="212" y="302"/>
                  </a:lnTo>
                  <a:lnTo>
                    <a:pt x="212" y="302"/>
                  </a:lnTo>
                  <a:lnTo>
                    <a:pt x="211" y="302"/>
                  </a:lnTo>
                  <a:lnTo>
                    <a:pt x="211" y="301"/>
                  </a:lnTo>
                  <a:lnTo>
                    <a:pt x="211" y="301"/>
                  </a:lnTo>
                  <a:lnTo>
                    <a:pt x="210" y="300"/>
                  </a:lnTo>
                  <a:lnTo>
                    <a:pt x="210" y="300"/>
                  </a:lnTo>
                  <a:lnTo>
                    <a:pt x="210" y="300"/>
                  </a:lnTo>
                  <a:lnTo>
                    <a:pt x="209" y="299"/>
                  </a:lnTo>
                  <a:lnTo>
                    <a:pt x="209" y="299"/>
                  </a:lnTo>
                  <a:lnTo>
                    <a:pt x="209" y="298"/>
                  </a:lnTo>
                  <a:lnTo>
                    <a:pt x="209" y="298"/>
                  </a:lnTo>
                  <a:lnTo>
                    <a:pt x="208" y="298"/>
                  </a:lnTo>
                  <a:lnTo>
                    <a:pt x="208" y="297"/>
                  </a:lnTo>
                  <a:lnTo>
                    <a:pt x="208" y="297"/>
                  </a:lnTo>
                  <a:lnTo>
                    <a:pt x="207" y="296"/>
                  </a:lnTo>
                  <a:lnTo>
                    <a:pt x="207" y="296"/>
                  </a:lnTo>
                  <a:lnTo>
                    <a:pt x="207" y="296"/>
                  </a:lnTo>
                  <a:lnTo>
                    <a:pt x="207" y="295"/>
                  </a:lnTo>
                  <a:lnTo>
                    <a:pt x="206" y="295"/>
                  </a:lnTo>
                  <a:lnTo>
                    <a:pt x="206" y="294"/>
                  </a:lnTo>
                  <a:lnTo>
                    <a:pt x="206" y="294"/>
                  </a:lnTo>
                  <a:lnTo>
                    <a:pt x="197" y="300"/>
                  </a:lnTo>
                  <a:close/>
                  <a:moveTo>
                    <a:pt x="220" y="324"/>
                  </a:moveTo>
                  <a:lnTo>
                    <a:pt x="220" y="324"/>
                  </a:lnTo>
                  <a:lnTo>
                    <a:pt x="220" y="325"/>
                  </a:lnTo>
                  <a:lnTo>
                    <a:pt x="221" y="325"/>
                  </a:lnTo>
                  <a:lnTo>
                    <a:pt x="221" y="325"/>
                  </a:lnTo>
                  <a:lnTo>
                    <a:pt x="221" y="326"/>
                  </a:lnTo>
                  <a:lnTo>
                    <a:pt x="222" y="326"/>
                  </a:lnTo>
                  <a:lnTo>
                    <a:pt x="222" y="326"/>
                  </a:lnTo>
                  <a:lnTo>
                    <a:pt x="223" y="327"/>
                  </a:lnTo>
                  <a:lnTo>
                    <a:pt x="223" y="327"/>
                  </a:lnTo>
                  <a:lnTo>
                    <a:pt x="224" y="327"/>
                  </a:lnTo>
                  <a:lnTo>
                    <a:pt x="224" y="328"/>
                  </a:lnTo>
                  <a:lnTo>
                    <a:pt x="225" y="328"/>
                  </a:lnTo>
                  <a:lnTo>
                    <a:pt x="225" y="328"/>
                  </a:lnTo>
                  <a:lnTo>
                    <a:pt x="226" y="328"/>
                  </a:lnTo>
                  <a:lnTo>
                    <a:pt x="226" y="329"/>
                  </a:lnTo>
                  <a:lnTo>
                    <a:pt x="227" y="329"/>
                  </a:lnTo>
                  <a:lnTo>
                    <a:pt x="227" y="329"/>
                  </a:lnTo>
                  <a:lnTo>
                    <a:pt x="228" y="330"/>
                  </a:lnTo>
                  <a:lnTo>
                    <a:pt x="228" y="330"/>
                  </a:lnTo>
                  <a:lnTo>
                    <a:pt x="228" y="330"/>
                  </a:lnTo>
                  <a:lnTo>
                    <a:pt x="229" y="330"/>
                  </a:lnTo>
                  <a:lnTo>
                    <a:pt x="229" y="331"/>
                  </a:lnTo>
                  <a:lnTo>
                    <a:pt x="235" y="321"/>
                  </a:lnTo>
                  <a:lnTo>
                    <a:pt x="234" y="321"/>
                  </a:lnTo>
                  <a:lnTo>
                    <a:pt x="234" y="321"/>
                  </a:lnTo>
                  <a:lnTo>
                    <a:pt x="233" y="321"/>
                  </a:lnTo>
                  <a:lnTo>
                    <a:pt x="233" y="320"/>
                  </a:lnTo>
                  <a:lnTo>
                    <a:pt x="233" y="320"/>
                  </a:lnTo>
                  <a:lnTo>
                    <a:pt x="232" y="320"/>
                  </a:lnTo>
                  <a:lnTo>
                    <a:pt x="232" y="320"/>
                  </a:lnTo>
                  <a:lnTo>
                    <a:pt x="231" y="319"/>
                  </a:lnTo>
                  <a:lnTo>
                    <a:pt x="231" y="319"/>
                  </a:lnTo>
                  <a:lnTo>
                    <a:pt x="230" y="319"/>
                  </a:lnTo>
                  <a:lnTo>
                    <a:pt x="230" y="319"/>
                  </a:lnTo>
                  <a:lnTo>
                    <a:pt x="230" y="318"/>
                  </a:lnTo>
                  <a:lnTo>
                    <a:pt x="229" y="318"/>
                  </a:lnTo>
                  <a:lnTo>
                    <a:pt x="229" y="318"/>
                  </a:lnTo>
                  <a:lnTo>
                    <a:pt x="228" y="318"/>
                  </a:lnTo>
                  <a:lnTo>
                    <a:pt x="228" y="317"/>
                  </a:lnTo>
                  <a:lnTo>
                    <a:pt x="228" y="317"/>
                  </a:lnTo>
                  <a:lnTo>
                    <a:pt x="227" y="317"/>
                  </a:lnTo>
                  <a:lnTo>
                    <a:pt x="227" y="316"/>
                  </a:lnTo>
                  <a:lnTo>
                    <a:pt x="226" y="316"/>
                  </a:lnTo>
                  <a:lnTo>
                    <a:pt x="226" y="316"/>
                  </a:lnTo>
                  <a:lnTo>
                    <a:pt x="220" y="324"/>
                  </a:lnTo>
                  <a:close/>
                  <a:moveTo>
                    <a:pt x="250" y="339"/>
                  </a:moveTo>
                  <a:lnTo>
                    <a:pt x="250" y="339"/>
                  </a:lnTo>
                  <a:lnTo>
                    <a:pt x="250" y="339"/>
                  </a:lnTo>
                  <a:lnTo>
                    <a:pt x="251" y="339"/>
                  </a:lnTo>
                  <a:lnTo>
                    <a:pt x="251" y="340"/>
                  </a:lnTo>
                  <a:lnTo>
                    <a:pt x="252" y="340"/>
                  </a:lnTo>
                  <a:lnTo>
                    <a:pt x="252" y="340"/>
                  </a:lnTo>
                  <a:lnTo>
                    <a:pt x="253" y="340"/>
                  </a:lnTo>
                  <a:lnTo>
                    <a:pt x="253" y="340"/>
                  </a:lnTo>
                  <a:lnTo>
                    <a:pt x="254" y="340"/>
                  </a:lnTo>
                  <a:lnTo>
                    <a:pt x="255" y="340"/>
                  </a:lnTo>
                  <a:lnTo>
                    <a:pt x="255" y="341"/>
                  </a:lnTo>
                  <a:lnTo>
                    <a:pt x="256" y="341"/>
                  </a:lnTo>
                  <a:lnTo>
                    <a:pt x="256" y="341"/>
                  </a:lnTo>
                  <a:lnTo>
                    <a:pt x="257" y="341"/>
                  </a:lnTo>
                  <a:lnTo>
                    <a:pt x="257" y="341"/>
                  </a:lnTo>
                  <a:lnTo>
                    <a:pt x="258" y="341"/>
                  </a:lnTo>
                  <a:lnTo>
                    <a:pt x="259" y="341"/>
                  </a:lnTo>
                  <a:lnTo>
                    <a:pt x="259" y="341"/>
                  </a:lnTo>
                  <a:lnTo>
                    <a:pt x="260" y="341"/>
                  </a:lnTo>
                  <a:lnTo>
                    <a:pt x="260" y="341"/>
                  </a:lnTo>
                  <a:lnTo>
                    <a:pt x="261" y="342"/>
                  </a:lnTo>
                  <a:lnTo>
                    <a:pt x="261" y="342"/>
                  </a:lnTo>
                  <a:lnTo>
                    <a:pt x="263" y="331"/>
                  </a:lnTo>
                  <a:lnTo>
                    <a:pt x="262" y="331"/>
                  </a:lnTo>
                  <a:lnTo>
                    <a:pt x="262" y="331"/>
                  </a:lnTo>
                  <a:lnTo>
                    <a:pt x="261" y="331"/>
                  </a:lnTo>
                  <a:lnTo>
                    <a:pt x="261" y="331"/>
                  </a:lnTo>
                  <a:lnTo>
                    <a:pt x="260" y="331"/>
                  </a:lnTo>
                  <a:lnTo>
                    <a:pt x="260" y="331"/>
                  </a:lnTo>
                  <a:lnTo>
                    <a:pt x="259" y="331"/>
                  </a:lnTo>
                  <a:lnTo>
                    <a:pt x="259" y="330"/>
                  </a:lnTo>
                  <a:lnTo>
                    <a:pt x="258" y="330"/>
                  </a:lnTo>
                  <a:lnTo>
                    <a:pt x="258" y="330"/>
                  </a:lnTo>
                  <a:lnTo>
                    <a:pt x="257" y="330"/>
                  </a:lnTo>
                  <a:lnTo>
                    <a:pt x="257" y="330"/>
                  </a:lnTo>
                  <a:lnTo>
                    <a:pt x="256" y="330"/>
                  </a:lnTo>
                  <a:lnTo>
                    <a:pt x="256" y="330"/>
                  </a:lnTo>
                  <a:lnTo>
                    <a:pt x="255" y="330"/>
                  </a:lnTo>
                  <a:lnTo>
                    <a:pt x="255" y="330"/>
                  </a:lnTo>
                  <a:lnTo>
                    <a:pt x="254" y="329"/>
                  </a:lnTo>
                  <a:lnTo>
                    <a:pt x="254" y="329"/>
                  </a:lnTo>
                  <a:lnTo>
                    <a:pt x="253" y="329"/>
                  </a:lnTo>
                  <a:lnTo>
                    <a:pt x="253" y="329"/>
                  </a:lnTo>
                  <a:lnTo>
                    <a:pt x="253" y="329"/>
                  </a:lnTo>
                  <a:lnTo>
                    <a:pt x="250" y="339"/>
                  </a:lnTo>
                  <a:close/>
                  <a:moveTo>
                    <a:pt x="283" y="342"/>
                  </a:moveTo>
                  <a:lnTo>
                    <a:pt x="283" y="342"/>
                  </a:lnTo>
                  <a:lnTo>
                    <a:pt x="284" y="342"/>
                  </a:lnTo>
                  <a:lnTo>
                    <a:pt x="284" y="342"/>
                  </a:lnTo>
                  <a:lnTo>
                    <a:pt x="285" y="342"/>
                  </a:lnTo>
                  <a:lnTo>
                    <a:pt x="285" y="342"/>
                  </a:lnTo>
                  <a:lnTo>
                    <a:pt x="286" y="342"/>
                  </a:lnTo>
                  <a:lnTo>
                    <a:pt x="287" y="342"/>
                  </a:lnTo>
                  <a:lnTo>
                    <a:pt x="287" y="342"/>
                  </a:lnTo>
                  <a:lnTo>
                    <a:pt x="288" y="342"/>
                  </a:lnTo>
                  <a:lnTo>
                    <a:pt x="288" y="342"/>
                  </a:lnTo>
                  <a:lnTo>
                    <a:pt x="289" y="342"/>
                  </a:lnTo>
                  <a:lnTo>
                    <a:pt x="289" y="341"/>
                  </a:lnTo>
                  <a:lnTo>
                    <a:pt x="290" y="341"/>
                  </a:lnTo>
                  <a:lnTo>
                    <a:pt x="291" y="341"/>
                  </a:lnTo>
                  <a:lnTo>
                    <a:pt x="291" y="341"/>
                  </a:lnTo>
                  <a:lnTo>
                    <a:pt x="292" y="341"/>
                  </a:lnTo>
                  <a:lnTo>
                    <a:pt x="292" y="341"/>
                  </a:lnTo>
                  <a:lnTo>
                    <a:pt x="293" y="341"/>
                  </a:lnTo>
                  <a:lnTo>
                    <a:pt x="293" y="341"/>
                  </a:lnTo>
                  <a:lnTo>
                    <a:pt x="294" y="341"/>
                  </a:lnTo>
                  <a:lnTo>
                    <a:pt x="295" y="341"/>
                  </a:lnTo>
                  <a:lnTo>
                    <a:pt x="295" y="341"/>
                  </a:lnTo>
                  <a:lnTo>
                    <a:pt x="292" y="330"/>
                  </a:lnTo>
                  <a:lnTo>
                    <a:pt x="292" y="330"/>
                  </a:lnTo>
                  <a:lnTo>
                    <a:pt x="292" y="330"/>
                  </a:lnTo>
                  <a:lnTo>
                    <a:pt x="291" y="330"/>
                  </a:lnTo>
                  <a:lnTo>
                    <a:pt x="291" y="330"/>
                  </a:lnTo>
                  <a:lnTo>
                    <a:pt x="290" y="331"/>
                  </a:lnTo>
                  <a:lnTo>
                    <a:pt x="290" y="331"/>
                  </a:lnTo>
                  <a:lnTo>
                    <a:pt x="289" y="331"/>
                  </a:lnTo>
                  <a:lnTo>
                    <a:pt x="289" y="331"/>
                  </a:lnTo>
                  <a:lnTo>
                    <a:pt x="288" y="331"/>
                  </a:lnTo>
                  <a:lnTo>
                    <a:pt x="288" y="331"/>
                  </a:lnTo>
                  <a:lnTo>
                    <a:pt x="287" y="331"/>
                  </a:lnTo>
                  <a:lnTo>
                    <a:pt x="287" y="331"/>
                  </a:lnTo>
                  <a:lnTo>
                    <a:pt x="286" y="331"/>
                  </a:lnTo>
                  <a:lnTo>
                    <a:pt x="286" y="331"/>
                  </a:lnTo>
                  <a:lnTo>
                    <a:pt x="285" y="331"/>
                  </a:lnTo>
                  <a:lnTo>
                    <a:pt x="285" y="331"/>
                  </a:lnTo>
                  <a:lnTo>
                    <a:pt x="284" y="332"/>
                  </a:lnTo>
                  <a:lnTo>
                    <a:pt x="284" y="332"/>
                  </a:lnTo>
                  <a:lnTo>
                    <a:pt x="283" y="332"/>
                  </a:lnTo>
                  <a:lnTo>
                    <a:pt x="283" y="332"/>
                  </a:lnTo>
                  <a:lnTo>
                    <a:pt x="282" y="332"/>
                  </a:lnTo>
                  <a:lnTo>
                    <a:pt x="283" y="342"/>
                  </a:lnTo>
                  <a:close/>
                  <a:moveTo>
                    <a:pt x="316" y="333"/>
                  </a:moveTo>
                  <a:lnTo>
                    <a:pt x="316" y="333"/>
                  </a:lnTo>
                  <a:lnTo>
                    <a:pt x="316" y="333"/>
                  </a:lnTo>
                  <a:lnTo>
                    <a:pt x="316" y="333"/>
                  </a:lnTo>
                  <a:lnTo>
                    <a:pt x="317" y="333"/>
                  </a:lnTo>
                  <a:lnTo>
                    <a:pt x="317" y="332"/>
                  </a:lnTo>
                  <a:lnTo>
                    <a:pt x="318" y="332"/>
                  </a:lnTo>
                  <a:lnTo>
                    <a:pt x="318" y="332"/>
                  </a:lnTo>
                  <a:lnTo>
                    <a:pt x="319" y="332"/>
                  </a:lnTo>
                  <a:lnTo>
                    <a:pt x="319" y="331"/>
                  </a:lnTo>
                  <a:lnTo>
                    <a:pt x="320" y="331"/>
                  </a:lnTo>
                  <a:lnTo>
                    <a:pt x="320" y="331"/>
                  </a:lnTo>
                  <a:lnTo>
                    <a:pt x="321" y="330"/>
                  </a:lnTo>
                  <a:lnTo>
                    <a:pt x="321" y="330"/>
                  </a:lnTo>
                  <a:lnTo>
                    <a:pt x="322" y="330"/>
                  </a:lnTo>
                  <a:lnTo>
                    <a:pt x="322" y="330"/>
                  </a:lnTo>
                  <a:lnTo>
                    <a:pt x="323" y="329"/>
                  </a:lnTo>
                  <a:lnTo>
                    <a:pt x="323" y="329"/>
                  </a:lnTo>
                  <a:lnTo>
                    <a:pt x="324" y="329"/>
                  </a:lnTo>
                  <a:lnTo>
                    <a:pt x="324" y="328"/>
                  </a:lnTo>
                  <a:lnTo>
                    <a:pt x="325" y="328"/>
                  </a:lnTo>
                  <a:lnTo>
                    <a:pt x="325" y="328"/>
                  </a:lnTo>
                  <a:lnTo>
                    <a:pt x="325" y="328"/>
                  </a:lnTo>
                  <a:lnTo>
                    <a:pt x="320" y="319"/>
                  </a:lnTo>
                  <a:lnTo>
                    <a:pt x="319" y="319"/>
                  </a:lnTo>
                  <a:lnTo>
                    <a:pt x="319" y="319"/>
                  </a:lnTo>
                  <a:lnTo>
                    <a:pt x="318" y="319"/>
                  </a:lnTo>
                  <a:lnTo>
                    <a:pt x="318" y="320"/>
                  </a:lnTo>
                  <a:lnTo>
                    <a:pt x="318" y="320"/>
                  </a:lnTo>
                  <a:lnTo>
                    <a:pt x="317" y="320"/>
                  </a:lnTo>
                  <a:lnTo>
                    <a:pt x="317" y="320"/>
                  </a:lnTo>
                  <a:lnTo>
                    <a:pt x="316" y="321"/>
                  </a:lnTo>
                  <a:lnTo>
                    <a:pt x="316" y="321"/>
                  </a:lnTo>
                  <a:lnTo>
                    <a:pt x="315" y="321"/>
                  </a:lnTo>
                  <a:lnTo>
                    <a:pt x="315" y="321"/>
                  </a:lnTo>
                  <a:lnTo>
                    <a:pt x="315" y="322"/>
                  </a:lnTo>
                  <a:lnTo>
                    <a:pt x="314" y="322"/>
                  </a:lnTo>
                  <a:lnTo>
                    <a:pt x="314" y="322"/>
                  </a:lnTo>
                  <a:lnTo>
                    <a:pt x="313" y="322"/>
                  </a:lnTo>
                  <a:lnTo>
                    <a:pt x="313" y="323"/>
                  </a:lnTo>
                  <a:lnTo>
                    <a:pt x="312" y="323"/>
                  </a:lnTo>
                  <a:lnTo>
                    <a:pt x="312" y="323"/>
                  </a:lnTo>
                  <a:lnTo>
                    <a:pt x="312" y="323"/>
                  </a:lnTo>
                  <a:lnTo>
                    <a:pt x="311" y="324"/>
                  </a:lnTo>
                  <a:lnTo>
                    <a:pt x="311" y="324"/>
                  </a:lnTo>
                  <a:lnTo>
                    <a:pt x="316" y="333"/>
                  </a:lnTo>
                  <a:close/>
                  <a:moveTo>
                    <a:pt x="343" y="313"/>
                  </a:moveTo>
                  <a:lnTo>
                    <a:pt x="343" y="313"/>
                  </a:lnTo>
                  <a:lnTo>
                    <a:pt x="343" y="313"/>
                  </a:lnTo>
                  <a:lnTo>
                    <a:pt x="343" y="312"/>
                  </a:lnTo>
                  <a:lnTo>
                    <a:pt x="343" y="312"/>
                  </a:lnTo>
                  <a:lnTo>
                    <a:pt x="344" y="312"/>
                  </a:lnTo>
                  <a:lnTo>
                    <a:pt x="344" y="311"/>
                  </a:lnTo>
                  <a:lnTo>
                    <a:pt x="345" y="311"/>
                  </a:lnTo>
                  <a:lnTo>
                    <a:pt x="345" y="310"/>
                  </a:lnTo>
                  <a:lnTo>
                    <a:pt x="345" y="310"/>
                  </a:lnTo>
                  <a:lnTo>
                    <a:pt x="346" y="310"/>
                  </a:lnTo>
                  <a:lnTo>
                    <a:pt x="346" y="309"/>
                  </a:lnTo>
                  <a:lnTo>
                    <a:pt x="346" y="309"/>
                  </a:lnTo>
                  <a:lnTo>
                    <a:pt x="347" y="308"/>
                  </a:lnTo>
                  <a:lnTo>
                    <a:pt x="347" y="308"/>
                  </a:lnTo>
                  <a:lnTo>
                    <a:pt x="347" y="307"/>
                  </a:lnTo>
                  <a:lnTo>
                    <a:pt x="348" y="307"/>
                  </a:lnTo>
                  <a:lnTo>
                    <a:pt x="348" y="306"/>
                  </a:lnTo>
                  <a:lnTo>
                    <a:pt x="348" y="306"/>
                  </a:lnTo>
                  <a:lnTo>
                    <a:pt x="349" y="306"/>
                  </a:lnTo>
                  <a:lnTo>
                    <a:pt x="349" y="305"/>
                  </a:lnTo>
                  <a:lnTo>
                    <a:pt x="349" y="305"/>
                  </a:lnTo>
                  <a:lnTo>
                    <a:pt x="350" y="304"/>
                  </a:lnTo>
                  <a:lnTo>
                    <a:pt x="341" y="298"/>
                  </a:lnTo>
                  <a:lnTo>
                    <a:pt x="341" y="298"/>
                  </a:lnTo>
                  <a:lnTo>
                    <a:pt x="341" y="299"/>
                  </a:lnTo>
                  <a:lnTo>
                    <a:pt x="340" y="299"/>
                  </a:lnTo>
                  <a:lnTo>
                    <a:pt x="340" y="300"/>
                  </a:lnTo>
                  <a:lnTo>
                    <a:pt x="340" y="300"/>
                  </a:lnTo>
                  <a:lnTo>
                    <a:pt x="339" y="300"/>
                  </a:lnTo>
                  <a:lnTo>
                    <a:pt x="339" y="301"/>
                  </a:lnTo>
                  <a:lnTo>
                    <a:pt x="339" y="301"/>
                  </a:lnTo>
                  <a:lnTo>
                    <a:pt x="338" y="302"/>
                  </a:lnTo>
                  <a:lnTo>
                    <a:pt x="338" y="302"/>
                  </a:lnTo>
                  <a:lnTo>
                    <a:pt x="338" y="302"/>
                  </a:lnTo>
                  <a:lnTo>
                    <a:pt x="337" y="303"/>
                  </a:lnTo>
                  <a:lnTo>
                    <a:pt x="337" y="303"/>
                  </a:lnTo>
                  <a:lnTo>
                    <a:pt x="337" y="303"/>
                  </a:lnTo>
                  <a:lnTo>
                    <a:pt x="337" y="304"/>
                  </a:lnTo>
                  <a:lnTo>
                    <a:pt x="336" y="304"/>
                  </a:lnTo>
                  <a:lnTo>
                    <a:pt x="336" y="305"/>
                  </a:lnTo>
                  <a:lnTo>
                    <a:pt x="336" y="305"/>
                  </a:lnTo>
                  <a:lnTo>
                    <a:pt x="335" y="305"/>
                  </a:lnTo>
                  <a:lnTo>
                    <a:pt x="335" y="306"/>
                  </a:lnTo>
                  <a:lnTo>
                    <a:pt x="335" y="306"/>
                  </a:lnTo>
                  <a:lnTo>
                    <a:pt x="343" y="313"/>
                  </a:lnTo>
                  <a:close/>
                  <a:moveTo>
                    <a:pt x="360" y="285"/>
                  </a:moveTo>
                  <a:lnTo>
                    <a:pt x="360" y="285"/>
                  </a:lnTo>
                  <a:lnTo>
                    <a:pt x="361" y="284"/>
                  </a:lnTo>
                  <a:lnTo>
                    <a:pt x="361" y="284"/>
                  </a:lnTo>
                  <a:lnTo>
                    <a:pt x="361" y="283"/>
                  </a:lnTo>
                  <a:lnTo>
                    <a:pt x="361" y="283"/>
                  </a:lnTo>
                  <a:lnTo>
                    <a:pt x="361" y="282"/>
                  </a:lnTo>
                  <a:lnTo>
                    <a:pt x="362" y="282"/>
                  </a:lnTo>
                  <a:lnTo>
                    <a:pt x="362" y="281"/>
                  </a:lnTo>
                  <a:lnTo>
                    <a:pt x="362" y="281"/>
                  </a:lnTo>
                  <a:lnTo>
                    <a:pt x="362" y="280"/>
                  </a:lnTo>
                  <a:lnTo>
                    <a:pt x="362" y="279"/>
                  </a:lnTo>
                  <a:lnTo>
                    <a:pt x="363" y="279"/>
                  </a:lnTo>
                  <a:lnTo>
                    <a:pt x="363" y="278"/>
                  </a:lnTo>
                  <a:lnTo>
                    <a:pt x="363" y="278"/>
                  </a:lnTo>
                  <a:lnTo>
                    <a:pt x="363" y="277"/>
                  </a:lnTo>
                  <a:lnTo>
                    <a:pt x="363" y="277"/>
                  </a:lnTo>
                  <a:lnTo>
                    <a:pt x="363" y="276"/>
                  </a:lnTo>
                  <a:lnTo>
                    <a:pt x="364" y="276"/>
                  </a:lnTo>
                  <a:lnTo>
                    <a:pt x="364" y="275"/>
                  </a:lnTo>
                  <a:lnTo>
                    <a:pt x="364" y="275"/>
                  </a:lnTo>
                  <a:lnTo>
                    <a:pt x="364" y="274"/>
                  </a:lnTo>
                  <a:lnTo>
                    <a:pt x="364" y="274"/>
                  </a:lnTo>
                  <a:lnTo>
                    <a:pt x="354" y="271"/>
                  </a:lnTo>
                  <a:lnTo>
                    <a:pt x="354" y="271"/>
                  </a:lnTo>
                  <a:lnTo>
                    <a:pt x="354" y="272"/>
                  </a:lnTo>
                  <a:lnTo>
                    <a:pt x="353" y="272"/>
                  </a:lnTo>
                  <a:lnTo>
                    <a:pt x="353" y="273"/>
                  </a:lnTo>
                  <a:lnTo>
                    <a:pt x="353" y="273"/>
                  </a:lnTo>
                  <a:lnTo>
                    <a:pt x="353" y="274"/>
                  </a:lnTo>
                  <a:lnTo>
                    <a:pt x="353" y="274"/>
                  </a:lnTo>
                  <a:lnTo>
                    <a:pt x="353" y="275"/>
                  </a:lnTo>
                  <a:lnTo>
                    <a:pt x="353" y="275"/>
                  </a:lnTo>
                  <a:lnTo>
                    <a:pt x="352" y="276"/>
                  </a:lnTo>
                  <a:lnTo>
                    <a:pt x="352" y="276"/>
                  </a:lnTo>
                  <a:lnTo>
                    <a:pt x="352" y="277"/>
                  </a:lnTo>
                  <a:lnTo>
                    <a:pt x="352" y="277"/>
                  </a:lnTo>
                  <a:lnTo>
                    <a:pt x="352" y="278"/>
                  </a:lnTo>
                  <a:lnTo>
                    <a:pt x="352" y="278"/>
                  </a:lnTo>
                  <a:lnTo>
                    <a:pt x="351" y="278"/>
                  </a:lnTo>
                  <a:lnTo>
                    <a:pt x="351" y="279"/>
                  </a:lnTo>
                  <a:lnTo>
                    <a:pt x="351" y="279"/>
                  </a:lnTo>
                  <a:lnTo>
                    <a:pt x="351" y="280"/>
                  </a:lnTo>
                  <a:lnTo>
                    <a:pt x="351" y="280"/>
                  </a:lnTo>
                  <a:lnTo>
                    <a:pt x="351" y="281"/>
                  </a:lnTo>
                  <a:lnTo>
                    <a:pt x="360" y="285"/>
                  </a:lnTo>
                  <a:close/>
                  <a:moveTo>
                    <a:pt x="367" y="252"/>
                  </a:moveTo>
                  <a:lnTo>
                    <a:pt x="367" y="252"/>
                  </a:lnTo>
                  <a:lnTo>
                    <a:pt x="367" y="252"/>
                  </a:lnTo>
                  <a:lnTo>
                    <a:pt x="367" y="251"/>
                  </a:lnTo>
                  <a:lnTo>
                    <a:pt x="367" y="250"/>
                  </a:lnTo>
                  <a:lnTo>
                    <a:pt x="367" y="250"/>
                  </a:lnTo>
                  <a:lnTo>
                    <a:pt x="367" y="249"/>
                  </a:lnTo>
                  <a:lnTo>
                    <a:pt x="367" y="249"/>
                  </a:lnTo>
                  <a:lnTo>
                    <a:pt x="367" y="248"/>
                  </a:lnTo>
                  <a:lnTo>
                    <a:pt x="367" y="247"/>
                  </a:lnTo>
                  <a:lnTo>
                    <a:pt x="367" y="247"/>
                  </a:lnTo>
                  <a:lnTo>
                    <a:pt x="367" y="246"/>
                  </a:lnTo>
                  <a:lnTo>
                    <a:pt x="367" y="246"/>
                  </a:lnTo>
                  <a:lnTo>
                    <a:pt x="367" y="245"/>
                  </a:lnTo>
                  <a:lnTo>
                    <a:pt x="367" y="245"/>
                  </a:lnTo>
                  <a:lnTo>
                    <a:pt x="367" y="244"/>
                  </a:lnTo>
                  <a:lnTo>
                    <a:pt x="367" y="243"/>
                  </a:lnTo>
                  <a:lnTo>
                    <a:pt x="367" y="243"/>
                  </a:lnTo>
                  <a:lnTo>
                    <a:pt x="367" y="242"/>
                  </a:lnTo>
                  <a:lnTo>
                    <a:pt x="367" y="242"/>
                  </a:lnTo>
                  <a:lnTo>
                    <a:pt x="367" y="241"/>
                  </a:lnTo>
                  <a:lnTo>
                    <a:pt x="366" y="241"/>
                  </a:lnTo>
                  <a:lnTo>
                    <a:pt x="356" y="242"/>
                  </a:lnTo>
                  <a:lnTo>
                    <a:pt x="356" y="242"/>
                  </a:lnTo>
                  <a:lnTo>
                    <a:pt x="356" y="243"/>
                  </a:lnTo>
                  <a:lnTo>
                    <a:pt x="356" y="243"/>
                  </a:lnTo>
                  <a:lnTo>
                    <a:pt x="356" y="244"/>
                  </a:lnTo>
                  <a:lnTo>
                    <a:pt x="356" y="244"/>
                  </a:lnTo>
                  <a:lnTo>
                    <a:pt x="356" y="245"/>
                  </a:lnTo>
                  <a:lnTo>
                    <a:pt x="356" y="245"/>
                  </a:lnTo>
                  <a:lnTo>
                    <a:pt x="356" y="246"/>
                  </a:lnTo>
                  <a:lnTo>
                    <a:pt x="356" y="246"/>
                  </a:lnTo>
                  <a:lnTo>
                    <a:pt x="356" y="247"/>
                  </a:lnTo>
                  <a:lnTo>
                    <a:pt x="356" y="247"/>
                  </a:lnTo>
                  <a:lnTo>
                    <a:pt x="356" y="248"/>
                  </a:lnTo>
                  <a:lnTo>
                    <a:pt x="356" y="248"/>
                  </a:lnTo>
                  <a:lnTo>
                    <a:pt x="356" y="249"/>
                  </a:lnTo>
                  <a:lnTo>
                    <a:pt x="356" y="249"/>
                  </a:lnTo>
                  <a:lnTo>
                    <a:pt x="356" y="250"/>
                  </a:lnTo>
                  <a:lnTo>
                    <a:pt x="356" y="250"/>
                  </a:lnTo>
                  <a:lnTo>
                    <a:pt x="356" y="251"/>
                  </a:lnTo>
                  <a:lnTo>
                    <a:pt x="356" y="252"/>
                  </a:lnTo>
                  <a:lnTo>
                    <a:pt x="356" y="252"/>
                  </a:lnTo>
                  <a:lnTo>
                    <a:pt x="367" y="252"/>
                  </a:lnTo>
                  <a:close/>
                  <a:moveTo>
                    <a:pt x="361" y="219"/>
                  </a:moveTo>
                  <a:lnTo>
                    <a:pt x="361" y="219"/>
                  </a:lnTo>
                  <a:lnTo>
                    <a:pt x="361" y="218"/>
                  </a:lnTo>
                  <a:lnTo>
                    <a:pt x="361" y="218"/>
                  </a:lnTo>
                  <a:lnTo>
                    <a:pt x="361" y="217"/>
                  </a:lnTo>
                  <a:lnTo>
                    <a:pt x="361" y="217"/>
                  </a:lnTo>
                  <a:lnTo>
                    <a:pt x="360" y="216"/>
                  </a:lnTo>
                  <a:lnTo>
                    <a:pt x="360" y="216"/>
                  </a:lnTo>
                  <a:lnTo>
                    <a:pt x="360" y="215"/>
                  </a:lnTo>
                  <a:lnTo>
                    <a:pt x="360" y="215"/>
                  </a:lnTo>
                  <a:lnTo>
                    <a:pt x="360" y="214"/>
                  </a:lnTo>
                  <a:lnTo>
                    <a:pt x="359" y="214"/>
                  </a:lnTo>
                  <a:lnTo>
                    <a:pt x="359" y="213"/>
                  </a:lnTo>
                  <a:lnTo>
                    <a:pt x="359" y="213"/>
                  </a:lnTo>
                  <a:lnTo>
                    <a:pt x="359" y="212"/>
                  </a:lnTo>
                  <a:lnTo>
                    <a:pt x="358" y="211"/>
                  </a:lnTo>
                  <a:lnTo>
                    <a:pt x="358" y="211"/>
                  </a:lnTo>
                  <a:lnTo>
                    <a:pt x="358" y="210"/>
                  </a:lnTo>
                  <a:lnTo>
                    <a:pt x="358" y="210"/>
                  </a:lnTo>
                  <a:lnTo>
                    <a:pt x="357" y="209"/>
                  </a:lnTo>
                  <a:lnTo>
                    <a:pt x="357" y="209"/>
                  </a:lnTo>
                  <a:lnTo>
                    <a:pt x="357" y="208"/>
                  </a:lnTo>
                  <a:lnTo>
                    <a:pt x="357" y="208"/>
                  </a:lnTo>
                  <a:lnTo>
                    <a:pt x="347" y="213"/>
                  </a:lnTo>
                  <a:lnTo>
                    <a:pt x="347" y="213"/>
                  </a:lnTo>
                  <a:lnTo>
                    <a:pt x="348" y="214"/>
                  </a:lnTo>
                  <a:lnTo>
                    <a:pt x="348" y="214"/>
                  </a:lnTo>
                  <a:lnTo>
                    <a:pt x="348" y="215"/>
                  </a:lnTo>
                  <a:lnTo>
                    <a:pt x="348" y="215"/>
                  </a:lnTo>
                  <a:lnTo>
                    <a:pt x="349" y="216"/>
                  </a:lnTo>
                  <a:lnTo>
                    <a:pt x="349" y="216"/>
                  </a:lnTo>
                  <a:lnTo>
                    <a:pt x="349" y="216"/>
                  </a:lnTo>
                  <a:lnTo>
                    <a:pt x="349" y="217"/>
                  </a:lnTo>
                  <a:lnTo>
                    <a:pt x="349" y="217"/>
                  </a:lnTo>
                  <a:lnTo>
                    <a:pt x="350" y="218"/>
                  </a:lnTo>
                  <a:lnTo>
                    <a:pt x="350" y="218"/>
                  </a:lnTo>
                  <a:lnTo>
                    <a:pt x="350" y="219"/>
                  </a:lnTo>
                  <a:lnTo>
                    <a:pt x="350" y="219"/>
                  </a:lnTo>
                  <a:lnTo>
                    <a:pt x="350" y="220"/>
                  </a:lnTo>
                  <a:lnTo>
                    <a:pt x="351" y="220"/>
                  </a:lnTo>
                  <a:lnTo>
                    <a:pt x="351" y="221"/>
                  </a:lnTo>
                  <a:lnTo>
                    <a:pt x="351" y="221"/>
                  </a:lnTo>
                  <a:lnTo>
                    <a:pt x="351" y="221"/>
                  </a:lnTo>
                  <a:lnTo>
                    <a:pt x="351" y="222"/>
                  </a:lnTo>
                  <a:lnTo>
                    <a:pt x="351" y="222"/>
                  </a:lnTo>
                  <a:lnTo>
                    <a:pt x="361" y="219"/>
                  </a:lnTo>
                  <a:close/>
                  <a:moveTo>
                    <a:pt x="344" y="190"/>
                  </a:moveTo>
                  <a:lnTo>
                    <a:pt x="344" y="190"/>
                  </a:lnTo>
                  <a:lnTo>
                    <a:pt x="344" y="190"/>
                  </a:lnTo>
                  <a:lnTo>
                    <a:pt x="344" y="189"/>
                  </a:lnTo>
                  <a:lnTo>
                    <a:pt x="343" y="189"/>
                  </a:lnTo>
                  <a:lnTo>
                    <a:pt x="343" y="188"/>
                  </a:lnTo>
                  <a:lnTo>
                    <a:pt x="343" y="188"/>
                  </a:lnTo>
                  <a:lnTo>
                    <a:pt x="342" y="188"/>
                  </a:lnTo>
                  <a:lnTo>
                    <a:pt x="342" y="187"/>
                  </a:lnTo>
                  <a:lnTo>
                    <a:pt x="342" y="187"/>
                  </a:lnTo>
                  <a:lnTo>
                    <a:pt x="341" y="186"/>
                  </a:lnTo>
                  <a:lnTo>
                    <a:pt x="341" y="186"/>
                  </a:lnTo>
                  <a:lnTo>
                    <a:pt x="340" y="186"/>
                  </a:lnTo>
                  <a:lnTo>
                    <a:pt x="340" y="185"/>
                  </a:lnTo>
                  <a:lnTo>
                    <a:pt x="340" y="185"/>
                  </a:lnTo>
                  <a:lnTo>
                    <a:pt x="339" y="184"/>
                  </a:lnTo>
                  <a:lnTo>
                    <a:pt x="339" y="184"/>
                  </a:lnTo>
                  <a:lnTo>
                    <a:pt x="338" y="184"/>
                  </a:lnTo>
                  <a:lnTo>
                    <a:pt x="338" y="183"/>
                  </a:lnTo>
                  <a:lnTo>
                    <a:pt x="338" y="183"/>
                  </a:lnTo>
                  <a:lnTo>
                    <a:pt x="337" y="183"/>
                  </a:lnTo>
                  <a:lnTo>
                    <a:pt x="337" y="182"/>
                  </a:lnTo>
                  <a:lnTo>
                    <a:pt x="336" y="182"/>
                  </a:lnTo>
                  <a:lnTo>
                    <a:pt x="329" y="190"/>
                  </a:lnTo>
                  <a:lnTo>
                    <a:pt x="330" y="190"/>
                  </a:lnTo>
                  <a:lnTo>
                    <a:pt x="330" y="190"/>
                  </a:lnTo>
                  <a:lnTo>
                    <a:pt x="330" y="191"/>
                  </a:lnTo>
                  <a:lnTo>
                    <a:pt x="331" y="191"/>
                  </a:lnTo>
                  <a:lnTo>
                    <a:pt x="331" y="191"/>
                  </a:lnTo>
                  <a:lnTo>
                    <a:pt x="331" y="192"/>
                  </a:lnTo>
                  <a:lnTo>
                    <a:pt x="332" y="192"/>
                  </a:lnTo>
                  <a:lnTo>
                    <a:pt x="332" y="192"/>
                  </a:lnTo>
                  <a:lnTo>
                    <a:pt x="333" y="193"/>
                  </a:lnTo>
                  <a:lnTo>
                    <a:pt x="333" y="193"/>
                  </a:lnTo>
                  <a:lnTo>
                    <a:pt x="333" y="193"/>
                  </a:lnTo>
                  <a:lnTo>
                    <a:pt x="334" y="194"/>
                  </a:lnTo>
                  <a:lnTo>
                    <a:pt x="334" y="194"/>
                  </a:lnTo>
                  <a:lnTo>
                    <a:pt x="334" y="195"/>
                  </a:lnTo>
                  <a:lnTo>
                    <a:pt x="335" y="195"/>
                  </a:lnTo>
                  <a:lnTo>
                    <a:pt x="335" y="195"/>
                  </a:lnTo>
                  <a:lnTo>
                    <a:pt x="335" y="196"/>
                  </a:lnTo>
                  <a:lnTo>
                    <a:pt x="336" y="196"/>
                  </a:lnTo>
                  <a:lnTo>
                    <a:pt x="336" y="196"/>
                  </a:lnTo>
                  <a:lnTo>
                    <a:pt x="336" y="197"/>
                  </a:lnTo>
                  <a:lnTo>
                    <a:pt x="336" y="197"/>
                  </a:lnTo>
                  <a:lnTo>
                    <a:pt x="344" y="190"/>
                  </a:lnTo>
                  <a:close/>
                  <a:moveTo>
                    <a:pt x="318" y="169"/>
                  </a:moveTo>
                  <a:lnTo>
                    <a:pt x="318" y="169"/>
                  </a:lnTo>
                  <a:lnTo>
                    <a:pt x="318" y="169"/>
                  </a:lnTo>
                  <a:lnTo>
                    <a:pt x="317" y="169"/>
                  </a:lnTo>
                  <a:lnTo>
                    <a:pt x="317" y="168"/>
                  </a:lnTo>
                  <a:lnTo>
                    <a:pt x="316" y="168"/>
                  </a:lnTo>
                  <a:lnTo>
                    <a:pt x="316" y="168"/>
                  </a:lnTo>
                  <a:lnTo>
                    <a:pt x="315" y="168"/>
                  </a:lnTo>
                  <a:lnTo>
                    <a:pt x="315" y="167"/>
                  </a:lnTo>
                  <a:lnTo>
                    <a:pt x="314" y="167"/>
                  </a:lnTo>
                  <a:lnTo>
                    <a:pt x="314" y="167"/>
                  </a:lnTo>
                  <a:lnTo>
                    <a:pt x="313" y="167"/>
                  </a:lnTo>
                  <a:lnTo>
                    <a:pt x="313" y="166"/>
                  </a:lnTo>
                  <a:lnTo>
                    <a:pt x="312" y="166"/>
                  </a:lnTo>
                  <a:lnTo>
                    <a:pt x="312" y="166"/>
                  </a:lnTo>
                  <a:lnTo>
                    <a:pt x="311" y="166"/>
                  </a:lnTo>
                  <a:lnTo>
                    <a:pt x="311" y="166"/>
                  </a:lnTo>
                  <a:lnTo>
                    <a:pt x="310" y="165"/>
                  </a:lnTo>
                  <a:lnTo>
                    <a:pt x="310" y="165"/>
                  </a:lnTo>
                  <a:lnTo>
                    <a:pt x="309" y="165"/>
                  </a:lnTo>
                  <a:lnTo>
                    <a:pt x="309" y="165"/>
                  </a:lnTo>
                  <a:lnTo>
                    <a:pt x="308" y="164"/>
                  </a:lnTo>
                  <a:lnTo>
                    <a:pt x="308" y="164"/>
                  </a:lnTo>
                  <a:lnTo>
                    <a:pt x="304" y="174"/>
                  </a:lnTo>
                  <a:lnTo>
                    <a:pt x="304" y="174"/>
                  </a:lnTo>
                  <a:lnTo>
                    <a:pt x="305" y="175"/>
                  </a:lnTo>
                  <a:lnTo>
                    <a:pt x="305" y="175"/>
                  </a:lnTo>
                  <a:lnTo>
                    <a:pt x="306" y="175"/>
                  </a:lnTo>
                  <a:lnTo>
                    <a:pt x="306" y="175"/>
                  </a:lnTo>
                  <a:lnTo>
                    <a:pt x="307" y="175"/>
                  </a:lnTo>
                  <a:lnTo>
                    <a:pt x="307" y="175"/>
                  </a:lnTo>
                  <a:lnTo>
                    <a:pt x="308" y="176"/>
                  </a:lnTo>
                  <a:lnTo>
                    <a:pt x="308" y="176"/>
                  </a:lnTo>
                  <a:lnTo>
                    <a:pt x="308" y="176"/>
                  </a:lnTo>
                  <a:lnTo>
                    <a:pt x="309" y="176"/>
                  </a:lnTo>
                  <a:lnTo>
                    <a:pt x="309" y="176"/>
                  </a:lnTo>
                  <a:lnTo>
                    <a:pt x="310" y="177"/>
                  </a:lnTo>
                  <a:lnTo>
                    <a:pt x="310" y="177"/>
                  </a:lnTo>
                  <a:lnTo>
                    <a:pt x="311" y="177"/>
                  </a:lnTo>
                  <a:lnTo>
                    <a:pt x="311" y="177"/>
                  </a:lnTo>
                  <a:lnTo>
                    <a:pt x="312" y="178"/>
                  </a:lnTo>
                  <a:lnTo>
                    <a:pt x="312" y="178"/>
                  </a:lnTo>
                  <a:lnTo>
                    <a:pt x="312" y="178"/>
                  </a:lnTo>
                  <a:lnTo>
                    <a:pt x="313" y="178"/>
                  </a:lnTo>
                  <a:lnTo>
                    <a:pt x="313" y="178"/>
                  </a:lnTo>
                  <a:lnTo>
                    <a:pt x="318" y="169"/>
                  </a:lnTo>
                  <a:close/>
                  <a:moveTo>
                    <a:pt x="275" y="138"/>
                  </a:moveTo>
                  <a:lnTo>
                    <a:pt x="275" y="138"/>
                  </a:lnTo>
                  <a:cubicBezTo>
                    <a:pt x="213" y="138"/>
                    <a:pt x="163" y="189"/>
                    <a:pt x="163" y="250"/>
                  </a:cubicBezTo>
                  <a:cubicBezTo>
                    <a:pt x="163" y="312"/>
                    <a:pt x="213" y="362"/>
                    <a:pt x="275" y="362"/>
                  </a:cubicBezTo>
                  <a:cubicBezTo>
                    <a:pt x="337" y="362"/>
                    <a:pt x="387" y="312"/>
                    <a:pt x="387" y="250"/>
                  </a:cubicBezTo>
                  <a:cubicBezTo>
                    <a:pt x="387" y="189"/>
                    <a:pt x="337" y="138"/>
                    <a:pt x="275" y="138"/>
                  </a:cubicBezTo>
                  <a:close/>
                  <a:moveTo>
                    <a:pt x="18" y="92"/>
                  </a:moveTo>
                  <a:lnTo>
                    <a:pt x="18" y="92"/>
                  </a:lnTo>
                  <a:cubicBezTo>
                    <a:pt x="39" y="90"/>
                    <a:pt x="61" y="89"/>
                    <a:pt x="83" y="88"/>
                  </a:cubicBezTo>
                  <a:cubicBezTo>
                    <a:pt x="68" y="87"/>
                    <a:pt x="53" y="86"/>
                    <a:pt x="39" y="84"/>
                  </a:cubicBezTo>
                  <a:cubicBezTo>
                    <a:pt x="29" y="83"/>
                    <a:pt x="21" y="76"/>
                    <a:pt x="21" y="66"/>
                  </a:cubicBezTo>
                  <a:cubicBezTo>
                    <a:pt x="21" y="52"/>
                    <a:pt x="21" y="38"/>
                    <a:pt x="21" y="23"/>
                  </a:cubicBezTo>
                  <a:cubicBezTo>
                    <a:pt x="21" y="13"/>
                    <a:pt x="29" y="6"/>
                    <a:pt x="39" y="5"/>
                  </a:cubicBezTo>
                  <a:cubicBezTo>
                    <a:pt x="98" y="0"/>
                    <a:pt x="156" y="0"/>
                    <a:pt x="215" y="5"/>
                  </a:cubicBezTo>
                  <a:cubicBezTo>
                    <a:pt x="225" y="6"/>
                    <a:pt x="233" y="13"/>
                    <a:pt x="233" y="23"/>
                  </a:cubicBezTo>
                  <a:cubicBezTo>
                    <a:pt x="233" y="38"/>
                    <a:pt x="233" y="52"/>
                    <a:pt x="233" y="66"/>
                  </a:cubicBezTo>
                  <a:cubicBezTo>
                    <a:pt x="233" y="76"/>
                    <a:pt x="225" y="83"/>
                    <a:pt x="215" y="84"/>
                  </a:cubicBezTo>
                  <a:cubicBezTo>
                    <a:pt x="194" y="87"/>
                    <a:pt x="173" y="88"/>
                    <a:pt x="151" y="89"/>
                  </a:cubicBezTo>
                  <a:cubicBezTo>
                    <a:pt x="166" y="90"/>
                    <a:pt x="180" y="91"/>
                    <a:pt x="194" y="92"/>
                  </a:cubicBezTo>
                  <a:cubicBezTo>
                    <a:pt x="204" y="93"/>
                    <a:pt x="212" y="100"/>
                    <a:pt x="212" y="110"/>
                  </a:cubicBezTo>
                  <a:lnTo>
                    <a:pt x="212" y="131"/>
                  </a:lnTo>
                  <a:cubicBezTo>
                    <a:pt x="200" y="137"/>
                    <a:pt x="189" y="145"/>
                    <a:pt x="179" y="155"/>
                  </a:cubicBezTo>
                  <a:cubicBezTo>
                    <a:pt x="174" y="161"/>
                    <a:pt x="168" y="167"/>
                    <a:pt x="164" y="174"/>
                  </a:cubicBezTo>
                  <a:cubicBezTo>
                    <a:pt x="115" y="177"/>
                    <a:pt x="66" y="176"/>
                    <a:pt x="18" y="171"/>
                  </a:cubicBezTo>
                  <a:cubicBezTo>
                    <a:pt x="8" y="170"/>
                    <a:pt x="0" y="163"/>
                    <a:pt x="0" y="153"/>
                  </a:cubicBezTo>
                  <a:cubicBezTo>
                    <a:pt x="0" y="139"/>
                    <a:pt x="0" y="124"/>
                    <a:pt x="0" y="110"/>
                  </a:cubicBezTo>
                  <a:cubicBezTo>
                    <a:pt x="0" y="100"/>
                    <a:pt x="8" y="93"/>
                    <a:pt x="18" y="9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294A5A"/>
                </a:solidFill>
              </a:endParaRPr>
            </a:p>
          </p:txBody>
        </p:sp>
      </p:grpSp>
      <p:sp>
        <p:nvSpPr>
          <p:cNvPr id="43" name="Freeform 19"/>
          <p:cNvSpPr>
            <a:spLocks noEditPoints="1"/>
          </p:cNvSpPr>
          <p:nvPr/>
        </p:nvSpPr>
        <p:spPr bwMode="auto">
          <a:xfrm>
            <a:off x="699289" y="271955"/>
            <a:ext cx="1512168" cy="635751"/>
          </a:xfrm>
          <a:custGeom>
            <a:avLst/>
            <a:gdLst>
              <a:gd name="T0" fmla="*/ 19 w 2250"/>
              <a:gd name="T1" fmla="*/ 10 h 912"/>
              <a:gd name="T2" fmla="*/ 753 w 2250"/>
              <a:gd name="T3" fmla="*/ 0 h 912"/>
              <a:gd name="T4" fmla="*/ 813 w 2250"/>
              <a:gd name="T5" fmla="*/ 503 h 912"/>
              <a:gd name="T6" fmla="*/ 1601 w 2250"/>
              <a:gd name="T7" fmla="*/ 592 h 912"/>
              <a:gd name="T8" fmla="*/ 1184 w 2250"/>
              <a:gd name="T9" fmla="*/ 85 h 912"/>
              <a:gd name="T10" fmla="*/ 1403 w 2250"/>
              <a:gd name="T11" fmla="*/ 53 h 912"/>
              <a:gd name="T12" fmla="*/ 1446 w 2250"/>
              <a:gd name="T13" fmla="*/ 336 h 912"/>
              <a:gd name="T14" fmla="*/ 1711 w 2250"/>
              <a:gd name="T15" fmla="*/ 294 h 912"/>
              <a:gd name="T16" fmla="*/ 1970 w 2250"/>
              <a:gd name="T17" fmla="*/ 555 h 912"/>
              <a:gd name="T18" fmla="*/ 2250 w 2250"/>
              <a:gd name="T19" fmla="*/ 650 h 912"/>
              <a:gd name="T20" fmla="*/ 186 w 2250"/>
              <a:gd name="T21" fmla="*/ 729 h 912"/>
              <a:gd name="T22" fmla="*/ 147 w 2250"/>
              <a:gd name="T23" fmla="*/ 755 h 912"/>
              <a:gd name="T24" fmla="*/ 150 w 2250"/>
              <a:gd name="T25" fmla="*/ 879 h 912"/>
              <a:gd name="T26" fmla="*/ 234 w 2250"/>
              <a:gd name="T27" fmla="*/ 698 h 912"/>
              <a:gd name="T28" fmla="*/ 234 w 2250"/>
              <a:gd name="T29" fmla="*/ 698 h 912"/>
              <a:gd name="T30" fmla="*/ 346 w 2250"/>
              <a:gd name="T31" fmla="*/ 764 h 912"/>
              <a:gd name="T32" fmla="*/ 318 w 2250"/>
              <a:gd name="T33" fmla="*/ 795 h 912"/>
              <a:gd name="T34" fmla="*/ 206 w 2250"/>
              <a:gd name="T35" fmla="*/ 889 h 912"/>
              <a:gd name="T36" fmla="*/ 336 w 2250"/>
              <a:gd name="T37" fmla="*/ 887 h 912"/>
              <a:gd name="T38" fmla="*/ 416 w 2250"/>
              <a:gd name="T39" fmla="*/ 801 h 912"/>
              <a:gd name="T40" fmla="*/ 417 w 2250"/>
              <a:gd name="T41" fmla="*/ 830 h 912"/>
              <a:gd name="T42" fmla="*/ 416 w 2250"/>
              <a:gd name="T43" fmla="*/ 752 h 912"/>
              <a:gd name="T44" fmla="*/ 541 w 2250"/>
              <a:gd name="T45" fmla="*/ 755 h 912"/>
              <a:gd name="T46" fmla="*/ 531 w 2250"/>
              <a:gd name="T47" fmla="*/ 861 h 912"/>
              <a:gd name="T48" fmla="*/ 371 w 2250"/>
              <a:gd name="T49" fmla="*/ 715 h 912"/>
              <a:gd name="T50" fmla="*/ 702 w 2250"/>
              <a:gd name="T51" fmla="*/ 875 h 912"/>
              <a:gd name="T52" fmla="*/ 702 w 2250"/>
              <a:gd name="T53" fmla="*/ 875 h 912"/>
              <a:gd name="T54" fmla="*/ 804 w 2250"/>
              <a:gd name="T55" fmla="*/ 877 h 912"/>
              <a:gd name="T56" fmla="*/ 1069 w 2250"/>
              <a:gd name="T57" fmla="*/ 786 h 912"/>
              <a:gd name="T58" fmla="*/ 1046 w 2250"/>
              <a:gd name="T59" fmla="*/ 756 h 912"/>
              <a:gd name="T60" fmla="*/ 995 w 2250"/>
              <a:gd name="T61" fmla="*/ 803 h 912"/>
              <a:gd name="T62" fmla="*/ 1177 w 2250"/>
              <a:gd name="T63" fmla="*/ 718 h 912"/>
              <a:gd name="T64" fmla="*/ 1279 w 2250"/>
              <a:gd name="T65" fmla="*/ 704 h 912"/>
              <a:gd name="T66" fmla="*/ 1445 w 2250"/>
              <a:gd name="T67" fmla="*/ 713 h 912"/>
              <a:gd name="T68" fmla="*/ 1432 w 2250"/>
              <a:gd name="T69" fmla="*/ 855 h 912"/>
              <a:gd name="T70" fmla="*/ 1301 w 2250"/>
              <a:gd name="T71" fmla="*/ 750 h 912"/>
              <a:gd name="T72" fmla="*/ 1376 w 2250"/>
              <a:gd name="T73" fmla="*/ 750 h 912"/>
              <a:gd name="T74" fmla="*/ 1382 w 2250"/>
              <a:gd name="T75" fmla="*/ 819 h 912"/>
              <a:gd name="T76" fmla="*/ 1595 w 2250"/>
              <a:gd name="T77" fmla="*/ 745 h 912"/>
              <a:gd name="T78" fmla="*/ 1639 w 2250"/>
              <a:gd name="T79" fmla="*/ 829 h 912"/>
              <a:gd name="T80" fmla="*/ 1585 w 2250"/>
              <a:gd name="T81" fmla="*/ 827 h 912"/>
              <a:gd name="T82" fmla="*/ 1653 w 2250"/>
              <a:gd name="T83" fmla="*/ 692 h 912"/>
              <a:gd name="T84" fmla="*/ 1635 w 2250"/>
              <a:gd name="T85" fmla="*/ 820 h 912"/>
              <a:gd name="T86" fmla="*/ 1863 w 2250"/>
              <a:gd name="T87" fmla="*/ 839 h 912"/>
              <a:gd name="T88" fmla="*/ 1866 w 2250"/>
              <a:gd name="T89" fmla="*/ 885 h 912"/>
              <a:gd name="T90" fmla="*/ 1856 w 2250"/>
              <a:gd name="T91" fmla="*/ 776 h 912"/>
              <a:gd name="T92" fmla="*/ 1770 w 2250"/>
              <a:gd name="T93" fmla="*/ 708 h 912"/>
              <a:gd name="T94" fmla="*/ 1763 w 2250"/>
              <a:gd name="T95" fmla="*/ 880 h 912"/>
              <a:gd name="T96" fmla="*/ 1732 w 2250"/>
              <a:gd name="T97" fmla="*/ 697 h 912"/>
              <a:gd name="T98" fmla="*/ 1732 w 2250"/>
              <a:gd name="T99" fmla="*/ 697 h 912"/>
              <a:gd name="T100" fmla="*/ 1834 w 2250"/>
              <a:gd name="T101" fmla="*/ 697 h 912"/>
              <a:gd name="T102" fmla="*/ 1825 w 2250"/>
              <a:gd name="T103" fmla="*/ 871 h 912"/>
              <a:gd name="T104" fmla="*/ 1790 w 2250"/>
              <a:gd name="T105" fmla="*/ 887 h 912"/>
              <a:gd name="T106" fmla="*/ 1957 w 2250"/>
              <a:gd name="T107" fmla="*/ 888 h 912"/>
              <a:gd name="T108" fmla="*/ 1985 w 2250"/>
              <a:gd name="T109" fmla="*/ 770 h 912"/>
              <a:gd name="T110" fmla="*/ 1990 w 2250"/>
              <a:gd name="T111" fmla="*/ 819 h 912"/>
              <a:gd name="T112" fmla="*/ 2111 w 2250"/>
              <a:gd name="T113" fmla="*/ 755 h 912"/>
              <a:gd name="T114" fmla="*/ 2132 w 2250"/>
              <a:gd name="T115" fmla="*/ 807 h 912"/>
              <a:gd name="T116" fmla="*/ 2055 w 2250"/>
              <a:gd name="T117" fmla="*/ 884 h 912"/>
              <a:gd name="T118" fmla="*/ 2030 w 2250"/>
              <a:gd name="T119" fmla="*/ 822 h 912"/>
              <a:gd name="T120" fmla="*/ 2138 w 2250"/>
              <a:gd name="T121" fmla="*/ 866 h 912"/>
              <a:gd name="T122" fmla="*/ 2143 w 2250"/>
              <a:gd name="T123" fmla="*/ 756 h 912"/>
              <a:gd name="T124" fmla="*/ 2077 w 2250"/>
              <a:gd name="T125" fmla="*/ 688 h 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250" h="912">
                <a:moveTo>
                  <a:pt x="188" y="10"/>
                </a:moveTo>
                <a:lnTo>
                  <a:pt x="188" y="534"/>
                </a:lnTo>
                <a:lnTo>
                  <a:pt x="427" y="534"/>
                </a:lnTo>
                <a:lnTo>
                  <a:pt x="427" y="592"/>
                </a:lnTo>
                <a:lnTo>
                  <a:pt x="19" y="592"/>
                </a:lnTo>
                <a:lnTo>
                  <a:pt x="19" y="10"/>
                </a:lnTo>
                <a:lnTo>
                  <a:pt x="188" y="10"/>
                </a:lnTo>
                <a:close/>
                <a:moveTo>
                  <a:pt x="753" y="0"/>
                </a:moveTo>
                <a:cubicBezTo>
                  <a:pt x="922" y="0"/>
                  <a:pt x="1007" y="100"/>
                  <a:pt x="1007" y="301"/>
                </a:cubicBezTo>
                <a:cubicBezTo>
                  <a:pt x="1007" y="502"/>
                  <a:pt x="921" y="602"/>
                  <a:pt x="748" y="602"/>
                </a:cubicBezTo>
                <a:cubicBezTo>
                  <a:pt x="576" y="602"/>
                  <a:pt x="490" y="499"/>
                  <a:pt x="490" y="294"/>
                </a:cubicBezTo>
                <a:cubicBezTo>
                  <a:pt x="490" y="98"/>
                  <a:pt x="577" y="0"/>
                  <a:pt x="753" y="0"/>
                </a:cubicBezTo>
                <a:close/>
                <a:moveTo>
                  <a:pt x="748" y="46"/>
                </a:moveTo>
                <a:cubicBezTo>
                  <a:pt x="717" y="46"/>
                  <a:pt x="695" y="64"/>
                  <a:pt x="684" y="99"/>
                </a:cubicBezTo>
                <a:cubicBezTo>
                  <a:pt x="673" y="134"/>
                  <a:pt x="667" y="201"/>
                  <a:pt x="667" y="301"/>
                </a:cubicBezTo>
                <a:cubicBezTo>
                  <a:pt x="667" y="400"/>
                  <a:pt x="673" y="468"/>
                  <a:pt x="684" y="503"/>
                </a:cubicBezTo>
                <a:cubicBezTo>
                  <a:pt x="695" y="538"/>
                  <a:pt x="717" y="555"/>
                  <a:pt x="748" y="555"/>
                </a:cubicBezTo>
                <a:cubicBezTo>
                  <a:pt x="780" y="555"/>
                  <a:pt x="802" y="538"/>
                  <a:pt x="813" y="503"/>
                </a:cubicBezTo>
                <a:cubicBezTo>
                  <a:pt x="824" y="468"/>
                  <a:pt x="830" y="400"/>
                  <a:pt x="830" y="301"/>
                </a:cubicBezTo>
                <a:cubicBezTo>
                  <a:pt x="830" y="202"/>
                  <a:pt x="824" y="134"/>
                  <a:pt x="813" y="99"/>
                </a:cubicBezTo>
                <a:cubicBezTo>
                  <a:pt x="802" y="64"/>
                  <a:pt x="780" y="46"/>
                  <a:pt x="748" y="46"/>
                </a:cubicBezTo>
                <a:close/>
                <a:moveTo>
                  <a:pt x="1362" y="278"/>
                </a:moveTo>
                <a:lnTo>
                  <a:pt x="1601" y="278"/>
                </a:lnTo>
                <a:lnTo>
                  <a:pt x="1601" y="592"/>
                </a:lnTo>
                <a:lnTo>
                  <a:pt x="1548" y="592"/>
                </a:lnTo>
                <a:lnTo>
                  <a:pt x="1529" y="552"/>
                </a:lnTo>
                <a:cubicBezTo>
                  <a:pt x="1483" y="585"/>
                  <a:pt x="1433" y="602"/>
                  <a:pt x="1381" y="602"/>
                </a:cubicBezTo>
                <a:cubicBezTo>
                  <a:pt x="1295" y="602"/>
                  <a:pt x="1228" y="576"/>
                  <a:pt x="1180" y="524"/>
                </a:cubicBezTo>
                <a:cubicBezTo>
                  <a:pt x="1132" y="473"/>
                  <a:pt x="1109" y="400"/>
                  <a:pt x="1109" y="306"/>
                </a:cubicBezTo>
                <a:cubicBezTo>
                  <a:pt x="1109" y="215"/>
                  <a:pt x="1134" y="141"/>
                  <a:pt x="1184" y="85"/>
                </a:cubicBezTo>
                <a:cubicBezTo>
                  <a:pt x="1235" y="29"/>
                  <a:pt x="1301" y="0"/>
                  <a:pt x="1382" y="0"/>
                </a:cubicBezTo>
                <a:cubicBezTo>
                  <a:pt x="1490" y="0"/>
                  <a:pt x="1555" y="55"/>
                  <a:pt x="1578" y="165"/>
                </a:cubicBezTo>
                <a:lnTo>
                  <a:pt x="1499" y="201"/>
                </a:lnTo>
                <a:lnTo>
                  <a:pt x="1499" y="187"/>
                </a:lnTo>
                <a:lnTo>
                  <a:pt x="1498" y="156"/>
                </a:lnTo>
                <a:cubicBezTo>
                  <a:pt x="1492" y="87"/>
                  <a:pt x="1461" y="53"/>
                  <a:pt x="1403" y="53"/>
                </a:cubicBezTo>
                <a:cubicBezTo>
                  <a:pt x="1360" y="53"/>
                  <a:pt x="1331" y="71"/>
                  <a:pt x="1315" y="107"/>
                </a:cubicBezTo>
                <a:cubicBezTo>
                  <a:pt x="1300" y="144"/>
                  <a:pt x="1292" y="212"/>
                  <a:pt x="1292" y="311"/>
                </a:cubicBezTo>
                <a:cubicBezTo>
                  <a:pt x="1292" y="403"/>
                  <a:pt x="1298" y="466"/>
                  <a:pt x="1311" y="500"/>
                </a:cubicBezTo>
                <a:cubicBezTo>
                  <a:pt x="1323" y="533"/>
                  <a:pt x="1348" y="549"/>
                  <a:pt x="1383" y="549"/>
                </a:cubicBezTo>
                <a:cubicBezTo>
                  <a:pt x="1425" y="549"/>
                  <a:pt x="1446" y="526"/>
                  <a:pt x="1446" y="479"/>
                </a:cubicBezTo>
                <a:lnTo>
                  <a:pt x="1446" y="336"/>
                </a:lnTo>
                <a:lnTo>
                  <a:pt x="1362" y="336"/>
                </a:lnTo>
                <a:lnTo>
                  <a:pt x="1362" y="278"/>
                </a:lnTo>
                <a:close/>
                <a:moveTo>
                  <a:pt x="1975" y="0"/>
                </a:moveTo>
                <a:cubicBezTo>
                  <a:pt x="2144" y="0"/>
                  <a:pt x="2229" y="100"/>
                  <a:pt x="2229" y="301"/>
                </a:cubicBezTo>
                <a:cubicBezTo>
                  <a:pt x="2229" y="502"/>
                  <a:pt x="2143" y="602"/>
                  <a:pt x="1970" y="602"/>
                </a:cubicBezTo>
                <a:cubicBezTo>
                  <a:pt x="1798" y="602"/>
                  <a:pt x="1711" y="499"/>
                  <a:pt x="1711" y="294"/>
                </a:cubicBezTo>
                <a:cubicBezTo>
                  <a:pt x="1711" y="98"/>
                  <a:pt x="1799" y="0"/>
                  <a:pt x="1975" y="0"/>
                </a:cubicBezTo>
                <a:close/>
                <a:moveTo>
                  <a:pt x="1970" y="46"/>
                </a:moveTo>
                <a:cubicBezTo>
                  <a:pt x="1938" y="46"/>
                  <a:pt x="1917" y="64"/>
                  <a:pt x="1906" y="99"/>
                </a:cubicBezTo>
                <a:cubicBezTo>
                  <a:pt x="1894" y="134"/>
                  <a:pt x="1889" y="201"/>
                  <a:pt x="1889" y="301"/>
                </a:cubicBezTo>
                <a:cubicBezTo>
                  <a:pt x="1889" y="400"/>
                  <a:pt x="1894" y="468"/>
                  <a:pt x="1906" y="503"/>
                </a:cubicBezTo>
                <a:cubicBezTo>
                  <a:pt x="1917" y="538"/>
                  <a:pt x="1938" y="555"/>
                  <a:pt x="1970" y="555"/>
                </a:cubicBezTo>
                <a:cubicBezTo>
                  <a:pt x="2002" y="555"/>
                  <a:pt x="2023" y="538"/>
                  <a:pt x="2035" y="503"/>
                </a:cubicBezTo>
                <a:cubicBezTo>
                  <a:pt x="2046" y="468"/>
                  <a:pt x="2051" y="400"/>
                  <a:pt x="2051" y="301"/>
                </a:cubicBezTo>
                <a:cubicBezTo>
                  <a:pt x="2051" y="202"/>
                  <a:pt x="2046" y="134"/>
                  <a:pt x="2035" y="99"/>
                </a:cubicBezTo>
                <a:cubicBezTo>
                  <a:pt x="2023" y="64"/>
                  <a:pt x="2002" y="46"/>
                  <a:pt x="1970" y="46"/>
                </a:cubicBezTo>
                <a:close/>
                <a:moveTo>
                  <a:pt x="0" y="650"/>
                </a:moveTo>
                <a:lnTo>
                  <a:pt x="2250" y="650"/>
                </a:lnTo>
                <a:lnTo>
                  <a:pt x="2250" y="912"/>
                </a:lnTo>
                <a:lnTo>
                  <a:pt x="0" y="912"/>
                </a:lnTo>
                <a:lnTo>
                  <a:pt x="0" y="650"/>
                </a:lnTo>
                <a:close/>
                <a:moveTo>
                  <a:pt x="162" y="691"/>
                </a:moveTo>
                <a:cubicBezTo>
                  <a:pt x="174" y="701"/>
                  <a:pt x="185" y="710"/>
                  <a:pt x="195" y="719"/>
                </a:cubicBezTo>
                <a:lnTo>
                  <a:pt x="186" y="729"/>
                </a:lnTo>
                <a:cubicBezTo>
                  <a:pt x="175" y="719"/>
                  <a:pt x="165" y="709"/>
                  <a:pt x="154" y="700"/>
                </a:cubicBezTo>
                <a:lnTo>
                  <a:pt x="162" y="691"/>
                </a:lnTo>
                <a:close/>
                <a:moveTo>
                  <a:pt x="155" y="745"/>
                </a:moveTo>
                <a:cubicBezTo>
                  <a:pt x="165" y="753"/>
                  <a:pt x="176" y="762"/>
                  <a:pt x="189" y="772"/>
                </a:cubicBezTo>
                <a:lnTo>
                  <a:pt x="179" y="782"/>
                </a:lnTo>
                <a:cubicBezTo>
                  <a:pt x="168" y="772"/>
                  <a:pt x="157" y="763"/>
                  <a:pt x="147" y="755"/>
                </a:cubicBezTo>
                <a:lnTo>
                  <a:pt x="155" y="745"/>
                </a:lnTo>
                <a:close/>
                <a:moveTo>
                  <a:pt x="150" y="879"/>
                </a:moveTo>
                <a:cubicBezTo>
                  <a:pt x="159" y="858"/>
                  <a:pt x="166" y="833"/>
                  <a:pt x="174" y="804"/>
                </a:cubicBezTo>
                <a:cubicBezTo>
                  <a:pt x="179" y="807"/>
                  <a:pt x="183" y="809"/>
                  <a:pt x="187" y="810"/>
                </a:cubicBezTo>
                <a:cubicBezTo>
                  <a:pt x="177" y="840"/>
                  <a:pt x="170" y="865"/>
                  <a:pt x="165" y="885"/>
                </a:cubicBezTo>
                <a:lnTo>
                  <a:pt x="150" y="879"/>
                </a:lnTo>
                <a:close/>
                <a:moveTo>
                  <a:pt x="244" y="698"/>
                </a:moveTo>
                <a:lnTo>
                  <a:pt x="305" y="698"/>
                </a:lnTo>
                <a:lnTo>
                  <a:pt x="305" y="708"/>
                </a:lnTo>
                <a:lnTo>
                  <a:pt x="244" y="708"/>
                </a:lnTo>
                <a:lnTo>
                  <a:pt x="244" y="698"/>
                </a:lnTo>
                <a:close/>
                <a:moveTo>
                  <a:pt x="234" y="698"/>
                </a:moveTo>
                <a:lnTo>
                  <a:pt x="246" y="698"/>
                </a:lnTo>
                <a:lnTo>
                  <a:pt x="246" y="724"/>
                </a:lnTo>
                <a:cubicBezTo>
                  <a:pt x="246" y="747"/>
                  <a:pt x="236" y="764"/>
                  <a:pt x="216" y="775"/>
                </a:cubicBezTo>
                <a:cubicBezTo>
                  <a:pt x="214" y="772"/>
                  <a:pt x="211" y="769"/>
                  <a:pt x="207" y="765"/>
                </a:cubicBezTo>
                <a:cubicBezTo>
                  <a:pt x="225" y="757"/>
                  <a:pt x="234" y="743"/>
                  <a:pt x="234" y="724"/>
                </a:cubicBezTo>
                <a:lnTo>
                  <a:pt x="234" y="698"/>
                </a:lnTo>
                <a:close/>
                <a:moveTo>
                  <a:pt x="304" y="698"/>
                </a:moveTo>
                <a:lnTo>
                  <a:pt x="316" y="698"/>
                </a:lnTo>
                <a:lnTo>
                  <a:pt x="316" y="742"/>
                </a:lnTo>
                <a:cubicBezTo>
                  <a:pt x="316" y="749"/>
                  <a:pt x="319" y="753"/>
                  <a:pt x="325" y="753"/>
                </a:cubicBezTo>
                <a:lnTo>
                  <a:pt x="349" y="753"/>
                </a:lnTo>
                <a:cubicBezTo>
                  <a:pt x="347" y="756"/>
                  <a:pt x="346" y="760"/>
                  <a:pt x="346" y="764"/>
                </a:cubicBezTo>
                <a:lnTo>
                  <a:pt x="324" y="764"/>
                </a:lnTo>
                <a:cubicBezTo>
                  <a:pt x="310" y="764"/>
                  <a:pt x="304" y="757"/>
                  <a:pt x="304" y="744"/>
                </a:cubicBezTo>
                <a:lnTo>
                  <a:pt x="304" y="698"/>
                </a:lnTo>
                <a:close/>
                <a:moveTo>
                  <a:pt x="218" y="784"/>
                </a:moveTo>
                <a:lnTo>
                  <a:pt x="318" y="784"/>
                </a:lnTo>
                <a:lnTo>
                  <a:pt x="318" y="795"/>
                </a:lnTo>
                <a:lnTo>
                  <a:pt x="218" y="795"/>
                </a:lnTo>
                <a:lnTo>
                  <a:pt x="218" y="784"/>
                </a:lnTo>
                <a:close/>
                <a:moveTo>
                  <a:pt x="313" y="784"/>
                </a:moveTo>
                <a:lnTo>
                  <a:pt x="326" y="784"/>
                </a:lnTo>
                <a:lnTo>
                  <a:pt x="326" y="794"/>
                </a:lnTo>
                <a:cubicBezTo>
                  <a:pt x="308" y="839"/>
                  <a:pt x="268" y="871"/>
                  <a:pt x="206" y="889"/>
                </a:cubicBezTo>
                <a:cubicBezTo>
                  <a:pt x="203" y="886"/>
                  <a:pt x="200" y="883"/>
                  <a:pt x="197" y="879"/>
                </a:cubicBezTo>
                <a:cubicBezTo>
                  <a:pt x="259" y="862"/>
                  <a:pt x="298" y="832"/>
                  <a:pt x="313" y="790"/>
                </a:cubicBezTo>
                <a:lnTo>
                  <a:pt x="313" y="784"/>
                </a:lnTo>
                <a:close/>
                <a:moveTo>
                  <a:pt x="240" y="789"/>
                </a:moveTo>
                <a:cubicBezTo>
                  <a:pt x="253" y="833"/>
                  <a:pt x="289" y="862"/>
                  <a:pt x="347" y="876"/>
                </a:cubicBezTo>
                <a:cubicBezTo>
                  <a:pt x="342" y="881"/>
                  <a:pt x="338" y="884"/>
                  <a:pt x="336" y="887"/>
                </a:cubicBezTo>
                <a:cubicBezTo>
                  <a:pt x="276" y="870"/>
                  <a:pt x="240" y="838"/>
                  <a:pt x="228" y="792"/>
                </a:cubicBezTo>
                <a:lnTo>
                  <a:pt x="240" y="789"/>
                </a:lnTo>
                <a:close/>
                <a:moveTo>
                  <a:pt x="416" y="791"/>
                </a:moveTo>
                <a:lnTo>
                  <a:pt x="535" y="791"/>
                </a:lnTo>
                <a:lnTo>
                  <a:pt x="535" y="801"/>
                </a:lnTo>
                <a:lnTo>
                  <a:pt x="416" y="801"/>
                </a:lnTo>
                <a:lnTo>
                  <a:pt x="416" y="791"/>
                </a:lnTo>
                <a:close/>
                <a:moveTo>
                  <a:pt x="417" y="830"/>
                </a:moveTo>
                <a:lnTo>
                  <a:pt x="537" y="830"/>
                </a:lnTo>
                <a:lnTo>
                  <a:pt x="537" y="841"/>
                </a:lnTo>
                <a:lnTo>
                  <a:pt x="417" y="841"/>
                </a:lnTo>
                <a:lnTo>
                  <a:pt x="417" y="830"/>
                </a:lnTo>
                <a:close/>
                <a:moveTo>
                  <a:pt x="411" y="752"/>
                </a:moveTo>
                <a:lnTo>
                  <a:pt x="421" y="752"/>
                </a:lnTo>
                <a:lnTo>
                  <a:pt x="421" y="886"/>
                </a:lnTo>
                <a:lnTo>
                  <a:pt x="411" y="886"/>
                </a:lnTo>
                <a:lnTo>
                  <a:pt x="411" y="752"/>
                </a:lnTo>
                <a:close/>
                <a:moveTo>
                  <a:pt x="416" y="752"/>
                </a:moveTo>
                <a:lnTo>
                  <a:pt x="541" y="752"/>
                </a:lnTo>
                <a:lnTo>
                  <a:pt x="541" y="762"/>
                </a:lnTo>
                <a:lnTo>
                  <a:pt x="416" y="762"/>
                </a:lnTo>
                <a:lnTo>
                  <a:pt x="416" y="752"/>
                </a:lnTo>
                <a:close/>
                <a:moveTo>
                  <a:pt x="531" y="755"/>
                </a:moveTo>
                <a:lnTo>
                  <a:pt x="541" y="755"/>
                </a:lnTo>
                <a:lnTo>
                  <a:pt x="541" y="863"/>
                </a:lnTo>
                <a:cubicBezTo>
                  <a:pt x="541" y="877"/>
                  <a:pt x="535" y="884"/>
                  <a:pt x="521" y="884"/>
                </a:cubicBezTo>
                <a:cubicBezTo>
                  <a:pt x="514" y="884"/>
                  <a:pt x="506" y="884"/>
                  <a:pt x="496" y="884"/>
                </a:cubicBezTo>
                <a:cubicBezTo>
                  <a:pt x="495" y="880"/>
                  <a:pt x="494" y="876"/>
                  <a:pt x="494" y="872"/>
                </a:cubicBezTo>
                <a:cubicBezTo>
                  <a:pt x="499" y="873"/>
                  <a:pt x="507" y="873"/>
                  <a:pt x="517" y="873"/>
                </a:cubicBezTo>
                <a:cubicBezTo>
                  <a:pt x="526" y="873"/>
                  <a:pt x="531" y="869"/>
                  <a:pt x="531" y="861"/>
                </a:cubicBezTo>
                <a:lnTo>
                  <a:pt x="531" y="755"/>
                </a:lnTo>
                <a:close/>
                <a:moveTo>
                  <a:pt x="371" y="715"/>
                </a:moveTo>
                <a:lnTo>
                  <a:pt x="567" y="715"/>
                </a:lnTo>
                <a:lnTo>
                  <a:pt x="567" y="726"/>
                </a:lnTo>
                <a:lnTo>
                  <a:pt x="371" y="726"/>
                </a:lnTo>
                <a:lnTo>
                  <a:pt x="371" y="715"/>
                </a:lnTo>
                <a:close/>
                <a:moveTo>
                  <a:pt x="445" y="687"/>
                </a:moveTo>
                <a:lnTo>
                  <a:pt x="458" y="691"/>
                </a:lnTo>
                <a:cubicBezTo>
                  <a:pt x="441" y="734"/>
                  <a:pt x="413" y="773"/>
                  <a:pt x="374" y="806"/>
                </a:cubicBezTo>
                <a:cubicBezTo>
                  <a:pt x="372" y="803"/>
                  <a:pt x="369" y="800"/>
                  <a:pt x="365" y="796"/>
                </a:cubicBezTo>
                <a:cubicBezTo>
                  <a:pt x="404" y="764"/>
                  <a:pt x="431" y="728"/>
                  <a:pt x="445" y="687"/>
                </a:cubicBezTo>
                <a:close/>
                <a:moveTo>
                  <a:pt x="702" y="875"/>
                </a:moveTo>
                <a:lnTo>
                  <a:pt x="702" y="859"/>
                </a:lnTo>
                <a:lnTo>
                  <a:pt x="614" y="859"/>
                </a:lnTo>
                <a:lnTo>
                  <a:pt x="614" y="703"/>
                </a:lnTo>
                <a:lnTo>
                  <a:pt x="594" y="703"/>
                </a:lnTo>
                <a:lnTo>
                  <a:pt x="594" y="875"/>
                </a:lnTo>
                <a:lnTo>
                  <a:pt x="702" y="875"/>
                </a:lnTo>
                <a:close/>
                <a:moveTo>
                  <a:pt x="805" y="718"/>
                </a:moveTo>
                <a:cubicBezTo>
                  <a:pt x="767" y="721"/>
                  <a:pt x="746" y="746"/>
                  <a:pt x="742" y="791"/>
                </a:cubicBezTo>
                <a:cubicBezTo>
                  <a:pt x="744" y="835"/>
                  <a:pt x="765" y="858"/>
                  <a:pt x="803" y="862"/>
                </a:cubicBezTo>
                <a:cubicBezTo>
                  <a:pt x="843" y="860"/>
                  <a:pt x="864" y="836"/>
                  <a:pt x="866" y="791"/>
                </a:cubicBezTo>
                <a:cubicBezTo>
                  <a:pt x="863" y="746"/>
                  <a:pt x="842" y="721"/>
                  <a:pt x="805" y="718"/>
                </a:cubicBezTo>
                <a:close/>
                <a:moveTo>
                  <a:pt x="804" y="877"/>
                </a:moveTo>
                <a:cubicBezTo>
                  <a:pt x="752" y="874"/>
                  <a:pt x="725" y="846"/>
                  <a:pt x="722" y="792"/>
                </a:cubicBezTo>
                <a:cubicBezTo>
                  <a:pt x="725" y="734"/>
                  <a:pt x="753" y="704"/>
                  <a:pt x="806" y="701"/>
                </a:cubicBezTo>
                <a:cubicBezTo>
                  <a:pt x="857" y="704"/>
                  <a:pt x="884" y="734"/>
                  <a:pt x="888" y="791"/>
                </a:cubicBezTo>
                <a:cubicBezTo>
                  <a:pt x="885" y="846"/>
                  <a:pt x="857" y="875"/>
                  <a:pt x="804" y="877"/>
                </a:cubicBezTo>
                <a:close/>
                <a:moveTo>
                  <a:pt x="995" y="786"/>
                </a:moveTo>
                <a:lnTo>
                  <a:pt x="1069" y="786"/>
                </a:lnTo>
                <a:lnTo>
                  <a:pt x="1069" y="849"/>
                </a:lnTo>
                <a:cubicBezTo>
                  <a:pt x="1054" y="868"/>
                  <a:pt x="1030" y="877"/>
                  <a:pt x="995" y="877"/>
                </a:cubicBezTo>
                <a:cubicBezTo>
                  <a:pt x="941" y="874"/>
                  <a:pt x="913" y="846"/>
                  <a:pt x="910" y="792"/>
                </a:cubicBezTo>
                <a:cubicBezTo>
                  <a:pt x="912" y="733"/>
                  <a:pt x="939" y="703"/>
                  <a:pt x="991" y="701"/>
                </a:cubicBezTo>
                <a:cubicBezTo>
                  <a:pt x="1030" y="701"/>
                  <a:pt x="1055" y="718"/>
                  <a:pt x="1068" y="751"/>
                </a:cubicBezTo>
                <a:lnTo>
                  <a:pt x="1046" y="756"/>
                </a:lnTo>
                <a:cubicBezTo>
                  <a:pt x="1037" y="731"/>
                  <a:pt x="1019" y="718"/>
                  <a:pt x="991" y="718"/>
                </a:cubicBezTo>
                <a:cubicBezTo>
                  <a:pt x="954" y="721"/>
                  <a:pt x="934" y="746"/>
                  <a:pt x="931" y="791"/>
                </a:cubicBezTo>
                <a:cubicBezTo>
                  <a:pt x="933" y="835"/>
                  <a:pt x="955" y="858"/>
                  <a:pt x="994" y="862"/>
                </a:cubicBezTo>
                <a:cubicBezTo>
                  <a:pt x="1020" y="862"/>
                  <a:pt x="1038" y="855"/>
                  <a:pt x="1050" y="841"/>
                </a:cubicBezTo>
                <a:lnTo>
                  <a:pt x="1050" y="803"/>
                </a:lnTo>
                <a:lnTo>
                  <a:pt x="995" y="803"/>
                </a:lnTo>
                <a:lnTo>
                  <a:pt x="995" y="786"/>
                </a:lnTo>
                <a:close/>
                <a:moveTo>
                  <a:pt x="1177" y="718"/>
                </a:moveTo>
                <a:cubicBezTo>
                  <a:pt x="1139" y="721"/>
                  <a:pt x="1118" y="746"/>
                  <a:pt x="1114" y="791"/>
                </a:cubicBezTo>
                <a:cubicBezTo>
                  <a:pt x="1116" y="835"/>
                  <a:pt x="1137" y="858"/>
                  <a:pt x="1175" y="862"/>
                </a:cubicBezTo>
                <a:cubicBezTo>
                  <a:pt x="1215" y="860"/>
                  <a:pt x="1236" y="836"/>
                  <a:pt x="1238" y="791"/>
                </a:cubicBezTo>
                <a:cubicBezTo>
                  <a:pt x="1235" y="746"/>
                  <a:pt x="1214" y="721"/>
                  <a:pt x="1177" y="718"/>
                </a:cubicBezTo>
                <a:close/>
                <a:moveTo>
                  <a:pt x="1176" y="877"/>
                </a:moveTo>
                <a:cubicBezTo>
                  <a:pt x="1124" y="874"/>
                  <a:pt x="1097" y="846"/>
                  <a:pt x="1094" y="792"/>
                </a:cubicBezTo>
                <a:cubicBezTo>
                  <a:pt x="1097" y="734"/>
                  <a:pt x="1125" y="704"/>
                  <a:pt x="1178" y="701"/>
                </a:cubicBezTo>
                <a:cubicBezTo>
                  <a:pt x="1229" y="704"/>
                  <a:pt x="1256" y="734"/>
                  <a:pt x="1260" y="791"/>
                </a:cubicBezTo>
                <a:cubicBezTo>
                  <a:pt x="1257" y="846"/>
                  <a:pt x="1229" y="875"/>
                  <a:pt x="1176" y="877"/>
                </a:cubicBezTo>
                <a:close/>
                <a:moveTo>
                  <a:pt x="1279" y="704"/>
                </a:moveTo>
                <a:lnTo>
                  <a:pt x="1479" y="704"/>
                </a:lnTo>
                <a:lnTo>
                  <a:pt x="1479" y="716"/>
                </a:lnTo>
                <a:lnTo>
                  <a:pt x="1279" y="716"/>
                </a:lnTo>
                <a:lnTo>
                  <a:pt x="1279" y="704"/>
                </a:lnTo>
                <a:close/>
                <a:moveTo>
                  <a:pt x="1432" y="713"/>
                </a:moveTo>
                <a:lnTo>
                  <a:pt x="1445" y="713"/>
                </a:lnTo>
                <a:lnTo>
                  <a:pt x="1445" y="856"/>
                </a:lnTo>
                <a:cubicBezTo>
                  <a:pt x="1445" y="875"/>
                  <a:pt x="1436" y="884"/>
                  <a:pt x="1418" y="884"/>
                </a:cubicBezTo>
                <a:cubicBezTo>
                  <a:pt x="1410" y="884"/>
                  <a:pt x="1398" y="884"/>
                  <a:pt x="1384" y="883"/>
                </a:cubicBezTo>
                <a:cubicBezTo>
                  <a:pt x="1383" y="878"/>
                  <a:pt x="1382" y="873"/>
                  <a:pt x="1381" y="869"/>
                </a:cubicBezTo>
                <a:cubicBezTo>
                  <a:pt x="1392" y="870"/>
                  <a:pt x="1404" y="870"/>
                  <a:pt x="1416" y="870"/>
                </a:cubicBezTo>
                <a:cubicBezTo>
                  <a:pt x="1426" y="870"/>
                  <a:pt x="1432" y="865"/>
                  <a:pt x="1432" y="855"/>
                </a:cubicBezTo>
                <a:lnTo>
                  <a:pt x="1432" y="713"/>
                </a:lnTo>
                <a:close/>
                <a:moveTo>
                  <a:pt x="1301" y="750"/>
                </a:moveTo>
                <a:lnTo>
                  <a:pt x="1314" y="750"/>
                </a:lnTo>
                <a:lnTo>
                  <a:pt x="1314" y="831"/>
                </a:lnTo>
                <a:lnTo>
                  <a:pt x="1301" y="831"/>
                </a:lnTo>
                <a:lnTo>
                  <a:pt x="1301" y="750"/>
                </a:lnTo>
                <a:close/>
                <a:moveTo>
                  <a:pt x="1308" y="750"/>
                </a:moveTo>
                <a:lnTo>
                  <a:pt x="1382" y="750"/>
                </a:lnTo>
                <a:lnTo>
                  <a:pt x="1382" y="762"/>
                </a:lnTo>
                <a:lnTo>
                  <a:pt x="1308" y="762"/>
                </a:lnTo>
                <a:lnTo>
                  <a:pt x="1308" y="750"/>
                </a:lnTo>
                <a:close/>
                <a:moveTo>
                  <a:pt x="1376" y="750"/>
                </a:moveTo>
                <a:lnTo>
                  <a:pt x="1389" y="750"/>
                </a:lnTo>
                <a:lnTo>
                  <a:pt x="1389" y="831"/>
                </a:lnTo>
                <a:lnTo>
                  <a:pt x="1376" y="831"/>
                </a:lnTo>
                <a:lnTo>
                  <a:pt x="1376" y="750"/>
                </a:lnTo>
                <a:close/>
                <a:moveTo>
                  <a:pt x="1309" y="819"/>
                </a:moveTo>
                <a:lnTo>
                  <a:pt x="1382" y="819"/>
                </a:lnTo>
                <a:lnTo>
                  <a:pt x="1382" y="831"/>
                </a:lnTo>
                <a:lnTo>
                  <a:pt x="1309" y="831"/>
                </a:lnTo>
                <a:lnTo>
                  <a:pt x="1309" y="819"/>
                </a:lnTo>
                <a:close/>
                <a:moveTo>
                  <a:pt x="1577" y="690"/>
                </a:moveTo>
                <a:cubicBezTo>
                  <a:pt x="1588" y="705"/>
                  <a:pt x="1598" y="721"/>
                  <a:pt x="1607" y="738"/>
                </a:cubicBezTo>
                <a:lnTo>
                  <a:pt x="1595" y="745"/>
                </a:lnTo>
                <a:cubicBezTo>
                  <a:pt x="1586" y="729"/>
                  <a:pt x="1577" y="712"/>
                  <a:pt x="1567" y="697"/>
                </a:cubicBezTo>
                <a:lnTo>
                  <a:pt x="1577" y="690"/>
                </a:lnTo>
                <a:close/>
                <a:moveTo>
                  <a:pt x="1649" y="820"/>
                </a:moveTo>
                <a:cubicBezTo>
                  <a:pt x="1666" y="837"/>
                  <a:pt x="1682" y="854"/>
                  <a:pt x="1697" y="871"/>
                </a:cubicBezTo>
                <a:lnTo>
                  <a:pt x="1685" y="881"/>
                </a:lnTo>
                <a:cubicBezTo>
                  <a:pt x="1670" y="863"/>
                  <a:pt x="1655" y="845"/>
                  <a:pt x="1639" y="829"/>
                </a:cubicBezTo>
                <a:lnTo>
                  <a:pt x="1649" y="820"/>
                </a:lnTo>
                <a:close/>
                <a:moveTo>
                  <a:pt x="1514" y="698"/>
                </a:moveTo>
                <a:lnTo>
                  <a:pt x="1527" y="698"/>
                </a:lnTo>
                <a:lnTo>
                  <a:pt x="1527" y="845"/>
                </a:lnTo>
                <a:cubicBezTo>
                  <a:pt x="1545" y="835"/>
                  <a:pt x="1564" y="825"/>
                  <a:pt x="1583" y="814"/>
                </a:cubicBezTo>
                <a:cubicBezTo>
                  <a:pt x="1584" y="820"/>
                  <a:pt x="1584" y="824"/>
                  <a:pt x="1585" y="827"/>
                </a:cubicBezTo>
                <a:cubicBezTo>
                  <a:pt x="1566" y="838"/>
                  <a:pt x="1547" y="848"/>
                  <a:pt x="1528" y="859"/>
                </a:cubicBezTo>
                <a:cubicBezTo>
                  <a:pt x="1524" y="862"/>
                  <a:pt x="1520" y="865"/>
                  <a:pt x="1515" y="869"/>
                </a:cubicBezTo>
                <a:lnTo>
                  <a:pt x="1507" y="855"/>
                </a:lnTo>
                <a:cubicBezTo>
                  <a:pt x="1511" y="851"/>
                  <a:pt x="1514" y="845"/>
                  <a:pt x="1514" y="838"/>
                </a:cubicBezTo>
                <a:lnTo>
                  <a:pt x="1514" y="698"/>
                </a:lnTo>
                <a:close/>
                <a:moveTo>
                  <a:pt x="1653" y="692"/>
                </a:moveTo>
                <a:lnTo>
                  <a:pt x="1666" y="692"/>
                </a:lnTo>
                <a:lnTo>
                  <a:pt x="1666" y="729"/>
                </a:lnTo>
                <a:cubicBezTo>
                  <a:pt x="1666" y="771"/>
                  <a:pt x="1660" y="803"/>
                  <a:pt x="1647" y="826"/>
                </a:cubicBezTo>
                <a:cubicBezTo>
                  <a:pt x="1632" y="852"/>
                  <a:pt x="1607" y="873"/>
                  <a:pt x="1573" y="888"/>
                </a:cubicBezTo>
                <a:cubicBezTo>
                  <a:pt x="1571" y="884"/>
                  <a:pt x="1568" y="880"/>
                  <a:pt x="1565" y="876"/>
                </a:cubicBezTo>
                <a:cubicBezTo>
                  <a:pt x="1598" y="862"/>
                  <a:pt x="1622" y="843"/>
                  <a:pt x="1635" y="820"/>
                </a:cubicBezTo>
                <a:cubicBezTo>
                  <a:pt x="1647" y="800"/>
                  <a:pt x="1653" y="769"/>
                  <a:pt x="1653" y="729"/>
                </a:cubicBezTo>
                <a:lnTo>
                  <a:pt x="1653" y="692"/>
                </a:lnTo>
                <a:close/>
                <a:moveTo>
                  <a:pt x="1863" y="706"/>
                </a:moveTo>
                <a:lnTo>
                  <a:pt x="1874" y="706"/>
                </a:lnTo>
                <a:lnTo>
                  <a:pt x="1874" y="839"/>
                </a:lnTo>
                <a:lnTo>
                  <a:pt x="1863" y="839"/>
                </a:lnTo>
                <a:lnTo>
                  <a:pt x="1863" y="706"/>
                </a:lnTo>
                <a:close/>
                <a:moveTo>
                  <a:pt x="1897" y="689"/>
                </a:moveTo>
                <a:lnTo>
                  <a:pt x="1908" y="689"/>
                </a:lnTo>
                <a:lnTo>
                  <a:pt x="1908" y="862"/>
                </a:lnTo>
                <a:cubicBezTo>
                  <a:pt x="1908" y="878"/>
                  <a:pt x="1902" y="886"/>
                  <a:pt x="1888" y="886"/>
                </a:cubicBezTo>
                <a:cubicBezTo>
                  <a:pt x="1881" y="886"/>
                  <a:pt x="1874" y="886"/>
                  <a:pt x="1866" y="885"/>
                </a:cubicBezTo>
                <a:cubicBezTo>
                  <a:pt x="1865" y="881"/>
                  <a:pt x="1864" y="876"/>
                  <a:pt x="1863" y="872"/>
                </a:cubicBezTo>
                <a:cubicBezTo>
                  <a:pt x="1870" y="873"/>
                  <a:pt x="1877" y="873"/>
                  <a:pt x="1885" y="873"/>
                </a:cubicBezTo>
                <a:cubicBezTo>
                  <a:pt x="1893" y="873"/>
                  <a:pt x="1897" y="869"/>
                  <a:pt x="1897" y="860"/>
                </a:cubicBezTo>
                <a:lnTo>
                  <a:pt x="1897" y="689"/>
                </a:lnTo>
                <a:close/>
                <a:moveTo>
                  <a:pt x="1716" y="776"/>
                </a:moveTo>
                <a:lnTo>
                  <a:pt x="1856" y="776"/>
                </a:lnTo>
                <a:lnTo>
                  <a:pt x="1856" y="787"/>
                </a:lnTo>
                <a:lnTo>
                  <a:pt x="1716" y="787"/>
                </a:lnTo>
                <a:lnTo>
                  <a:pt x="1716" y="776"/>
                </a:lnTo>
                <a:close/>
                <a:moveTo>
                  <a:pt x="1736" y="697"/>
                </a:moveTo>
                <a:lnTo>
                  <a:pt x="1770" y="697"/>
                </a:lnTo>
                <a:lnTo>
                  <a:pt x="1770" y="708"/>
                </a:lnTo>
                <a:lnTo>
                  <a:pt x="1736" y="708"/>
                </a:lnTo>
                <a:lnTo>
                  <a:pt x="1736" y="697"/>
                </a:lnTo>
                <a:close/>
                <a:moveTo>
                  <a:pt x="1766" y="697"/>
                </a:moveTo>
                <a:lnTo>
                  <a:pt x="1776" y="697"/>
                </a:lnTo>
                <a:lnTo>
                  <a:pt x="1776" y="863"/>
                </a:lnTo>
                <a:cubicBezTo>
                  <a:pt x="1776" y="872"/>
                  <a:pt x="1772" y="878"/>
                  <a:pt x="1763" y="880"/>
                </a:cubicBezTo>
                <a:cubicBezTo>
                  <a:pt x="1760" y="881"/>
                  <a:pt x="1754" y="881"/>
                  <a:pt x="1744" y="881"/>
                </a:cubicBezTo>
                <a:cubicBezTo>
                  <a:pt x="1744" y="877"/>
                  <a:pt x="1743" y="873"/>
                  <a:pt x="1742" y="869"/>
                </a:cubicBezTo>
                <a:cubicBezTo>
                  <a:pt x="1749" y="870"/>
                  <a:pt x="1754" y="870"/>
                  <a:pt x="1758" y="870"/>
                </a:cubicBezTo>
                <a:cubicBezTo>
                  <a:pt x="1763" y="870"/>
                  <a:pt x="1766" y="867"/>
                  <a:pt x="1766" y="861"/>
                </a:cubicBezTo>
                <a:lnTo>
                  <a:pt x="1766" y="697"/>
                </a:lnTo>
                <a:close/>
                <a:moveTo>
                  <a:pt x="1732" y="697"/>
                </a:moveTo>
                <a:lnTo>
                  <a:pt x="1743" y="697"/>
                </a:lnTo>
                <a:lnTo>
                  <a:pt x="1743" y="798"/>
                </a:lnTo>
                <a:cubicBezTo>
                  <a:pt x="1743" y="836"/>
                  <a:pt x="1737" y="865"/>
                  <a:pt x="1725" y="886"/>
                </a:cubicBezTo>
                <a:cubicBezTo>
                  <a:pt x="1723" y="884"/>
                  <a:pt x="1720" y="880"/>
                  <a:pt x="1717" y="876"/>
                </a:cubicBezTo>
                <a:cubicBezTo>
                  <a:pt x="1727" y="859"/>
                  <a:pt x="1732" y="832"/>
                  <a:pt x="1732" y="798"/>
                </a:cubicBezTo>
                <a:lnTo>
                  <a:pt x="1732" y="697"/>
                </a:lnTo>
                <a:close/>
                <a:moveTo>
                  <a:pt x="1801" y="697"/>
                </a:moveTo>
                <a:lnTo>
                  <a:pt x="1839" y="697"/>
                </a:lnTo>
                <a:lnTo>
                  <a:pt x="1839" y="708"/>
                </a:lnTo>
                <a:lnTo>
                  <a:pt x="1801" y="708"/>
                </a:lnTo>
                <a:lnTo>
                  <a:pt x="1801" y="697"/>
                </a:lnTo>
                <a:close/>
                <a:moveTo>
                  <a:pt x="1834" y="697"/>
                </a:moveTo>
                <a:lnTo>
                  <a:pt x="1845" y="697"/>
                </a:lnTo>
                <a:lnTo>
                  <a:pt x="1845" y="861"/>
                </a:lnTo>
                <a:cubicBezTo>
                  <a:pt x="1845" y="875"/>
                  <a:pt x="1840" y="882"/>
                  <a:pt x="1828" y="882"/>
                </a:cubicBezTo>
                <a:cubicBezTo>
                  <a:pt x="1822" y="882"/>
                  <a:pt x="1815" y="882"/>
                  <a:pt x="1808" y="882"/>
                </a:cubicBezTo>
                <a:cubicBezTo>
                  <a:pt x="1808" y="879"/>
                  <a:pt x="1807" y="875"/>
                  <a:pt x="1806" y="870"/>
                </a:cubicBezTo>
                <a:cubicBezTo>
                  <a:pt x="1813" y="871"/>
                  <a:pt x="1819" y="871"/>
                  <a:pt x="1825" y="871"/>
                </a:cubicBezTo>
                <a:cubicBezTo>
                  <a:pt x="1831" y="871"/>
                  <a:pt x="1834" y="867"/>
                  <a:pt x="1834" y="859"/>
                </a:cubicBezTo>
                <a:lnTo>
                  <a:pt x="1834" y="697"/>
                </a:lnTo>
                <a:close/>
                <a:moveTo>
                  <a:pt x="1797" y="697"/>
                </a:moveTo>
                <a:lnTo>
                  <a:pt x="1808" y="697"/>
                </a:lnTo>
                <a:lnTo>
                  <a:pt x="1808" y="798"/>
                </a:lnTo>
                <a:cubicBezTo>
                  <a:pt x="1808" y="836"/>
                  <a:pt x="1802" y="865"/>
                  <a:pt x="1790" y="887"/>
                </a:cubicBezTo>
                <a:cubicBezTo>
                  <a:pt x="1788" y="884"/>
                  <a:pt x="1785" y="880"/>
                  <a:pt x="1782" y="876"/>
                </a:cubicBezTo>
                <a:cubicBezTo>
                  <a:pt x="1792" y="859"/>
                  <a:pt x="1797" y="832"/>
                  <a:pt x="1797" y="798"/>
                </a:cubicBezTo>
                <a:lnTo>
                  <a:pt x="1797" y="697"/>
                </a:lnTo>
                <a:close/>
                <a:moveTo>
                  <a:pt x="1946" y="698"/>
                </a:moveTo>
                <a:lnTo>
                  <a:pt x="1957" y="698"/>
                </a:lnTo>
                <a:lnTo>
                  <a:pt x="1957" y="888"/>
                </a:lnTo>
                <a:lnTo>
                  <a:pt x="1946" y="888"/>
                </a:lnTo>
                <a:lnTo>
                  <a:pt x="1946" y="698"/>
                </a:lnTo>
                <a:close/>
                <a:moveTo>
                  <a:pt x="1950" y="698"/>
                </a:moveTo>
                <a:lnTo>
                  <a:pt x="2001" y="698"/>
                </a:lnTo>
                <a:lnTo>
                  <a:pt x="2001" y="710"/>
                </a:lnTo>
                <a:cubicBezTo>
                  <a:pt x="1996" y="728"/>
                  <a:pt x="1991" y="748"/>
                  <a:pt x="1985" y="770"/>
                </a:cubicBezTo>
                <a:cubicBezTo>
                  <a:pt x="1996" y="787"/>
                  <a:pt x="2001" y="803"/>
                  <a:pt x="2001" y="819"/>
                </a:cubicBezTo>
                <a:cubicBezTo>
                  <a:pt x="2001" y="842"/>
                  <a:pt x="1994" y="854"/>
                  <a:pt x="1979" y="854"/>
                </a:cubicBezTo>
                <a:cubicBezTo>
                  <a:pt x="1977" y="854"/>
                  <a:pt x="1973" y="854"/>
                  <a:pt x="1968" y="854"/>
                </a:cubicBezTo>
                <a:cubicBezTo>
                  <a:pt x="1967" y="849"/>
                  <a:pt x="1966" y="845"/>
                  <a:pt x="1965" y="842"/>
                </a:cubicBezTo>
                <a:cubicBezTo>
                  <a:pt x="1969" y="842"/>
                  <a:pt x="1973" y="842"/>
                  <a:pt x="1977" y="842"/>
                </a:cubicBezTo>
                <a:cubicBezTo>
                  <a:pt x="1986" y="842"/>
                  <a:pt x="1990" y="834"/>
                  <a:pt x="1990" y="819"/>
                </a:cubicBezTo>
                <a:cubicBezTo>
                  <a:pt x="1990" y="805"/>
                  <a:pt x="1984" y="790"/>
                  <a:pt x="1973" y="772"/>
                </a:cubicBezTo>
                <a:cubicBezTo>
                  <a:pt x="1979" y="749"/>
                  <a:pt x="1985" y="729"/>
                  <a:pt x="1990" y="710"/>
                </a:cubicBezTo>
                <a:lnTo>
                  <a:pt x="1950" y="710"/>
                </a:lnTo>
                <a:lnTo>
                  <a:pt x="1950" y="698"/>
                </a:lnTo>
                <a:close/>
                <a:moveTo>
                  <a:pt x="2028" y="755"/>
                </a:moveTo>
                <a:lnTo>
                  <a:pt x="2111" y="755"/>
                </a:lnTo>
                <a:lnTo>
                  <a:pt x="2111" y="766"/>
                </a:lnTo>
                <a:lnTo>
                  <a:pt x="2028" y="766"/>
                </a:lnTo>
                <a:lnTo>
                  <a:pt x="2028" y="755"/>
                </a:lnTo>
                <a:close/>
                <a:moveTo>
                  <a:pt x="2007" y="796"/>
                </a:moveTo>
                <a:lnTo>
                  <a:pt x="2132" y="796"/>
                </a:lnTo>
                <a:lnTo>
                  <a:pt x="2132" y="807"/>
                </a:lnTo>
                <a:lnTo>
                  <a:pt x="2007" y="807"/>
                </a:lnTo>
                <a:lnTo>
                  <a:pt x="2007" y="796"/>
                </a:lnTo>
                <a:close/>
                <a:moveTo>
                  <a:pt x="2064" y="758"/>
                </a:moveTo>
                <a:lnTo>
                  <a:pt x="2076" y="758"/>
                </a:lnTo>
                <a:lnTo>
                  <a:pt x="2076" y="862"/>
                </a:lnTo>
                <a:cubicBezTo>
                  <a:pt x="2076" y="877"/>
                  <a:pt x="2069" y="884"/>
                  <a:pt x="2055" y="884"/>
                </a:cubicBezTo>
                <a:cubicBezTo>
                  <a:pt x="2051" y="884"/>
                  <a:pt x="2046" y="884"/>
                  <a:pt x="2040" y="884"/>
                </a:cubicBezTo>
                <a:cubicBezTo>
                  <a:pt x="2040" y="880"/>
                  <a:pt x="2039" y="876"/>
                  <a:pt x="2038" y="871"/>
                </a:cubicBezTo>
                <a:cubicBezTo>
                  <a:pt x="2044" y="872"/>
                  <a:pt x="2049" y="872"/>
                  <a:pt x="2055" y="872"/>
                </a:cubicBezTo>
                <a:cubicBezTo>
                  <a:pt x="2061" y="872"/>
                  <a:pt x="2064" y="869"/>
                  <a:pt x="2064" y="862"/>
                </a:cubicBezTo>
                <a:lnTo>
                  <a:pt x="2064" y="758"/>
                </a:lnTo>
                <a:close/>
                <a:moveTo>
                  <a:pt x="2030" y="822"/>
                </a:moveTo>
                <a:lnTo>
                  <a:pt x="2040" y="829"/>
                </a:lnTo>
                <a:cubicBezTo>
                  <a:pt x="2028" y="846"/>
                  <a:pt x="2016" y="862"/>
                  <a:pt x="2003" y="875"/>
                </a:cubicBezTo>
                <a:cubicBezTo>
                  <a:pt x="2001" y="873"/>
                  <a:pt x="1998" y="870"/>
                  <a:pt x="1994" y="867"/>
                </a:cubicBezTo>
                <a:cubicBezTo>
                  <a:pt x="2008" y="853"/>
                  <a:pt x="2020" y="838"/>
                  <a:pt x="2030" y="822"/>
                </a:cubicBezTo>
                <a:close/>
                <a:moveTo>
                  <a:pt x="2108" y="824"/>
                </a:moveTo>
                <a:cubicBezTo>
                  <a:pt x="2118" y="838"/>
                  <a:pt x="2128" y="852"/>
                  <a:pt x="2138" y="866"/>
                </a:cubicBezTo>
                <a:lnTo>
                  <a:pt x="2127" y="874"/>
                </a:lnTo>
                <a:cubicBezTo>
                  <a:pt x="2118" y="860"/>
                  <a:pt x="2108" y="845"/>
                  <a:pt x="2098" y="831"/>
                </a:cubicBezTo>
                <a:lnTo>
                  <a:pt x="2108" y="824"/>
                </a:lnTo>
                <a:close/>
                <a:moveTo>
                  <a:pt x="2077" y="688"/>
                </a:moveTo>
                <a:lnTo>
                  <a:pt x="2074" y="694"/>
                </a:lnTo>
                <a:cubicBezTo>
                  <a:pt x="2092" y="720"/>
                  <a:pt x="2115" y="740"/>
                  <a:pt x="2143" y="756"/>
                </a:cubicBezTo>
                <a:cubicBezTo>
                  <a:pt x="2141" y="759"/>
                  <a:pt x="2138" y="762"/>
                  <a:pt x="2135" y="767"/>
                </a:cubicBezTo>
                <a:cubicBezTo>
                  <a:pt x="2109" y="750"/>
                  <a:pt x="2087" y="730"/>
                  <a:pt x="2068" y="705"/>
                </a:cubicBezTo>
                <a:cubicBezTo>
                  <a:pt x="2055" y="729"/>
                  <a:pt x="2033" y="750"/>
                  <a:pt x="2004" y="768"/>
                </a:cubicBezTo>
                <a:cubicBezTo>
                  <a:pt x="2002" y="765"/>
                  <a:pt x="1999" y="762"/>
                  <a:pt x="1996" y="759"/>
                </a:cubicBezTo>
                <a:cubicBezTo>
                  <a:pt x="2028" y="740"/>
                  <a:pt x="2051" y="716"/>
                  <a:pt x="2064" y="688"/>
                </a:cubicBezTo>
                <a:lnTo>
                  <a:pt x="2077" y="688"/>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solidFill>
                <a:srgbClr val="294A5A"/>
              </a:solidFill>
            </a:endParaRPr>
          </a:p>
        </p:txBody>
      </p:sp>
      <p:sp>
        <p:nvSpPr>
          <p:cNvPr id="46" name="Freeform 22"/>
          <p:cNvSpPr>
            <a:spLocks noEditPoints="1"/>
          </p:cNvSpPr>
          <p:nvPr/>
        </p:nvSpPr>
        <p:spPr bwMode="auto">
          <a:xfrm>
            <a:off x="691828" y="3169628"/>
            <a:ext cx="7707973" cy="667355"/>
          </a:xfrm>
          <a:custGeom>
            <a:avLst/>
            <a:gdLst>
              <a:gd name="T0" fmla="*/ 252 w 9287"/>
              <a:gd name="T1" fmla="*/ 52 h 777"/>
              <a:gd name="T2" fmla="*/ 213 w 9287"/>
              <a:gd name="T3" fmla="*/ 52 h 777"/>
              <a:gd name="T4" fmla="*/ 469 w 9287"/>
              <a:gd name="T5" fmla="*/ 21 h 777"/>
              <a:gd name="T6" fmla="*/ 1043 w 9287"/>
              <a:gd name="T7" fmla="*/ 757 h 777"/>
              <a:gd name="T8" fmla="*/ 678 w 9287"/>
              <a:gd name="T9" fmla="*/ 393 h 777"/>
              <a:gd name="T10" fmla="*/ 640 w 9287"/>
              <a:gd name="T11" fmla="*/ 21 h 777"/>
              <a:gd name="T12" fmla="*/ 1004 w 9287"/>
              <a:gd name="T13" fmla="*/ 362 h 777"/>
              <a:gd name="T14" fmla="*/ 1659 w 9287"/>
              <a:gd name="T15" fmla="*/ 738 h 777"/>
              <a:gd name="T16" fmla="*/ 1275 w 9287"/>
              <a:gd name="T17" fmla="*/ 21 h 777"/>
              <a:gd name="T18" fmla="*/ 1314 w 9287"/>
              <a:gd name="T19" fmla="*/ 52 h 777"/>
              <a:gd name="T20" fmla="*/ 1624 w 9287"/>
              <a:gd name="T21" fmla="*/ 393 h 777"/>
              <a:gd name="T22" fmla="*/ 2376 w 9287"/>
              <a:gd name="T23" fmla="*/ 389 h 777"/>
              <a:gd name="T24" fmla="*/ 2407 w 9287"/>
              <a:gd name="T25" fmla="*/ 738 h 777"/>
              <a:gd name="T26" fmla="*/ 2396 w 9287"/>
              <a:gd name="T27" fmla="*/ 52 h 777"/>
              <a:gd name="T28" fmla="*/ 2365 w 9287"/>
              <a:gd name="T29" fmla="*/ 362 h 777"/>
              <a:gd name="T30" fmla="*/ 2419 w 9287"/>
              <a:gd name="T31" fmla="*/ 757 h 777"/>
              <a:gd name="T32" fmla="*/ 2407 w 9287"/>
              <a:gd name="T33" fmla="*/ 21 h 777"/>
              <a:gd name="T34" fmla="*/ 2617 w 9287"/>
              <a:gd name="T35" fmla="*/ 563 h 777"/>
              <a:gd name="T36" fmla="*/ 3167 w 9287"/>
              <a:gd name="T37" fmla="*/ 21 h 777"/>
              <a:gd name="T38" fmla="*/ 2993 w 9287"/>
              <a:gd name="T39" fmla="*/ 769 h 777"/>
              <a:gd name="T40" fmla="*/ 2822 w 9287"/>
              <a:gd name="T41" fmla="*/ 21 h 777"/>
              <a:gd name="T42" fmla="*/ 3167 w 9287"/>
              <a:gd name="T43" fmla="*/ 494 h 777"/>
              <a:gd name="T44" fmla="*/ 3578 w 9287"/>
              <a:gd name="T45" fmla="*/ 36 h 777"/>
              <a:gd name="T46" fmla="*/ 3803 w 9287"/>
              <a:gd name="T47" fmla="*/ 575 h 777"/>
              <a:gd name="T48" fmla="*/ 3400 w 9287"/>
              <a:gd name="T49" fmla="*/ 544 h 777"/>
              <a:gd name="T50" fmla="*/ 3574 w 9287"/>
              <a:gd name="T51" fmla="*/ 393 h 777"/>
              <a:gd name="T52" fmla="*/ 3787 w 9287"/>
              <a:gd name="T53" fmla="*/ 191 h 777"/>
              <a:gd name="T54" fmla="*/ 4097 w 9287"/>
              <a:gd name="T55" fmla="*/ 21 h 777"/>
              <a:gd name="T56" fmla="*/ 4857 w 9287"/>
              <a:gd name="T57" fmla="*/ 21 h 777"/>
              <a:gd name="T58" fmla="*/ 4485 w 9287"/>
              <a:gd name="T59" fmla="*/ 63 h 777"/>
              <a:gd name="T60" fmla="*/ 4442 w 9287"/>
              <a:gd name="T61" fmla="*/ 21 h 777"/>
              <a:gd name="T62" fmla="*/ 4818 w 9287"/>
              <a:gd name="T63" fmla="*/ 21 h 777"/>
              <a:gd name="T64" fmla="*/ 5462 w 9287"/>
              <a:gd name="T65" fmla="*/ 738 h 777"/>
              <a:gd name="T66" fmla="*/ 5078 w 9287"/>
              <a:gd name="T67" fmla="*/ 21 h 777"/>
              <a:gd name="T68" fmla="*/ 5117 w 9287"/>
              <a:gd name="T69" fmla="*/ 52 h 777"/>
              <a:gd name="T70" fmla="*/ 5427 w 9287"/>
              <a:gd name="T71" fmla="*/ 393 h 777"/>
              <a:gd name="T72" fmla="*/ 6039 w 9287"/>
              <a:gd name="T73" fmla="*/ 191 h 777"/>
              <a:gd name="T74" fmla="*/ 5675 w 9287"/>
              <a:gd name="T75" fmla="*/ 191 h 777"/>
              <a:gd name="T76" fmla="*/ 5834 w 9287"/>
              <a:gd name="T77" fmla="*/ 765 h 777"/>
              <a:gd name="T78" fmla="*/ 5834 w 9287"/>
              <a:gd name="T79" fmla="*/ 742 h 777"/>
              <a:gd name="T80" fmla="*/ 5632 w 9287"/>
              <a:gd name="T81" fmla="*/ 191 h 777"/>
              <a:gd name="T82" fmla="*/ 6617 w 9287"/>
              <a:gd name="T83" fmla="*/ 191 h 777"/>
              <a:gd name="T84" fmla="*/ 6252 w 9287"/>
              <a:gd name="T85" fmla="*/ 191 h 777"/>
              <a:gd name="T86" fmla="*/ 6411 w 9287"/>
              <a:gd name="T87" fmla="*/ 765 h 777"/>
              <a:gd name="T88" fmla="*/ 6411 w 9287"/>
              <a:gd name="T89" fmla="*/ 742 h 777"/>
              <a:gd name="T90" fmla="*/ 6210 w 9287"/>
              <a:gd name="T91" fmla="*/ 191 h 777"/>
              <a:gd name="T92" fmla="*/ 7326 w 9287"/>
              <a:gd name="T93" fmla="*/ 52 h 777"/>
              <a:gd name="T94" fmla="*/ 7326 w 9287"/>
              <a:gd name="T95" fmla="*/ 420 h 777"/>
              <a:gd name="T96" fmla="*/ 7326 w 9287"/>
              <a:gd name="T97" fmla="*/ 451 h 777"/>
              <a:gd name="T98" fmla="*/ 7155 w 9287"/>
              <a:gd name="T99" fmla="*/ 757 h 777"/>
              <a:gd name="T100" fmla="*/ 7547 w 9287"/>
              <a:gd name="T101" fmla="*/ 230 h 777"/>
              <a:gd name="T102" fmla="*/ 8117 w 9287"/>
              <a:gd name="T103" fmla="*/ 757 h 777"/>
              <a:gd name="T104" fmla="*/ 7783 w 9287"/>
              <a:gd name="T105" fmla="*/ 21 h 777"/>
              <a:gd name="T106" fmla="*/ 8373 w 9287"/>
              <a:gd name="T107" fmla="*/ 486 h 777"/>
              <a:gd name="T108" fmla="*/ 8373 w 9287"/>
              <a:gd name="T109" fmla="*/ 486 h 777"/>
              <a:gd name="T110" fmla="*/ 8365 w 9287"/>
              <a:gd name="T111" fmla="*/ 517 h 777"/>
              <a:gd name="T112" fmla="*/ 8458 w 9287"/>
              <a:gd name="T113" fmla="*/ 21 h 777"/>
              <a:gd name="T114" fmla="*/ 8683 w 9287"/>
              <a:gd name="T115" fmla="*/ 757 h 777"/>
              <a:gd name="T116" fmla="*/ 9225 w 9287"/>
              <a:gd name="T117" fmla="*/ 757 h 777"/>
              <a:gd name="T118" fmla="*/ 8873 w 9287"/>
              <a:gd name="T119" fmla="*/ 757 h 777"/>
              <a:gd name="T120" fmla="*/ 9249 w 9287"/>
              <a:gd name="T121" fmla="*/ 722 h 7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287" h="777">
                <a:moveTo>
                  <a:pt x="469" y="21"/>
                </a:moveTo>
                <a:lnTo>
                  <a:pt x="469" y="52"/>
                </a:lnTo>
                <a:lnTo>
                  <a:pt x="252" y="52"/>
                </a:lnTo>
                <a:lnTo>
                  <a:pt x="252" y="757"/>
                </a:lnTo>
                <a:lnTo>
                  <a:pt x="213" y="757"/>
                </a:lnTo>
                <a:lnTo>
                  <a:pt x="213" y="52"/>
                </a:lnTo>
                <a:lnTo>
                  <a:pt x="0" y="52"/>
                </a:lnTo>
                <a:lnTo>
                  <a:pt x="0" y="21"/>
                </a:lnTo>
                <a:lnTo>
                  <a:pt x="469" y="21"/>
                </a:lnTo>
                <a:close/>
                <a:moveTo>
                  <a:pt x="1004" y="21"/>
                </a:moveTo>
                <a:lnTo>
                  <a:pt x="1043" y="21"/>
                </a:lnTo>
                <a:lnTo>
                  <a:pt x="1043" y="757"/>
                </a:lnTo>
                <a:lnTo>
                  <a:pt x="1004" y="757"/>
                </a:lnTo>
                <a:lnTo>
                  <a:pt x="1004" y="393"/>
                </a:lnTo>
                <a:lnTo>
                  <a:pt x="678" y="393"/>
                </a:lnTo>
                <a:lnTo>
                  <a:pt x="678" y="757"/>
                </a:lnTo>
                <a:lnTo>
                  <a:pt x="640" y="757"/>
                </a:lnTo>
                <a:lnTo>
                  <a:pt x="640" y="21"/>
                </a:lnTo>
                <a:lnTo>
                  <a:pt x="678" y="21"/>
                </a:lnTo>
                <a:lnTo>
                  <a:pt x="678" y="362"/>
                </a:lnTo>
                <a:lnTo>
                  <a:pt x="1004" y="362"/>
                </a:lnTo>
                <a:lnTo>
                  <a:pt x="1004" y="21"/>
                </a:lnTo>
                <a:close/>
                <a:moveTo>
                  <a:pt x="1314" y="738"/>
                </a:moveTo>
                <a:lnTo>
                  <a:pt x="1659" y="738"/>
                </a:lnTo>
                <a:lnTo>
                  <a:pt x="1659" y="757"/>
                </a:lnTo>
                <a:lnTo>
                  <a:pt x="1275" y="757"/>
                </a:lnTo>
                <a:lnTo>
                  <a:pt x="1275" y="21"/>
                </a:lnTo>
                <a:lnTo>
                  <a:pt x="1651" y="21"/>
                </a:lnTo>
                <a:lnTo>
                  <a:pt x="1651" y="52"/>
                </a:lnTo>
                <a:lnTo>
                  <a:pt x="1314" y="52"/>
                </a:lnTo>
                <a:lnTo>
                  <a:pt x="1314" y="362"/>
                </a:lnTo>
                <a:lnTo>
                  <a:pt x="1624" y="362"/>
                </a:lnTo>
                <a:lnTo>
                  <a:pt x="1624" y="393"/>
                </a:lnTo>
                <a:lnTo>
                  <a:pt x="1314" y="393"/>
                </a:lnTo>
                <a:lnTo>
                  <a:pt x="1314" y="738"/>
                </a:lnTo>
                <a:close/>
                <a:moveTo>
                  <a:pt x="2376" y="389"/>
                </a:moveTo>
                <a:lnTo>
                  <a:pt x="2256" y="389"/>
                </a:lnTo>
                <a:lnTo>
                  <a:pt x="2256" y="738"/>
                </a:lnTo>
                <a:lnTo>
                  <a:pt x="2407" y="738"/>
                </a:lnTo>
                <a:cubicBezTo>
                  <a:pt x="2516" y="735"/>
                  <a:pt x="2571" y="676"/>
                  <a:pt x="2574" y="559"/>
                </a:cubicBezTo>
                <a:cubicBezTo>
                  <a:pt x="2571" y="449"/>
                  <a:pt x="2505" y="392"/>
                  <a:pt x="2376" y="389"/>
                </a:cubicBezTo>
                <a:close/>
                <a:moveTo>
                  <a:pt x="2396" y="52"/>
                </a:moveTo>
                <a:lnTo>
                  <a:pt x="2256" y="52"/>
                </a:lnTo>
                <a:lnTo>
                  <a:pt x="2256" y="362"/>
                </a:lnTo>
                <a:lnTo>
                  <a:pt x="2365" y="362"/>
                </a:lnTo>
                <a:cubicBezTo>
                  <a:pt x="2478" y="359"/>
                  <a:pt x="2537" y="306"/>
                  <a:pt x="2539" y="203"/>
                </a:cubicBezTo>
                <a:cubicBezTo>
                  <a:pt x="2539" y="102"/>
                  <a:pt x="2491" y="52"/>
                  <a:pt x="2396" y="52"/>
                </a:cubicBezTo>
                <a:close/>
                <a:moveTo>
                  <a:pt x="2419" y="757"/>
                </a:moveTo>
                <a:lnTo>
                  <a:pt x="2217" y="757"/>
                </a:lnTo>
                <a:lnTo>
                  <a:pt x="2217" y="21"/>
                </a:lnTo>
                <a:lnTo>
                  <a:pt x="2407" y="21"/>
                </a:lnTo>
                <a:cubicBezTo>
                  <a:pt x="2518" y="26"/>
                  <a:pt x="2577" y="87"/>
                  <a:pt x="2582" y="203"/>
                </a:cubicBezTo>
                <a:cubicBezTo>
                  <a:pt x="2584" y="291"/>
                  <a:pt x="2545" y="348"/>
                  <a:pt x="2465" y="373"/>
                </a:cubicBezTo>
                <a:cubicBezTo>
                  <a:pt x="2566" y="399"/>
                  <a:pt x="2617" y="463"/>
                  <a:pt x="2617" y="563"/>
                </a:cubicBezTo>
                <a:cubicBezTo>
                  <a:pt x="2614" y="690"/>
                  <a:pt x="2548" y="755"/>
                  <a:pt x="2419" y="757"/>
                </a:cubicBezTo>
                <a:close/>
                <a:moveTo>
                  <a:pt x="3167" y="494"/>
                </a:moveTo>
                <a:lnTo>
                  <a:pt x="3167" y="21"/>
                </a:lnTo>
                <a:lnTo>
                  <a:pt x="3206" y="21"/>
                </a:lnTo>
                <a:lnTo>
                  <a:pt x="3206" y="478"/>
                </a:lnTo>
                <a:cubicBezTo>
                  <a:pt x="3208" y="677"/>
                  <a:pt x="3137" y="774"/>
                  <a:pt x="2993" y="769"/>
                </a:cubicBezTo>
                <a:cubicBezTo>
                  <a:pt x="2848" y="777"/>
                  <a:pt x="2778" y="681"/>
                  <a:pt x="2783" y="482"/>
                </a:cubicBezTo>
                <a:lnTo>
                  <a:pt x="2783" y="21"/>
                </a:lnTo>
                <a:lnTo>
                  <a:pt x="2822" y="21"/>
                </a:lnTo>
                <a:lnTo>
                  <a:pt x="2822" y="497"/>
                </a:lnTo>
                <a:cubicBezTo>
                  <a:pt x="2822" y="660"/>
                  <a:pt x="2879" y="742"/>
                  <a:pt x="2993" y="742"/>
                </a:cubicBezTo>
                <a:cubicBezTo>
                  <a:pt x="3109" y="742"/>
                  <a:pt x="3167" y="659"/>
                  <a:pt x="3167" y="494"/>
                </a:cubicBezTo>
                <a:close/>
                <a:moveTo>
                  <a:pt x="3787" y="191"/>
                </a:moveTo>
                <a:lnTo>
                  <a:pt x="3748" y="207"/>
                </a:lnTo>
                <a:cubicBezTo>
                  <a:pt x="3720" y="90"/>
                  <a:pt x="3663" y="34"/>
                  <a:pt x="3578" y="36"/>
                </a:cubicBezTo>
                <a:cubicBezTo>
                  <a:pt x="3477" y="39"/>
                  <a:pt x="3425" y="90"/>
                  <a:pt x="3423" y="191"/>
                </a:cubicBezTo>
                <a:cubicBezTo>
                  <a:pt x="3418" y="266"/>
                  <a:pt x="3470" y="321"/>
                  <a:pt x="3582" y="354"/>
                </a:cubicBezTo>
                <a:cubicBezTo>
                  <a:pt x="3739" y="398"/>
                  <a:pt x="3813" y="472"/>
                  <a:pt x="3803" y="575"/>
                </a:cubicBezTo>
                <a:cubicBezTo>
                  <a:pt x="3800" y="699"/>
                  <a:pt x="3726" y="762"/>
                  <a:pt x="3582" y="765"/>
                </a:cubicBezTo>
                <a:cubicBezTo>
                  <a:pt x="3463" y="770"/>
                  <a:pt x="3389" y="700"/>
                  <a:pt x="3361" y="556"/>
                </a:cubicBezTo>
                <a:lnTo>
                  <a:pt x="3400" y="544"/>
                </a:lnTo>
                <a:cubicBezTo>
                  <a:pt x="3428" y="678"/>
                  <a:pt x="3489" y="744"/>
                  <a:pt x="3582" y="742"/>
                </a:cubicBezTo>
                <a:cubicBezTo>
                  <a:pt x="3695" y="737"/>
                  <a:pt x="3755" y="680"/>
                  <a:pt x="3760" y="571"/>
                </a:cubicBezTo>
                <a:cubicBezTo>
                  <a:pt x="3763" y="489"/>
                  <a:pt x="3701" y="429"/>
                  <a:pt x="3574" y="393"/>
                </a:cubicBezTo>
                <a:cubicBezTo>
                  <a:pt x="3437" y="359"/>
                  <a:pt x="3372" y="292"/>
                  <a:pt x="3380" y="191"/>
                </a:cubicBezTo>
                <a:cubicBezTo>
                  <a:pt x="3388" y="72"/>
                  <a:pt x="3454" y="10"/>
                  <a:pt x="3578" y="5"/>
                </a:cubicBezTo>
                <a:cubicBezTo>
                  <a:pt x="3689" y="0"/>
                  <a:pt x="3759" y="62"/>
                  <a:pt x="3787" y="191"/>
                </a:cubicBezTo>
                <a:close/>
                <a:moveTo>
                  <a:pt x="4136" y="757"/>
                </a:moveTo>
                <a:lnTo>
                  <a:pt x="4097" y="757"/>
                </a:lnTo>
                <a:lnTo>
                  <a:pt x="4097" y="21"/>
                </a:lnTo>
                <a:lnTo>
                  <a:pt x="4136" y="21"/>
                </a:lnTo>
                <a:lnTo>
                  <a:pt x="4136" y="757"/>
                </a:lnTo>
                <a:close/>
                <a:moveTo>
                  <a:pt x="4857" y="21"/>
                </a:moveTo>
                <a:lnTo>
                  <a:pt x="4857" y="757"/>
                </a:lnTo>
                <a:lnTo>
                  <a:pt x="4795" y="757"/>
                </a:lnTo>
                <a:lnTo>
                  <a:pt x="4485" y="63"/>
                </a:lnTo>
                <a:lnTo>
                  <a:pt x="4485" y="757"/>
                </a:lnTo>
                <a:lnTo>
                  <a:pt x="4442" y="757"/>
                </a:lnTo>
                <a:lnTo>
                  <a:pt x="4442" y="21"/>
                </a:lnTo>
                <a:lnTo>
                  <a:pt x="4508" y="21"/>
                </a:lnTo>
                <a:lnTo>
                  <a:pt x="4818" y="722"/>
                </a:lnTo>
                <a:lnTo>
                  <a:pt x="4818" y="21"/>
                </a:lnTo>
                <a:lnTo>
                  <a:pt x="4857" y="21"/>
                </a:lnTo>
                <a:close/>
                <a:moveTo>
                  <a:pt x="5117" y="738"/>
                </a:moveTo>
                <a:lnTo>
                  <a:pt x="5462" y="738"/>
                </a:lnTo>
                <a:lnTo>
                  <a:pt x="5462" y="757"/>
                </a:lnTo>
                <a:lnTo>
                  <a:pt x="5078" y="757"/>
                </a:lnTo>
                <a:lnTo>
                  <a:pt x="5078" y="21"/>
                </a:lnTo>
                <a:lnTo>
                  <a:pt x="5454" y="21"/>
                </a:lnTo>
                <a:lnTo>
                  <a:pt x="5454" y="52"/>
                </a:lnTo>
                <a:lnTo>
                  <a:pt x="5117" y="52"/>
                </a:lnTo>
                <a:lnTo>
                  <a:pt x="5117" y="362"/>
                </a:lnTo>
                <a:lnTo>
                  <a:pt x="5427" y="362"/>
                </a:lnTo>
                <a:lnTo>
                  <a:pt x="5427" y="393"/>
                </a:lnTo>
                <a:lnTo>
                  <a:pt x="5117" y="393"/>
                </a:lnTo>
                <a:lnTo>
                  <a:pt x="5117" y="738"/>
                </a:lnTo>
                <a:close/>
                <a:moveTo>
                  <a:pt x="6039" y="191"/>
                </a:moveTo>
                <a:lnTo>
                  <a:pt x="6000" y="207"/>
                </a:lnTo>
                <a:cubicBezTo>
                  <a:pt x="5972" y="90"/>
                  <a:pt x="5915" y="34"/>
                  <a:pt x="5830" y="36"/>
                </a:cubicBezTo>
                <a:cubicBezTo>
                  <a:pt x="5729" y="39"/>
                  <a:pt x="5677" y="90"/>
                  <a:pt x="5675" y="191"/>
                </a:cubicBezTo>
                <a:cubicBezTo>
                  <a:pt x="5670" y="266"/>
                  <a:pt x="5723" y="321"/>
                  <a:pt x="5834" y="354"/>
                </a:cubicBezTo>
                <a:cubicBezTo>
                  <a:pt x="5991" y="398"/>
                  <a:pt x="6065" y="472"/>
                  <a:pt x="6055" y="575"/>
                </a:cubicBezTo>
                <a:cubicBezTo>
                  <a:pt x="6052" y="699"/>
                  <a:pt x="5978" y="762"/>
                  <a:pt x="5834" y="765"/>
                </a:cubicBezTo>
                <a:cubicBezTo>
                  <a:pt x="5715" y="770"/>
                  <a:pt x="5641" y="700"/>
                  <a:pt x="5613" y="556"/>
                </a:cubicBezTo>
                <a:lnTo>
                  <a:pt x="5652" y="544"/>
                </a:lnTo>
                <a:cubicBezTo>
                  <a:pt x="5680" y="678"/>
                  <a:pt x="5741" y="744"/>
                  <a:pt x="5834" y="742"/>
                </a:cubicBezTo>
                <a:cubicBezTo>
                  <a:pt x="5947" y="737"/>
                  <a:pt x="6007" y="680"/>
                  <a:pt x="6012" y="571"/>
                </a:cubicBezTo>
                <a:cubicBezTo>
                  <a:pt x="6015" y="489"/>
                  <a:pt x="5953" y="429"/>
                  <a:pt x="5826" y="393"/>
                </a:cubicBezTo>
                <a:cubicBezTo>
                  <a:pt x="5689" y="359"/>
                  <a:pt x="5624" y="292"/>
                  <a:pt x="5632" y="191"/>
                </a:cubicBezTo>
                <a:cubicBezTo>
                  <a:pt x="5640" y="72"/>
                  <a:pt x="5706" y="10"/>
                  <a:pt x="5830" y="5"/>
                </a:cubicBezTo>
                <a:cubicBezTo>
                  <a:pt x="5941" y="0"/>
                  <a:pt x="6011" y="62"/>
                  <a:pt x="6039" y="191"/>
                </a:cubicBezTo>
                <a:close/>
                <a:moveTo>
                  <a:pt x="6617" y="191"/>
                </a:moveTo>
                <a:lnTo>
                  <a:pt x="6578" y="207"/>
                </a:lnTo>
                <a:cubicBezTo>
                  <a:pt x="6549" y="90"/>
                  <a:pt x="6493" y="34"/>
                  <a:pt x="6407" y="36"/>
                </a:cubicBezTo>
                <a:cubicBezTo>
                  <a:pt x="6307" y="39"/>
                  <a:pt x="6255" y="90"/>
                  <a:pt x="6252" y="191"/>
                </a:cubicBezTo>
                <a:cubicBezTo>
                  <a:pt x="6247" y="266"/>
                  <a:pt x="6300" y="321"/>
                  <a:pt x="6411" y="354"/>
                </a:cubicBezTo>
                <a:cubicBezTo>
                  <a:pt x="6569" y="398"/>
                  <a:pt x="6643" y="472"/>
                  <a:pt x="6632" y="575"/>
                </a:cubicBezTo>
                <a:cubicBezTo>
                  <a:pt x="6630" y="699"/>
                  <a:pt x="6556" y="762"/>
                  <a:pt x="6411" y="765"/>
                </a:cubicBezTo>
                <a:cubicBezTo>
                  <a:pt x="6292" y="770"/>
                  <a:pt x="6219" y="700"/>
                  <a:pt x="6190" y="556"/>
                </a:cubicBezTo>
                <a:lnTo>
                  <a:pt x="6229" y="544"/>
                </a:lnTo>
                <a:cubicBezTo>
                  <a:pt x="6257" y="678"/>
                  <a:pt x="6318" y="744"/>
                  <a:pt x="6411" y="742"/>
                </a:cubicBezTo>
                <a:cubicBezTo>
                  <a:pt x="6525" y="737"/>
                  <a:pt x="6584" y="680"/>
                  <a:pt x="6590" y="571"/>
                </a:cubicBezTo>
                <a:cubicBezTo>
                  <a:pt x="6592" y="489"/>
                  <a:pt x="6530" y="429"/>
                  <a:pt x="6403" y="393"/>
                </a:cubicBezTo>
                <a:cubicBezTo>
                  <a:pt x="6267" y="359"/>
                  <a:pt x="6202" y="292"/>
                  <a:pt x="6210" y="191"/>
                </a:cubicBezTo>
                <a:cubicBezTo>
                  <a:pt x="6217" y="72"/>
                  <a:pt x="6283" y="10"/>
                  <a:pt x="6407" y="5"/>
                </a:cubicBezTo>
                <a:cubicBezTo>
                  <a:pt x="6519" y="0"/>
                  <a:pt x="6588" y="62"/>
                  <a:pt x="6617" y="191"/>
                </a:cubicBezTo>
                <a:close/>
                <a:moveTo>
                  <a:pt x="7326" y="52"/>
                </a:moveTo>
                <a:lnTo>
                  <a:pt x="7194" y="52"/>
                </a:lnTo>
                <a:lnTo>
                  <a:pt x="7194" y="420"/>
                </a:lnTo>
                <a:lnTo>
                  <a:pt x="7326" y="420"/>
                </a:lnTo>
                <a:cubicBezTo>
                  <a:pt x="7445" y="420"/>
                  <a:pt x="7504" y="357"/>
                  <a:pt x="7504" y="230"/>
                </a:cubicBezTo>
                <a:cubicBezTo>
                  <a:pt x="7502" y="114"/>
                  <a:pt x="7442" y="54"/>
                  <a:pt x="7326" y="52"/>
                </a:cubicBezTo>
                <a:close/>
                <a:moveTo>
                  <a:pt x="7326" y="451"/>
                </a:moveTo>
                <a:lnTo>
                  <a:pt x="7194" y="451"/>
                </a:lnTo>
                <a:lnTo>
                  <a:pt x="7194" y="757"/>
                </a:lnTo>
                <a:lnTo>
                  <a:pt x="7155" y="757"/>
                </a:lnTo>
                <a:lnTo>
                  <a:pt x="7155" y="21"/>
                </a:lnTo>
                <a:lnTo>
                  <a:pt x="7318" y="21"/>
                </a:lnTo>
                <a:cubicBezTo>
                  <a:pt x="7468" y="23"/>
                  <a:pt x="7544" y="93"/>
                  <a:pt x="7547" y="230"/>
                </a:cubicBezTo>
                <a:cubicBezTo>
                  <a:pt x="7542" y="372"/>
                  <a:pt x="7468" y="446"/>
                  <a:pt x="7326" y="451"/>
                </a:cubicBezTo>
                <a:close/>
                <a:moveTo>
                  <a:pt x="8117" y="738"/>
                </a:moveTo>
                <a:lnTo>
                  <a:pt x="8117" y="757"/>
                </a:lnTo>
                <a:lnTo>
                  <a:pt x="7745" y="757"/>
                </a:lnTo>
                <a:lnTo>
                  <a:pt x="7745" y="21"/>
                </a:lnTo>
                <a:lnTo>
                  <a:pt x="7783" y="21"/>
                </a:lnTo>
                <a:lnTo>
                  <a:pt x="7783" y="738"/>
                </a:lnTo>
                <a:lnTo>
                  <a:pt x="8117" y="738"/>
                </a:lnTo>
                <a:close/>
                <a:moveTo>
                  <a:pt x="8373" y="486"/>
                </a:moveTo>
                <a:lnTo>
                  <a:pt x="8605" y="486"/>
                </a:lnTo>
                <a:lnTo>
                  <a:pt x="8485" y="67"/>
                </a:lnTo>
                <a:lnTo>
                  <a:pt x="8373" y="486"/>
                </a:lnTo>
                <a:close/>
                <a:moveTo>
                  <a:pt x="8683" y="757"/>
                </a:moveTo>
                <a:lnTo>
                  <a:pt x="8613" y="517"/>
                </a:lnTo>
                <a:lnTo>
                  <a:pt x="8365" y="517"/>
                </a:lnTo>
                <a:lnTo>
                  <a:pt x="8295" y="757"/>
                </a:lnTo>
                <a:lnTo>
                  <a:pt x="8252" y="757"/>
                </a:lnTo>
                <a:lnTo>
                  <a:pt x="8458" y="21"/>
                </a:lnTo>
                <a:lnTo>
                  <a:pt x="8516" y="21"/>
                </a:lnTo>
                <a:lnTo>
                  <a:pt x="8725" y="757"/>
                </a:lnTo>
                <a:lnTo>
                  <a:pt x="8683" y="757"/>
                </a:lnTo>
                <a:close/>
                <a:moveTo>
                  <a:pt x="9287" y="21"/>
                </a:moveTo>
                <a:lnTo>
                  <a:pt x="9287" y="757"/>
                </a:lnTo>
                <a:lnTo>
                  <a:pt x="9225" y="757"/>
                </a:lnTo>
                <a:lnTo>
                  <a:pt x="8915" y="63"/>
                </a:lnTo>
                <a:lnTo>
                  <a:pt x="8915" y="757"/>
                </a:lnTo>
                <a:lnTo>
                  <a:pt x="8873" y="757"/>
                </a:lnTo>
                <a:lnTo>
                  <a:pt x="8873" y="21"/>
                </a:lnTo>
                <a:lnTo>
                  <a:pt x="8938" y="21"/>
                </a:lnTo>
                <a:lnTo>
                  <a:pt x="9249" y="722"/>
                </a:lnTo>
                <a:lnTo>
                  <a:pt x="9249" y="21"/>
                </a:lnTo>
                <a:lnTo>
                  <a:pt x="9287" y="21"/>
                </a:lnTo>
                <a:close/>
              </a:path>
            </a:pathLst>
          </a:custGeom>
          <a:solidFill>
            <a:schemeClr val="tx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a:solidFill>
                <a:srgbClr val="294A5A"/>
              </a:solidFill>
            </a:endParaRPr>
          </a:p>
        </p:txBody>
      </p:sp>
      <p:sp>
        <p:nvSpPr>
          <p:cNvPr id="48" name="Freeform 10"/>
          <p:cNvSpPr>
            <a:spLocks noEditPoints="1"/>
          </p:cNvSpPr>
          <p:nvPr/>
        </p:nvSpPr>
        <p:spPr bwMode="auto">
          <a:xfrm>
            <a:off x="699289" y="6138515"/>
            <a:ext cx="456130" cy="458044"/>
          </a:xfrm>
          <a:custGeom>
            <a:avLst/>
            <a:gdLst>
              <a:gd name="T0" fmla="*/ 245 w 490"/>
              <a:gd name="T1" fmla="*/ 0 h 490"/>
              <a:gd name="T2" fmla="*/ 490 w 490"/>
              <a:gd name="T3" fmla="*/ 245 h 490"/>
              <a:gd name="T4" fmla="*/ 245 w 490"/>
              <a:gd name="T5" fmla="*/ 490 h 490"/>
              <a:gd name="T6" fmla="*/ 0 w 490"/>
              <a:gd name="T7" fmla="*/ 245 h 490"/>
              <a:gd name="T8" fmla="*/ 245 w 490"/>
              <a:gd name="T9" fmla="*/ 0 h 490"/>
              <a:gd name="T10" fmla="*/ 436 w 490"/>
              <a:gd name="T11" fmla="*/ 250 h 490"/>
              <a:gd name="T12" fmla="*/ 427 w 490"/>
              <a:gd name="T13" fmla="*/ 256 h 490"/>
              <a:gd name="T14" fmla="*/ 394 w 490"/>
              <a:gd name="T15" fmla="*/ 256 h 490"/>
              <a:gd name="T16" fmla="*/ 386 w 490"/>
              <a:gd name="T17" fmla="*/ 253 h 490"/>
              <a:gd name="T18" fmla="*/ 245 w 490"/>
              <a:gd name="T19" fmla="*/ 105 h 490"/>
              <a:gd name="T20" fmla="*/ 104 w 490"/>
              <a:gd name="T21" fmla="*/ 253 h 490"/>
              <a:gd name="T22" fmla="*/ 96 w 490"/>
              <a:gd name="T23" fmla="*/ 256 h 490"/>
              <a:gd name="T24" fmla="*/ 63 w 490"/>
              <a:gd name="T25" fmla="*/ 256 h 490"/>
              <a:gd name="T26" fmla="*/ 54 w 490"/>
              <a:gd name="T27" fmla="*/ 250 h 490"/>
              <a:gd name="T28" fmla="*/ 56 w 490"/>
              <a:gd name="T29" fmla="*/ 239 h 490"/>
              <a:gd name="T30" fmla="*/ 236 w 490"/>
              <a:gd name="T31" fmla="*/ 52 h 490"/>
              <a:gd name="T32" fmla="*/ 245 w 490"/>
              <a:gd name="T33" fmla="*/ 48 h 490"/>
              <a:gd name="T34" fmla="*/ 254 w 490"/>
              <a:gd name="T35" fmla="*/ 52 h 490"/>
              <a:gd name="T36" fmla="*/ 434 w 490"/>
              <a:gd name="T37" fmla="*/ 239 h 490"/>
              <a:gd name="T38" fmla="*/ 436 w 490"/>
              <a:gd name="T39" fmla="*/ 250 h 490"/>
              <a:gd name="T40" fmla="*/ 113 w 490"/>
              <a:gd name="T41" fmla="*/ 267 h 490"/>
              <a:gd name="T42" fmla="*/ 113 w 490"/>
              <a:gd name="T43" fmla="*/ 267 h 490"/>
              <a:gd name="T44" fmla="*/ 113 w 490"/>
              <a:gd name="T45" fmla="*/ 379 h 490"/>
              <a:gd name="T46" fmla="*/ 129 w 490"/>
              <a:gd name="T47" fmla="*/ 398 h 490"/>
              <a:gd name="T48" fmla="*/ 202 w 490"/>
              <a:gd name="T49" fmla="*/ 398 h 490"/>
              <a:gd name="T50" fmla="*/ 202 w 490"/>
              <a:gd name="T51" fmla="*/ 276 h 490"/>
              <a:gd name="T52" fmla="*/ 221 w 490"/>
              <a:gd name="T53" fmla="*/ 257 h 490"/>
              <a:gd name="T54" fmla="*/ 269 w 490"/>
              <a:gd name="T55" fmla="*/ 257 h 490"/>
              <a:gd name="T56" fmla="*/ 288 w 490"/>
              <a:gd name="T57" fmla="*/ 276 h 490"/>
              <a:gd name="T58" fmla="*/ 288 w 490"/>
              <a:gd name="T59" fmla="*/ 398 h 490"/>
              <a:gd name="T60" fmla="*/ 361 w 490"/>
              <a:gd name="T61" fmla="*/ 398 h 490"/>
              <a:gd name="T62" fmla="*/ 377 w 490"/>
              <a:gd name="T63" fmla="*/ 379 h 490"/>
              <a:gd name="T64" fmla="*/ 377 w 490"/>
              <a:gd name="T65" fmla="*/ 268 h 490"/>
              <a:gd name="T66" fmla="*/ 245 w 490"/>
              <a:gd name="T67" fmla="*/ 130 h 490"/>
              <a:gd name="T68" fmla="*/ 113 w 490"/>
              <a:gd name="T69" fmla="*/ 267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490">
                <a:moveTo>
                  <a:pt x="245" y="0"/>
                </a:moveTo>
                <a:cubicBezTo>
                  <a:pt x="380" y="0"/>
                  <a:pt x="490" y="110"/>
                  <a:pt x="490" y="245"/>
                </a:cubicBezTo>
                <a:cubicBezTo>
                  <a:pt x="490" y="381"/>
                  <a:pt x="380" y="490"/>
                  <a:pt x="245" y="490"/>
                </a:cubicBezTo>
                <a:cubicBezTo>
                  <a:pt x="110" y="490"/>
                  <a:pt x="0" y="381"/>
                  <a:pt x="0" y="245"/>
                </a:cubicBezTo>
                <a:cubicBezTo>
                  <a:pt x="0" y="110"/>
                  <a:pt x="110" y="0"/>
                  <a:pt x="245" y="0"/>
                </a:cubicBezTo>
                <a:close/>
                <a:moveTo>
                  <a:pt x="436" y="250"/>
                </a:moveTo>
                <a:cubicBezTo>
                  <a:pt x="435" y="254"/>
                  <a:pt x="431" y="256"/>
                  <a:pt x="427" y="256"/>
                </a:cubicBezTo>
                <a:lnTo>
                  <a:pt x="394" y="256"/>
                </a:lnTo>
                <a:cubicBezTo>
                  <a:pt x="391" y="256"/>
                  <a:pt x="388" y="255"/>
                  <a:pt x="386" y="253"/>
                </a:cubicBezTo>
                <a:lnTo>
                  <a:pt x="245" y="105"/>
                </a:lnTo>
                <a:lnTo>
                  <a:pt x="104" y="253"/>
                </a:lnTo>
                <a:cubicBezTo>
                  <a:pt x="102" y="255"/>
                  <a:pt x="99" y="256"/>
                  <a:pt x="96" y="256"/>
                </a:cubicBezTo>
                <a:lnTo>
                  <a:pt x="63" y="256"/>
                </a:lnTo>
                <a:cubicBezTo>
                  <a:pt x="59" y="256"/>
                  <a:pt x="55" y="254"/>
                  <a:pt x="54" y="250"/>
                </a:cubicBezTo>
                <a:cubicBezTo>
                  <a:pt x="52" y="246"/>
                  <a:pt x="53" y="242"/>
                  <a:pt x="56" y="239"/>
                </a:cubicBezTo>
                <a:lnTo>
                  <a:pt x="236" y="52"/>
                </a:lnTo>
                <a:cubicBezTo>
                  <a:pt x="238" y="49"/>
                  <a:pt x="242" y="48"/>
                  <a:pt x="245" y="48"/>
                </a:cubicBezTo>
                <a:cubicBezTo>
                  <a:pt x="248" y="48"/>
                  <a:pt x="252" y="49"/>
                  <a:pt x="254" y="52"/>
                </a:cubicBezTo>
                <a:lnTo>
                  <a:pt x="434" y="239"/>
                </a:lnTo>
                <a:cubicBezTo>
                  <a:pt x="437" y="242"/>
                  <a:pt x="438" y="246"/>
                  <a:pt x="436" y="250"/>
                </a:cubicBezTo>
                <a:close/>
                <a:moveTo>
                  <a:pt x="113" y="267"/>
                </a:moveTo>
                <a:lnTo>
                  <a:pt x="113" y="267"/>
                </a:lnTo>
                <a:lnTo>
                  <a:pt x="113" y="379"/>
                </a:lnTo>
                <a:cubicBezTo>
                  <a:pt x="113" y="389"/>
                  <a:pt x="120" y="398"/>
                  <a:pt x="129" y="398"/>
                </a:cubicBezTo>
                <a:lnTo>
                  <a:pt x="202" y="398"/>
                </a:lnTo>
                <a:lnTo>
                  <a:pt x="202" y="276"/>
                </a:lnTo>
                <a:cubicBezTo>
                  <a:pt x="202" y="266"/>
                  <a:pt x="211" y="257"/>
                  <a:pt x="221" y="257"/>
                </a:cubicBezTo>
                <a:lnTo>
                  <a:pt x="269" y="257"/>
                </a:lnTo>
                <a:cubicBezTo>
                  <a:pt x="279" y="257"/>
                  <a:pt x="288" y="266"/>
                  <a:pt x="288" y="276"/>
                </a:cubicBezTo>
                <a:lnTo>
                  <a:pt x="288" y="398"/>
                </a:lnTo>
                <a:lnTo>
                  <a:pt x="361" y="398"/>
                </a:lnTo>
                <a:cubicBezTo>
                  <a:pt x="370" y="398"/>
                  <a:pt x="377" y="389"/>
                  <a:pt x="377" y="379"/>
                </a:cubicBezTo>
                <a:lnTo>
                  <a:pt x="377" y="268"/>
                </a:lnTo>
                <a:lnTo>
                  <a:pt x="245" y="130"/>
                </a:lnTo>
                <a:lnTo>
                  <a:pt x="113" y="267"/>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zh-CN" altLang="en-US">
              <a:solidFill>
                <a:srgbClr val="294A5A"/>
              </a:solidFill>
            </a:endParaRPr>
          </a:p>
        </p:txBody>
      </p:sp>
      <p:sp>
        <p:nvSpPr>
          <p:cNvPr id="49" name="Rectangle 3"/>
          <p:cNvSpPr txBox="1">
            <a:spLocks noChangeArrowheads="1"/>
          </p:cNvSpPr>
          <p:nvPr/>
        </p:nvSpPr>
        <p:spPr bwMode="auto">
          <a:xfrm>
            <a:off x="622937" y="4694752"/>
            <a:ext cx="9190186" cy="10801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itchFamily="34" charset="0"/>
                <a:ea typeface="微软雅黑" pitchFamily="34" charset="-122"/>
              </a:defRPr>
            </a:lvl2pPr>
            <a:lvl3pPr algn="l" rtl="0" fontAlgn="base">
              <a:spcBef>
                <a:spcPct val="0"/>
              </a:spcBef>
              <a:spcAft>
                <a:spcPct val="0"/>
              </a:spcAft>
              <a:defRPr sz="2400">
                <a:solidFill>
                  <a:schemeClr val="tx2"/>
                </a:solidFill>
                <a:latin typeface="Arial" pitchFamily="34" charset="0"/>
                <a:ea typeface="微软雅黑" pitchFamily="34" charset="-122"/>
              </a:defRPr>
            </a:lvl3pPr>
            <a:lvl4pPr algn="l" rtl="0" fontAlgn="base">
              <a:spcBef>
                <a:spcPct val="0"/>
              </a:spcBef>
              <a:spcAft>
                <a:spcPct val="0"/>
              </a:spcAft>
              <a:defRPr sz="2400">
                <a:solidFill>
                  <a:schemeClr val="tx2"/>
                </a:solidFill>
                <a:latin typeface="Arial" pitchFamily="34" charset="0"/>
                <a:ea typeface="微软雅黑" pitchFamily="34" charset="-122"/>
              </a:defRPr>
            </a:lvl4pPr>
            <a:lvl5pPr algn="l" rtl="0" fontAlgn="base">
              <a:spcBef>
                <a:spcPct val="0"/>
              </a:spcBef>
              <a:spcAft>
                <a:spcPct val="0"/>
              </a:spcAft>
              <a:defRPr sz="2400">
                <a:solidFill>
                  <a:schemeClr val="tx2"/>
                </a:solidFill>
                <a:latin typeface="Arial" pitchFamily="34" charset="0"/>
                <a:ea typeface="微软雅黑" pitchFamily="34" charset="-122"/>
              </a:defRPr>
            </a:lvl5pPr>
            <a:lvl6pPr marL="457200" algn="l" rtl="0" fontAlgn="base">
              <a:spcBef>
                <a:spcPct val="0"/>
              </a:spcBef>
              <a:spcAft>
                <a:spcPct val="0"/>
              </a:spcAft>
              <a:defRPr sz="2400">
                <a:solidFill>
                  <a:schemeClr val="tx2"/>
                </a:solidFill>
                <a:latin typeface="Arial" pitchFamily="34" charset="0"/>
                <a:ea typeface="微软雅黑" pitchFamily="34" charset="-122"/>
              </a:defRPr>
            </a:lvl6pPr>
            <a:lvl7pPr marL="914400" algn="l" rtl="0" fontAlgn="base">
              <a:spcBef>
                <a:spcPct val="0"/>
              </a:spcBef>
              <a:spcAft>
                <a:spcPct val="0"/>
              </a:spcAft>
              <a:defRPr sz="2400">
                <a:solidFill>
                  <a:schemeClr val="tx2"/>
                </a:solidFill>
                <a:latin typeface="Arial" pitchFamily="34" charset="0"/>
                <a:ea typeface="微软雅黑" pitchFamily="34" charset="-122"/>
              </a:defRPr>
            </a:lvl7pPr>
            <a:lvl8pPr marL="1371600" algn="l" rtl="0" fontAlgn="base">
              <a:spcBef>
                <a:spcPct val="0"/>
              </a:spcBef>
              <a:spcAft>
                <a:spcPct val="0"/>
              </a:spcAft>
              <a:defRPr sz="2400">
                <a:solidFill>
                  <a:schemeClr val="tx2"/>
                </a:solidFill>
                <a:latin typeface="Arial" pitchFamily="34" charset="0"/>
                <a:ea typeface="微软雅黑" pitchFamily="34" charset="-122"/>
              </a:defRPr>
            </a:lvl8pPr>
            <a:lvl9pPr marL="1828800" algn="l" rtl="0" fontAlgn="base">
              <a:spcBef>
                <a:spcPct val="0"/>
              </a:spcBef>
              <a:spcAft>
                <a:spcPct val="0"/>
              </a:spcAft>
              <a:defRPr sz="2400">
                <a:solidFill>
                  <a:schemeClr val="tx2"/>
                </a:solidFill>
                <a:latin typeface="Arial" pitchFamily="34" charset="0"/>
                <a:ea typeface="微软雅黑" pitchFamily="34" charset="-122"/>
              </a:defRPr>
            </a:lvl9pPr>
          </a:lstStyle>
          <a:p>
            <a:r>
              <a:rPr lang="zh-CN" altLang="en-US" sz="6600" b="1" dirty="0">
                <a:solidFill>
                  <a:srgbClr val="294A5A"/>
                </a:solidFill>
                <a:latin typeface="微软雅黑"/>
              </a:rPr>
              <a:t>演示完毕  感谢聆听</a:t>
            </a:r>
            <a:endParaRPr lang="zh-CN" altLang="en-US" sz="6600" b="1" dirty="0">
              <a:solidFill>
                <a:srgbClr val="294A5A"/>
              </a:solidFill>
              <a:latin typeface="微软雅黑"/>
            </a:endParaRPr>
          </a:p>
        </p:txBody>
      </p:sp>
      <p:sp>
        <p:nvSpPr>
          <p:cNvPr id="50" name="Rectangle 4"/>
          <p:cNvSpPr txBox="1">
            <a:spLocks noChangeArrowheads="1"/>
          </p:cNvSpPr>
          <p:nvPr/>
        </p:nvSpPr>
        <p:spPr bwMode="auto">
          <a:xfrm>
            <a:off x="1141466" y="6206742"/>
            <a:ext cx="5235536" cy="342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r>
              <a:rPr lang="zh-CN" altLang="en-US" sz="2800" b="0" dirty="0" smtClean="0">
                <a:solidFill>
                  <a:srgbClr val="294A5A"/>
                </a:solidFill>
              </a:rPr>
              <a:t>这里可以输入公司</a:t>
            </a:r>
            <a:r>
              <a:rPr lang="en-US" altLang="zh-CN" sz="2800" b="0" dirty="0" smtClean="0">
                <a:solidFill>
                  <a:srgbClr val="294A5A"/>
                </a:solidFill>
              </a:rPr>
              <a:t>/</a:t>
            </a:r>
            <a:r>
              <a:rPr lang="zh-CN" altLang="en-US" sz="2800" b="0" dirty="0" smtClean="0">
                <a:solidFill>
                  <a:srgbClr val="294A5A"/>
                </a:solidFill>
              </a:rPr>
              <a:t>团队名称</a:t>
            </a:r>
            <a:endParaRPr lang="zh-CN" altLang="en-US" sz="2800" b="0" dirty="0">
              <a:solidFill>
                <a:srgbClr val="294A5A"/>
              </a:solidFill>
            </a:endParaRPr>
          </a:p>
        </p:txBody>
      </p:sp>
      <p:sp>
        <p:nvSpPr>
          <p:cNvPr id="52" name="Freeform 7"/>
          <p:cNvSpPr>
            <a:spLocks/>
          </p:cNvSpPr>
          <p:nvPr/>
        </p:nvSpPr>
        <p:spPr bwMode="auto">
          <a:xfrm>
            <a:off x="10661651" y="5151828"/>
            <a:ext cx="1318104" cy="1319545"/>
          </a:xfrm>
          <a:custGeom>
            <a:avLst/>
            <a:gdLst>
              <a:gd name="T0" fmla="*/ 2199 w 2504"/>
              <a:gd name="T1" fmla="*/ 0 h 2504"/>
              <a:gd name="T2" fmla="*/ 2504 w 2504"/>
              <a:gd name="T3" fmla="*/ 0 h 2504"/>
              <a:gd name="T4" fmla="*/ 2504 w 2504"/>
              <a:gd name="T5" fmla="*/ 2504 h 2504"/>
              <a:gd name="T6" fmla="*/ 0 w 2504"/>
              <a:gd name="T7" fmla="*/ 2504 h 2504"/>
              <a:gd name="T8" fmla="*/ 0 w 2504"/>
              <a:gd name="T9" fmla="*/ 2199 h 2504"/>
              <a:gd name="T10" fmla="*/ 1970 w 2504"/>
              <a:gd name="T11" fmla="*/ 2199 h 2504"/>
              <a:gd name="T12" fmla="*/ 87 w 2504"/>
              <a:gd name="T13" fmla="*/ 315 h 2504"/>
              <a:gd name="T14" fmla="*/ 303 w 2504"/>
              <a:gd name="T15" fmla="*/ 99 h 2504"/>
              <a:gd name="T16" fmla="*/ 2199 w 2504"/>
              <a:gd name="T17" fmla="*/ 1996 h 2504"/>
              <a:gd name="T18" fmla="*/ 2199 w 2504"/>
              <a:gd name="T19" fmla="*/ 0 h 2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04" h="2504">
                <a:moveTo>
                  <a:pt x="2199" y="0"/>
                </a:moveTo>
                <a:lnTo>
                  <a:pt x="2504" y="0"/>
                </a:lnTo>
                <a:lnTo>
                  <a:pt x="2504" y="2504"/>
                </a:lnTo>
                <a:lnTo>
                  <a:pt x="0" y="2504"/>
                </a:lnTo>
                <a:lnTo>
                  <a:pt x="0" y="2199"/>
                </a:lnTo>
                <a:lnTo>
                  <a:pt x="1970" y="2199"/>
                </a:lnTo>
                <a:lnTo>
                  <a:pt x="87" y="315"/>
                </a:lnTo>
                <a:lnTo>
                  <a:pt x="303" y="99"/>
                </a:lnTo>
                <a:lnTo>
                  <a:pt x="2199" y="1996"/>
                </a:lnTo>
                <a:lnTo>
                  <a:pt x="2199" y="0"/>
                </a:lnTo>
                <a:close/>
              </a:path>
            </a:pathLst>
          </a:custGeom>
          <a:solidFill>
            <a:schemeClr val="accent1">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solidFill>
                <a:srgbClr val="294A5A"/>
              </a:solidFill>
            </a:endParaRPr>
          </a:p>
        </p:txBody>
      </p:sp>
      <p:sp>
        <p:nvSpPr>
          <p:cNvPr id="6" name="Rectangle 5"/>
          <p:cNvSpPr>
            <a:spLocks noChangeArrowheads="1"/>
          </p:cNvSpPr>
          <p:nvPr/>
        </p:nvSpPr>
        <p:spPr bwMode="auto">
          <a:xfrm>
            <a:off x="0" y="3933056"/>
            <a:ext cx="7145631" cy="81520"/>
          </a:xfrm>
          <a:prstGeom prst="rect">
            <a:avLst/>
          </a:pr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solidFill>
                <a:srgbClr val="294A5A"/>
              </a:solidFill>
            </a:endParaRPr>
          </a:p>
        </p:txBody>
      </p:sp>
      <p:sp>
        <p:nvSpPr>
          <p:cNvPr id="7" name="Rectangle 6"/>
          <p:cNvSpPr>
            <a:spLocks noChangeArrowheads="1"/>
          </p:cNvSpPr>
          <p:nvPr/>
        </p:nvSpPr>
        <p:spPr bwMode="auto">
          <a:xfrm>
            <a:off x="7133089" y="3933056"/>
            <a:ext cx="1266711" cy="81520"/>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solidFill>
                <a:srgbClr val="294A5A"/>
              </a:solidFill>
            </a:endParaRPr>
          </a:p>
        </p:txBody>
      </p:sp>
      <p:sp>
        <p:nvSpPr>
          <p:cNvPr id="8" name="Rectangle 7"/>
          <p:cNvSpPr>
            <a:spLocks noChangeArrowheads="1"/>
          </p:cNvSpPr>
          <p:nvPr/>
        </p:nvSpPr>
        <p:spPr bwMode="auto">
          <a:xfrm>
            <a:off x="8399801" y="3933056"/>
            <a:ext cx="1265144" cy="81520"/>
          </a:xfrm>
          <a:prstGeom prst="rect">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rgbClr val="294A5A"/>
              </a:solidFill>
            </a:endParaRPr>
          </a:p>
        </p:txBody>
      </p:sp>
      <p:sp>
        <p:nvSpPr>
          <p:cNvPr id="9" name="Rectangle 8"/>
          <p:cNvSpPr>
            <a:spLocks noChangeArrowheads="1"/>
          </p:cNvSpPr>
          <p:nvPr/>
        </p:nvSpPr>
        <p:spPr bwMode="auto">
          <a:xfrm>
            <a:off x="9664945" y="3933056"/>
            <a:ext cx="1266711" cy="81520"/>
          </a:xfrm>
          <a:prstGeom prst="rect">
            <a:avLst/>
          </a:pr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solidFill>
                <a:srgbClr val="294A5A"/>
              </a:solidFill>
            </a:endParaRPr>
          </a:p>
        </p:txBody>
      </p:sp>
      <p:sp>
        <p:nvSpPr>
          <p:cNvPr id="10" name="Rectangle 9"/>
          <p:cNvSpPr>
            <a:spLocks noChangeArrowheads="1"/>
          </p:cNvSpPr>
          <p:nvPr/>
        </p:nvSpPr>
        <p:spPr bwMode="auto">
          <a:xfrm>
            <a:off x="10931656" y="3933056"/>
            <a:ext cx="1265144" cy="81520"/>
          </a:xfrm>
          <a:prstGeom prst="rect">
            <a:avLst/>
          </a:pr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solidFill>
                <a:srgbClr val="294A5A"/>
              </a:solidFill>
            </a:endParaRPr>
          </a:p>
        </p:txBody>
      </p:sp>
    </p:spTree>
    <p:extLst>
      <p:ext uri="{BB962C8B-B14F-4D97-AF65-F5344CB8AC3E}">
        <p14:creationId xmlns:p14="http://schemas.microsoft.com/office/powerpoint/2010/main" val="1411828717"/>
      </p:ext>
    </p:extLst>
  </p:cSld>
  <p:clrMapOvr>
    <a:masterClrMapping/>
  </p:clrMapOvr>
  <mc:AlternateContent xmlns:mc="http://schemas.openxmlformats.org/markup-compatibility/2006">
    <mc:Choice xmlns:p14="http://schemas.microsoft.com/office/powerpoint/2010/main" Requires="p14">
      <p:transition spd="slow" p14:dur="2000" advTm="8843">
        <p14:flash/>
      </p:transition>
    </mc:Choice>
    <mc:Fallback>
      <p:transition spd="slow" advTm="8843">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2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20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20000">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31" presetClass="entr" presetSubtype="0"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 calcmode="lin" valueType="num">
                                          <p:cBhvr>
                                            <p:cTn id="14" dur="500" fill="hold"/>
                                            <p:tgtEl>
                                              <p:spTgt spid="7"/>
                                            </p:tgtEl>
                                            <p:attrNameLst>
                                              <p:attrName>style.rotation</p:attrName>
                                            </p:attrNameLst>
                                          </p:cBhvr>
                                          <p:tavLst>
                                            <p:tav tm="0">
                                              <p:val>
                                                <p:fltVal val="90"/>
                                              </p:val>
                                            </p:tav>
                                            <p:tav tm="100000">
                                              <p:val>
                                                <p:fltVal val="0"/>
                                              </p:val>
                                            </p:tav>
                                          </p:tavLst>
                                        </p:anim>
                                        <p:animEffect transition="in" filter="fade">
                                          <p:cBhvr>
                                            <p:cTn id="15" dur="500"/>
                                            <p:tgtEl>
                                              <p:spTgt spid="7"/>
                                            </p:tgtEl>
                                          </p:cBhvr>
                                        </p:animEffect>
                                      </p:childTnLst>
                                    </p:cTn>
                                  </p:par>
                                  <p:par>
                                    <p:cTn id="16" presetID="31" presetClass="entr" presetSubtype="0" fill="hold" grpId="0" nodeType="withEffect">
                                      <p:stCondLst>
                                        <p:cond delay="100"/>
                                      </p:stCondLst>
                                      <p:childTnLst>
                                        <p:set>
                                          <p:cBhvr>
                                            <p:cTn id="17" dur="1" fill="hold">
                                              <p:stCondLst>
                                                <p:cond delay="0"/>
                                              </p:stCondLst>
                                            </p:cTn>
                                            <p:tgtEl>
                                              <p:spTgt spid="8"/>
                                            </p:tgtEl>
                                            <p:attrNameLst>
                                              <p:attrName>style.visibility</p:attrName>
                                            </p:attrNameLst>
                                          </p:cBhvr>
                                          <p:to>
                                            <p:strVal val="visible"/>
                                          </p:to>
                                        </p:set>
                                        <p:anim calcmode="lin" valueType="num">
                                          <p:cBhvr>
                                            <p:cTn id="18" dur="500" fill="hold"/>
                                            <p:tgtEl>
                                              <p:spTgt spid="8"/>
                                            </p:tgtEl>
                                            <p:attrNameLst>
                                              <p:attrName>ppt_w</p:attrName>
                                            </p:attrNameLst>
                                          </p:cBhvr>
                                          <p:tavLst>
                                            <p:tav tm="0">
                                              <p:val>
                                                <p:fltVal val="0"/>
                                              </p:val>
                                            </p:tav>
                                            <p:tav tm="100000">
                                              <p:val>
                                                <p:strVal val="#ppt_w"/>
                                              </p:val>
                                            </p:tav>
                                          </p:tavLst>
                                        </p:anim>
                                        <p:anim calcmode="lin" valueType="num">
                                          <p:cBhvr>
                                            <p:cTn id="19" dur="500" fill="hold"/>
                                            <p:tgtEl>
                                              <p:spTgt spid="8"/>
                                            </p:tgtEl>
                                            <p:attrNameLst>
                                              <p:attrName>ppt_h</p:attrName>
                                            </p:attrNameLst>
                                          </p:cBhvr>
                                          <p:tavLst>
                                            <p:tav tm="0">
                                              <p:val>
                                                <p:fltVal val="0"/>
                                              </p:val>
                                            </p:tav>
                                            <p:tav tm="100000">
                                              <p:val>
                                                <p:strVal val="#ppt_h"/>
                                              </p:val>
                                            </p:tav>
                                          </p:tavLst>
                                        </p:anim>
                                        <p:anim calcmode="lin" valueType="num">
                                          <p:cBhvr>
                                            <p:cTn id="20" dur="500" fill="hold"/>
                                            <p:tgtEl>
                                              <p:spTgt spid="8"/>
                                            </p:tgtEl>
                                            <p:attrNameLst>
                                              <p:attrName>style.rotation</p:attrName>
                                            </p:attrNameLst>
                                          </p:cBhvr>
                                          <p:tavLst>
                                            <p:tav tm="0">
                                              <p:val>
                                                <p:fltVal val="90"/>
                                              </p:val>
                                            </p:tav>
                                            <p:tav tm="100000">
                                              <p:val>
                                                <p:fltVal val="0"/>
                                              </p:val>
                                            </p:tav>
                                          </p:tavLst>
                                        </p:anim>
                                        <p:animEffect transition="in" filter="fade">
                                          <p:cBhvr>
                                            <p:cTn id="21" dur="500"/>
                                            <p:tgtEl>
                                              <p:spTgt spid="8"/>
                                            </p:tgtEl>
                                          </p:cBhvr>
                                        </p:animEffect>
                                      </p:childTnLst>
                                    </p:cTn>
                                  </p:par>
                                  <p:par>
                                    <p:cTn id="22" presetID="31" presetClass="entr" presetSubtype="0" fill="hold" grpId="0" nodeType="withEffect">
                                      <p:stCondLst>
                                        <p:cond delay="200"/>
                                      </p:stCondLst>
                                      <p:childTnLst>
                                        <p:set>
                                          <p:cBhvr>
                                            <p:cTn id="23" dur="1" fill="hold">
                                              <p:stCondLst>
                                                <p:cond delay="0"/>
                                              </p:stCondLst>
                                            </p:cTn>
                                            <p:tgtEl>
                                              <p:spTgt spid="9"/>
                                            </p:tgtEl>
                                            <p:attrNameLst>
                                              <p:attrName>style.visibility</p:attrName>
                                            </p:attrNameLst>
                                          </p:cBhvr>
                                          <p:to>
                                            <p:strVal val="visible"/>
                                          </p:to>
                                        </p:set>
                                        <p:anim calcmode="lin" valueType="num">
                                          <p:cBhvr>
                                            <p:cTn id="24" dur="500" fill="hold"/>
                                            <p:tgtEl>
                                              <p:spTgt spid="9"/>
                                            </p:tgtEl>
                                            <p:attrNameLst>
                                              <p:attrName>ppt_w</p:attrName>
                                            </p:attrNameLst>
                                          </p:cBhvr>
                                          <p:tavLst>
                                            <p:tav tm="0">
                                              <p:val>
                                                <p:fltVal val="0"/>
                                              </p:val>
                                            </p:tav>
                                            <p:tav tm="100000">
                                              <p:val>
                                                <p:strVal val="#ppt_w"/>
                                              </p:val>
                                            </p:tav>
                                          </p:tavLst>
                                        </p:anim>
                                        <p:anim calcmode="lin" valueType="num">
                                          <p:cBhvr>
                                            <p:cTn id="25" dur="500" fill="hold"/>
                                            <p:tgtEl>
                                              <p:spTgt spid="9"/>
                                            </p:tgtEl>
                                            <p:attrNameLst>
                                              <p:attrName>ppt_h</p:attrName>
                                            </p:attrNameLst>
                                          </p:cBhvr>
                                          <p:tavLst>
                                            <p:tav tm="0">
                                              <p:val>
                                                <p:fltVal val="0"/>
                                              </p:val>
                                            </p:tav>
                                            <p:tav tm="100000">
                                              <p:val>
                                                <p:strVal val="#ppt_h"/>
                                              </p:val>
                                            </p:tav>
                                          </p:tavLst>
                                        </p:anim>
                                        <p:anim calcmode="lin" valueType="num">
                                          <p:cBhvr>
                                            <p:cTn id="26" dur="500" fill="hold"/>
                                            <p:tgtEl>
                                              <p:spTgt spid="9"/>
                                            </p:tgtEl>
                                            <p:attrNameLst>
                                              <p:attrName>style.rotation</p:attrName>
                                            </p:attrNameLst>
                                          </p:cBhvr>
                                          <p:tavLst>
                                            <p:tav tm="0">
                                              <p:val>
                                                <p:fltVal val="90"/>
                                              </p:val>
                                            </p:tav>
                                            <p:tav tm="100000">
                                              <p:val>
                                                <p:fltVal val="0"/>
                                              </p:val>
                                            </p:tav>
                                          </p:tavLst>
                                        </p:anim>
                                        <p:animEffect transition="in" filter="fade">
                                          <p:cBhvr>
                                            <p:cTn id="27" dur="500"/>
                                            <p:tgtEl>
                                              <p:spTgt spid="9"/>
                                            </p:tgtEl>
                                          </p:cBhvr>
                                        </p:animEffect>
                                      </p:childTnLst>
                                    </p:cTn>
                                  </p:par>
                                  <p:par>
                                    <p:cTn id="28" presetID="31" presetClass="entr" presetSubtype="0" fill="hold" grpId="0" nodeType="withEffect">
                                      <p:stCondLst>
                                        <p:cond delay="300"/>
                                      </p:stCondLst>
                                      <p:childTnLst>
                                        <p:set>
                                          <p:cBhvr>
                                            <p:cTn id="29" dur="1" fill="hold">
                                              <p:stCondLst>
                                                <p:cond delay="0"/>
                                              </p:stCondLst>
                                            </p:cTn>
                                            <p:tgtEl>
                                              <p:spTgt spid="10"/>
                                            </p:tgtEl>
                                            <p:attrNameLst>
                                              <p:attrName>style.visibility</p:attrName>
                                            </p:attrNameLst>
                                          </p:cBhvr>
                                          <p:to>
                                            <p:strVal val="visible"/>
                                          </p:to>
                                        </p:set>
                                        <p:anim calcmode="lin" valueType="num">
                                          <p:cBhvr>
                                            <p:cTn id="30" dur="500" fill="hold"/>
                                            <p:tgtEl>
                                              <p:spTgt spid="10"/>
                                            </p:tgtEl>
                                            <p:attrNameLst>
                                              <p:attrName>ppt_w</p:attrName>
                                            </p:attrNameLst>
                                          </p:cBhvr>
                                          <p:tavLst>
                                            <p:tav tm="0">
                                              <p:val>
                                                <p:fltVal val="0"/>
                                              </p:val>
                                            </p:tav>
                                            <p:tav tm="100000">
                                              <p:val>
                                                <p:strVal val="#ppt_w"/>
                                              </p:val>
                                            </p:tav>
                                          </p:tavLst>
                                        </p:anim>
                                        <p:anim calcmode="lin" valueType="num">
                                          <p:cBhvr>
                                            <p:cTn id="31" dur="500" fill="hold"/>
                                            <p:tgtEl>
                                              <p:spTgt spid="10"/>
                                            </p:tgtEl>
                                            <p:attrNameLst>
                                              <p:attrName>ppt_h</p:attrName>
                                            </p:attrNameLst>
                                          </p:cBhvr>
                                          <p:tavLst>
                                            <p:tav tm="0">
                                              <p:val>
                                                <p:fltVal val="0"/>
                                              </p:val>
                                            </p:tav>
                                            <p:tav tm="100000">
                                              <p:val>
                                                <p:strVal val="#ppt_h"/>
                                              </p:val>
                                            </p:tav>
                                          </p:tavLst>
                                        </p:anim>
                                        <p:anim calcmode="lin" valueType="num">
                                          <p:cBhvr>
                                            <p:cTn id="32" dur="500" fill="hold"/>
                                            <p:tgtEl>
                                              <p:spTgt spid="10"/>
                                            </p:tgtEl>
                                            <p:attrNameLst>
                                              <p:attrName>style.rotation</p:attrName>
                                            </p:attrNameLst>
                                          </p:cBhvr>
                                          <p:tavLst>
                                            <p:tav tm="0">
                                              <p:val>
                                                <p:fltVal val="90"/>
                                              </p:val>
                                            </p:tav>
                                            <p:tav tm="100000">
                                              <p:val>
                                                <p:fltVal val="0"/>
                                              </p:val>
                                            </p:tav>
                                          </p:tavLst>
                                        </p:anim>
                                        <p:animEffect transition="in" filter="fade">
                                          <p:cBhvr>
                                            <p:cTn id="33" dur="500"/>
                                            <p:tgtEl>
                                              <p:spTgt spid="10"/>
                                            </p:tgtEl>
                                          </p:cBhvr>
                                        </p:animEffect>
                                      </p:childTnLst>
                                    </p:cTn>
                                  </p:par>
                                </p:childTnLst>
                              </p:cTn>
                            </p:par>
                            <p:par>
                              <p:cTn id="34" fill="hold">
                                <p:stCondLst>
                                  <p:cond delay="1800"/>
                                </p:stCondLst>
                                <p:childTnLst>
                                  <p:par>
                                    <p:cTn id="35" presetID="22" presetClass="entr" presetSubtype="4" fill="hold" nodeType="afterEffect">
                                      <p:stCondLst>
                                        <p:cond delay="0"/>
                                      </p:stCondLst>
                                      <p:childTnLst>
                                        <p:set>
                                          <p:cBhvr>
                                            <p:cTn id="36" dur="1" fill="hold">
                                              <p:stCondLst>
                                                <p:cond delay="0"/>
                                              </p:stCondLst>
                                            </p:cTn>
                                            <p:tgtEl>
                                              <p:spTgt spid="3"/>
                                            </p:tgtEl>
                                            <p:attrNameLst>
                                              <p:attrName>style.visibility</p:attrName>
                                            </p:attrNameLst>
                                          </p:cBhvr>
                                          <p:to>
                                            <p:strVal val="visible"/>
                                          </p:to>
                                        </p:set>
                                        <p:animEffect transition="in" filter="wipe(down)">
                                          <p:cBhvr>
                                            <p:cTn id="37" dur="1000"/>
                                            <p:tgtEl>
                                              <p:spTgt spid="3"/>
                                            </p:tgtEl>
                                          </p:cBhvr>
                                        </p:animEffect>
                                      </p:childTnLst>
                                    </p:cTn>
                                  </p:par>
                                </p:childTnLst>
                              </p:cTn>
                            </p:par>
                            <p:par>
                              <p:cTn id="38" fill="hold">
                                <p:stCondLst>
                                  <p:cond delay="2800"/>
                                </p:stCondLst>
                                <p:childTnLst>
                                  <p:par>
                                    <p:cTn id="39" presetID="22" presetClass="entr" presetSubtype="8" fill="hold" grpId="0" nodeType="afterEffect">
                                      <p:stCondLst>
                                        <p:cond delay="0"/>
                                      </p:stCondLst>
                                      <p:childTnLst>
                                        <p:set>
                                          <p:cBhvr>
                                            <p:cTn id="40" dur="1" fill="hold">
                                              <p:stCondLst>
                                                <p:cond delay="0"/>
                                              </p:stCondLst>
                                            </p:cTn>
                                            <p:tgtEl>
                                              <p:spTgt spid="46"/>
                                            </p:tgtEl>
                                            <p:attrNameLst>
                                              <p:attrName>style.visibility</p:attrName>
                                            </p:attrNameLst>
                                          </p:cBhvr>
                                          <p:to>
                                            <p:strVal val="visible"/>
                                          </p:to>
                                        </p:set>
                                        <p:animEffect transition="in" filter="wipe(left)">
                                          <p:cBhvr>
                                            <p:cTn id="41" dur="500"/>
                                            <p:tgtEl>
                                              <p:spTgt spid="46"/>
                                            </p:tgtEl>
                                          </p:cBhvr>
                                        </p:animEffect>
                                      </p:childTnLst>
                                    </p:cTn>
                                  </p:par>
                                </p:childTnLst>
                              </p:cTn>
                            </p:par>
                            <p:par>
                              <p:cTn id="42" fill="hold">
                                <p:stCondLst>
                                  <p:cond delay="3300"/>
                                </p:stCondLst>
                                <p:childTnLst>
                                  <p:par>
                                    <p:cTn id="43" presetID="31" presetClass="entr" presetSubtype="0" fill="hold" grpId="0" nodeType="afterEffect">
                                      <p:stCondLst>
                                        <p:cond delay="0"/>
                                      </p:stCondLst>
                                      <p:childTnLst>
                                        <p:set>
                                          <p:cBhvr>
                                            <p:cTn id="44" dur="1" fill="hold">
                                              <p:stCondLst>
                                                <p:cond delay="0"/>
                                              </p:stCondLst>
                                            </p:cTn>
                                            <p:tgtEl>
                                              <p:spTgt spid="43"/>
                                            </p:tgtEl>
                                            <p:attrNameLst>
                                              <p:attrName>style.visibility</p:attrName>
                                            </p:attrNameLst>
                                          </p:cBhvr>
                                          <p:to>
                                            <p:strVal val="visible"/>
                                          </p:to>
                                        </p:set>
                                        <p:anim calcmode="lin" valueType="num">
                                          <p:cBhvr>
                                            <p:cTn id="45" dur="500" fill="hold"/>
                                            <p:tgtEl>
                                              <p:spTgt spid="43"/>
                                            </p:tgtEl>
                                            <p:attrNameLst>
                                              <p:attrName>ppt_w</p:attrName>
                                            </p:attrNameLst>
                                          </p:cBhvr>
                                          <p:tavLst>
                                            <p:tav tm="0">
                                              <p:val>
                                                <p:fltVal val="0"/>
                                              </p:val>
                                            </p:tav>
                                            <p:tav tm="100000">
                                              <p:val>
                                                <p:strVal val="#ppt_w"/>
                                              </p:val>
                                            </p:tav>
                                          </p:tavLst>
                                        </p:anim>
                                        <p:anim calcmode="lin" valueType="num">
                                          <p:cBhvr>
                                            <p:cTn id="46" dur="500" fill="hold"/>
                                            <p:tgtEl>
                                              <p:spTgt spid="43"/>
                                            </p:tgtEl>
                                            <p:attrNameLst>
                                              <p:attrName>ppt_h</p:attrName>
                                            </p:attrNameLst>
                                          </p:cBhvr>
                                          <p:tavLst>
                                            <p:tav tm="0">
                                              <p:val>
                                                <p:fltVal val="0"/>
                                              </p:val>
                                            </p:tav>
                                            <p:tav tm="100000">
                                              <p:val>
                                                <p:strVal val="#ppt_h"/>
                                              </p:val>
                                            </p:tav>
                                          </p:tavLst>
                                        </p:anim>
                                        <p:anim calcmode="lin" valueType="num">
                                          <p:cBhvr>
                                            <p:cTn id="47" dur="500" fill="hold"/>
                                            <p:tgtEl>
                                              <p:spTgt spid="43"/>
                                            </p:tgtEl>
                                            <p:attrNameLst>
                                              <p:attrName>style.rotation</p:attrName>
                                            </p:attrNameLst>
                                          </p:cBhvr>
                                          <p:tavLst>
                                            <p:tav tm="0">
                                              <p:val>
                                                <p:fltVal val="90"/>
                                              </p:val>
                                            </p:tav>
                                            <p:tav tm="100000">
                                              <p:val>
                                                <p:fltVal val="0"/>
                                              </p:val>
                                            </p:tav>
                                          </p:tavLst>
                                        </p:anim>
                                        <p:animEffect transition="in" filter="fade">
                                          <p:cBhvr>
                                            <p:cTn id="48" dur="500"/>
                                            <p:tgtEl>
                                              <p:spTgt spid="43"/>
                                            </p:tgtEl>
                                          </p:cBhvr>
                                        </p:animEffect>
                                      </p:childTnLst>
                                    </p:cTn>
                                  </p:par>
                                </p:childTnLst>
                              </p:cTn>
                            </p:par>
                            <p:par>
                              <p:cTn id="49" fill="hold">
                                <p:stCondLst>
                                  <p:cond delay="3800"/>
                                </p:stCondLst>
                                <p:childTnLst>
                                  <p:par>
                                    <p:cTn id="50" presetID="2" presetClass="entr" presetSubtype="12" fill="hold" nodeType="afterEffect">
                                      <p:stCondLst>
                                        <p:cond delay="0"/>
                                      </p:stCondLst>
                                      <p:childTnLst>
                                        <p:set>
                                          <p:cBhvr>
                                            <p:cTn id="51" dur="1" fill="hold">
                                              <p:stCondLst>
                                                <p:cond delay="0"/>
                                              </p:stCondLst>
                                            </p:cTn>
                                            <p:tgtEl>
                                              <p:spTgt spid="24"/>
                                            </p:tgtEl>
                                            <p:attrNameLst>
                                              <p:attrName>style.visibility</p:attrName>
                                            </p:attrNameLst>
                                          </p:cBhvr>
                                          <p:to>
                                            <p:strVal val="visible"/>
                                          </p:to>
                                        </p:set>
                                        <p:anim calcmode="lin" valueType="num">
                                          <p:cBhvr additive="base">
                                            <p:cTn id="52" dur="500" fill="hold"/>
                                            <p:tgtEl>
                                              <p:spTgt spid="24"/>
                                            </p:tgtEl>
                                            <p:attrNameLst>
                                              <p:attrName>ppt_x</p:attrName>
                                            </p:attrNameLst>
                                          </p:cBhvr>
                                          <p:tavLst>
                                            <p:tav tm="0">
                                              <p:val>
                                                <p:strVal val="0-#ppt_w/2"/>
                                              </p:val>
                                            </p:tav>
                                            <p:tav tm="100000">
                                              <p:val>
                                                <p:strVal val="#ppt_x"/>
                                              </p:val>
                                            </p:tav>
                                          </p:tavLst>
                                        </p:anim>
                                        <p:anim calcmode="lin" valueType="num">
                                          <p:cBhvr additive="base">
                                            <p:cTn id="53" dur="500" fill="hold"/>
                                            <p:tgtEl>
                                              <p:spTgt spid="24"/>
                                            </p:tgtEl>
                                            <p:attrNameLst>
                                              <p:attrName>ppt_y</p:attrName>
                                            </p:attrNameLst>
                                          </p:cBhvr>
                                          <p:tavLst>
                                            <p:tav tm="0">
                                              <p:val>
                                                <p:strVal val="1+#ppt_h/2"/>
                                              </p:val>
                                            </p:tav>
                                            <p:tav tm="100000">
                                              <p:val>
                                                <p:strVal val="#ppt_y"/>
                                              </p:val>
                                            </p:tav>
                                          </p:tavLst>
                                        </p:anim>
                                      </p:childTnLst>
                                    </p:cTn>
                                  </p:par>
                                  <p:par>
                                    <p:cTn id="54" presetID="2" presetClass="entr" presetSubtype="12" fill="hold" nodeType="withEffect">
                                      <p:stCondLst>
                                        <p:cond delay="100"/>
                                      </p:stCondLst>
                                      <p:childTnLst>
                                        <p:set>
                                          <p:cBhvr>
                                            <p:cTn id="55" dur="1" fill="hold">
                                              <p:stCondLst>
                                                <p:cond delay="0"/>
                                              </p:stCondLst>
                                            </p:cTn>
                                            <p:tgtEl>
                                              <p:spTgt spid="36"/>
                                            </p:tgtEl>
                                            <p:attrNameLst>
                                              <p:attrName>style.visibility</p:attrName>
                                            </p:attrNameLst>
                                          </p:cBhvr>
                                          <p:to>
                                            <p:strVal val="visible"/>
                                          </p:to>
                                        </p:set>
                                        <p:anim calcmode="lin" valueType="num">
                                          <p:cBhvr additive="base">
                                            <p:cTn id="56" dur="500" fill="hold"/>
                                            <p:tgtEl>
                                              <p:spTgt spid="36"/>
                                            </p:tgtEl>
                                            <p:attrNameLst>
                                              <p:attrName>ppt_x</p:attrName>
                                            </p:attrNameLst>
                                          </p:cBhvr>
                                          <p:tavLst>
                                            <p:tav tm="0">
                                              <p:val>
                                                <p:strVal val="0-#ppt_w/2"/>
                                              </p:val>
                                            </p:tav>
                                            <p:tav tm="100000">
                                              <p:val>
                                                <p:strVal val="#ppt_x"/>
                                              </p:val>
                                            </p:tav>
                                          </p:tavLst>
                                        </p:anim>
                                        <p:anim calcmode="lin" valueType="num">
                                          <p:cBhvr additive="base">
                                            <p:cTn id="57" dur="500" fill="hold"/>
                                            <p:tgtEl>
                                              <p:spTgt spid="36"/>
                                            </p:tgtEl>
                                            <p:attrNameLst>
                                              <p:attrName>ppt_y</p:attrName>
                                            </p:attrNameLst>
                                          </p:cBhvr>
                                          <p:tavLst>
                                            <p:tav tm="0">
                                              <p:val>
                                                <p:strVal val="1+#ppt_h/2"/>
                                              </p:val>
                                            </p:tav>
                                            <p:tav tm="100000">
                                              <p:val>
                                                <p:strVal val="#ppt_y"/>
                                              </p:val>
                                            </p:tav>
                                          </p:tavLst>
                                        </p:anim>
                                      </p:childTnLst>
                                    </p:cTn>
                                  </p:par>
                                  <p:par>
                                    <p:cTn id="58" presetID="2" presetClass="entr" presetSubtype="12" fill="hold" nodeType="withEffect">
                                      <p:stCondLst>
                                        <p:cond delay="200"/>
                                      </p:stCondLst>
                                      <p:childTnLst>
                                        <p:set>
                                          <p:cBhvr>
                                            <p:cTn id="59" dur="1" fill="hold">
                                              <p:stCondLst>
                                                <p:cond delay="0"/>
                                              </p:stCondLst>
                                            </p:cTn>
                                            <p:tgtEl>
                                              <p:spTgt spid="37"/>
                                            </p:tgtEl>
                                            <p:attrNameLst>
                                              <p:attrName>style.visibility</p:attrName>
                                            </p:attrNameLst>
                                          </p:cBhvr>
                                          <p:to>
                                            <p:strVal val="visible"/>
                                          </p:to>
                                        </p:set>
                                        <p:anim calcmode="lin" valueType="num">
                                          <p:cBhvr additive="base">
                                            <p:cTn id="60" dur="500" fill="hold"/>
                                            <p:tgtEl>
                                              <p:spTgt spid="37"/>
                                            </p:tgtEl>
                                            <p:attrNameLst>
                                              <p:attrName>ppt_x</p:attrName>
                                            </p:attrNameLst>
                                          </p:cBhvr>
                                          <p:tavLst>
                                            <p:tav tm="0">
                                              <p:val>
                                                <p:strVal val="0-#ppt_w/2"/>
                                              </p:val>
                                            </p:tav>
                                            <p:tav tm="100000">
                                              <p:val>
                                                <p:strVal val="#ppt_x"/>
                                              </p:val>
                                            </p:tav>
                                          </p:tavLst>
                                        </p:anim>
                                        <p:anim calcmode="lin" valueType="num">
                                          <p:cBhvr additive="base">
                                            <p:cTn id="61" dur="500" fill="hold"/>
                                            <p:tgtEl>
                                              <p:spTgt spid="37"/>
                                            </p:tgtEl>
                                            <p:attrNameLst>
                                              <p:attrName>ppt_y</p:attrName>
                                            </p:attrNameLst>
                                          </p:cBhvr>
                                          <p:tavLst>
                                            <p:tav tm="0">
                                              <p:val>
                                                <p:strVal val="1+#ppt_h/2"/>
                                              </p:val>
                                            </p:tav>
                                            <p:tav tm="100000">
                                              <p:val>
                                                <p:strVal val="#ppt_y"/>
                                              </p:val>
                                            </p:tav>
                                          </p:tavLst>
                                        </p:anim>
                                      </p:childTnLst>
                                    </p:cTn>
                                  </p:par>
                                  <p:par>
                                    <p:cTn id="62" presetID="2" presetClass="entr" presetSubtype="12" fill="hold" nodeType="withEffect">
                                      <p:stCondLst>
                                        <p:cond delay="300"/>
                                      </p:stCondLst>
                                      <p:childTnLst>
                                        <p:set>
                                          <p:cBhvr>
                                            <p:cTn id="63" dur="1" fill="hold">
                                              <p:stCondLst>
                                                <p:cond delay="0"/>
                                              </p:stCondLst>
                                            </p:cTn>
                                            <p:tgtEl>
                                              <p:spTgt spid="40"/>
                                            </p:tgtEl>
                                            <p:attrNameLst>
                                              <p:attrName>style.visibility</p:attrName>
                                            </p:attrNameLst>
                                          </p:cBhvr>
                                          <p:to>
                                            <p:strVal val="visible"/>
                                          </p:to>
                                        </p:set>
                                        <p:anim calcmode="lin" valueType="num">
                                          <p:cBhvr additive="base">
                                            <p:cTn id="64" dur="500" fill="hold"/>
                                            <p:tgtEl>
                                              <p:spTgt spid="40"/>
                                            </p:tgtEl>
                                            <p:attrNameLst>
                                              <p:attrName>ppt_x</p:attrName>
                                            </p:attrNameLst>
                                          </p:cBhvr>
                                          <p:tavLst>
                                            <p:tav tm="0">
                                              <p:val>
                                                <p:strVal val="0-#ppt_w/2"/>
                                              </p:val>
                                            </p:tav>
                                            <p:tav tm="100000">
                                              <p:val>
                                                <p:strVal val="#ppt_x"/>
                                              </p:val>
                                            </p:tav>
                                          </p:tavLst>
                                        </p:anim>
                                        <p:anim calcmode="lin" valueType="num">
                                          <p:cBhvr additive="base">
                                            <p:cTn id="65" dur="500" fill="hold"/>
                                            <p:tgtEl>
                                              <p:spTgt spid="40"/>
                                            </p:tgtEl>
                                            <p:attrNameLst>
                                              <p:attrName>ppt_y</p:attrName>
                                            </p:attrNameLst>
                                          </p:cBhvr>
                                          <p:tavLst>
                                            <p:tav tm="0">
                                              <p:val>
                                                <p:strVal val="1+#ppt_h/2"/>
                                              </p:val>
                                            </p:tav>
                                            <p:tav tm="100000">
                                              <p:val>
                                                <p:strVal val="#ppt_y"/>
                                              </p:val>
                                            </p:tav>
                                          </p:tavLst>
                                        </p:anim>
                                      </p:childTnLst>
                                    </p:cTn>
                                  </p:par>
                                  <p:par>
                                    <p:cTn id="66" presetID="2" presetClass="entr" presetSubtype="12" fill="hold" nodeType="withEffect">
                                      <p:stCondLst>
                                        <p:cond delay="400"/>
                                      </p:stCondLst>
                                      <p:childTnLst>
                                        <p:set>
                                          <p:cBhvr>
                                            <p:cTn id="67" dur="1" fill="hold">
                                              <p:stCondLst>
                                                <p:cond delay="0"/>
                                              </p:stCondLst>
                                            </p:cTn>
                                            <p:tgtEl>
                                              <p:spTgt spid="41"/>
                                            </p:tgtEl>
                                            <p:attrNameLst>
                                              <p:attrName>style.visibility</p:attrName>
                                            </p:attrNameLst>
                                          </p:cBhvr>
                                          <p:to>
                                            <p:strVal val="visible"/>
                                          </p:to>
                                        </p:set>
                                        <p:anim calcmode="lin" valueType="num">
                                          <p:cBhvr additive="base">
                                            <p:cTn id="68" dur="500" fill="hold"/>
                                            <p:tgtEl>
                                              <p:spTgt spid="41"/>
                                            </p:tgtEl>
                                            <p:attrNameLst>
                                              <p:attrName>ppt_x</p:attrName>
                                            </p:attrNameLst>
                                          </p:cBhvr>
                                          <p:tavLst>
                                            <p:tav tm="0">
                                              <p:val>
                                                <p:strVal val="0-#ppt_w/2"/>
                                              </p:val>
                                            </p:tav>
                                            <p:tav tm="100000">
                                              <p:val>
                                                <p:strVal val="#ppt_x"/>
                                              </p:val>
                                            </p:tav>
                                          </p:tavLst>
                                        </p:anim>
                                        <p:anim calcmode="lin" valueType="num">
                                          <p:cBhvr additive="base">
                                            <p:cTn id="69" dur="500" fill="hold"/>
                                            <p:tgtEl>
                                              <p:spTgt spid="41"/>
                                            </p:tgtEl>
                                            <p:attrNameLst>
                                              <p:attrName>ppt_y</p:attrName>
                                            </p:attrNameLst>
                                          </p:cBhvr>
                                          <p:tavLst>
                                            <p:tav tm="0">
                                              <p:val>
                                                <p:strVal val="1+#ppt_h/2"/>
                                              </p:val>
                                            </p:tav>
                                            <p:tav tm="100000">
                                              <p:val>
                                                <p:strVal val="#ppt_y"/>
                                              </p:val>
                                            </p:tav>
                                          </p:tavLst>
                                        </p:anim>
                                      </p:childTnLst>
                                    </p:cTn>
                                  </p:par>
                                </p:childTnLst>
                              </p:cTn>
                            </p:par>
                            <p:par>
                              <p:cTn id="70" fill="hold">
                                <p:stCondLst>
                                  <p:cond delay="4700"/>
                                </p:stCondLst>
                                <p:childTnLst>
                                  <p:par>
                                    <p:cTn id="71" presetID="56" presetClass="entr" presetSubtype="0" fill="hold" grpId="0" nodeType="afterEffect">
                                      <p:stCondLst>
                                        <p:cond delay="0"/>
                                      </p:stCondLst>
                                      <p:iterate type="lt">
                                        <p:tmPct val="10000"/>
                                      </p:iterate>
                                      <p:childTnLst>
                                        <p:set>
                                          <p:cBhvr>
                                            <p:cTn id="72" dur="1" fill="hold">
                                              <p:stCondLst>
                                                <p:cond delay="0"/>
                                              </p:stCondLst>
                                            </p:cTn>
                                            <p:tgtEl>
                                              <p:spTgt spid="49"/>
                                            </p:tgtEl>
                                            <p:attrNameLst>
                                              <p:attrName>style.visibility</p:attrName>
                                            </p:attrNameLst>
                                          </p:cBhvr>
                                          <p:to>
                                            <p:strVal val="visible"/>
                                          </p:to>
                                        </p:set>
                                        <p:anim by="(-#ppt_w*2)" calcmode="lin" valueType="num">
                                          <p:cBhvr rctx="PPT">
                                            <p:cTn id="73" dur="500" autoRev="1" fill="hold">
                                              <p:stCondLst>
                                                <p:cond delay="0"/>
                                              </p:stCondLst>
                                            </p:cTn>
                                            <p:tgtEl>
                                              <p:spTgt spid="49"/>
                                            </p:tgtEl>
                                            <p:attrNameLst>
                                              <p:attrName>ppt_w</p:attrName>
                                            </p:attrNameLst>
                                          </p:cBhvr>
                                        </p:anim>
                                        <p:anim by="(#ppt_w*0.50)" calcmode="lin" valueType="num">
                                          <p:cBhvr>
                                            <p:cTn id="74" dur="500" decel="50000" autoRev="1" fill="hold">
                                              <p:stCondLst>
                                                <p:cond delay="0"/>
                                              </p:stCondLst>
                                            </p:cTn>
                                            <p:tgtEl>
                                              <p:spTgt spid="49"/>
                                            </p:tgtEl>
                                            <p:attrNameLst>
                                              <p:attrName>ppt_x</p:attrName>
                                            </p:attrNameLst>
                                          </p:cBhvr>
                                        </p:anim>
                                        <p:anim from="(-#ppt_h/2)" to="(#ppt_y)" calcmode="lin" valueType="num">
                                          <p:cBhvr>
                                            <p:cTn id="75" dur="1000" fill="hold">
                                              <p:stCondLst>
                                                <p:cond delay="0"/>
                                              </p:stCondLst>
                                            </p:cTn>
                                            <p:tgtEl>
                                              <p:spTgt spid="49"/>
                                            </p:tgtEl>
                                            <p:attrNameLst>
                                              <p:attrName>ppt_y</p:attrName>
                                            </p:attrNameLst>
                                          </p:cBhvr>
                                        </p:anim>
                                        <p:animRot by="21600000">
                                          <p:cBhvr>
                                            <p:cTn id="76" dur="1000" fill="hold">
                                              <p:stCondLst>
                                                <p:cond delay="0"/>
                                              </p:stCondLst>
                                            </p:cTn>
                                            <p:tgtEl>
                                              <p:spTgt spid="49"/>
                                            </p:tgtEl>
                                            <p:attrNameLst>
                                              <p:attrName>r</p:attrName>
                                            </p:attrNameLst>
                                          </p:cBhvr>
                                        </p:animRot>
                                      </p:childTnLst>
                                    </p:cTn>
                                  </p:par>
                                </p:childTnLst>
                              </p:cTn>
                            </p:par>
                            <p:par>
                              <p:cTn id="77" fill="hold">
                                <p:stCondLst>
                                  <p:cond delay="6400"/>
                                </p:stCondLst>
                                <p:childTnLst>
                                  <p:par>
                                    <p:cTn id="78" presetID="2" presetClass="entr" presetSubtype="6" fill="hold" grpId="0" nodeType="afterEffect">
                                      <p:stCondLst>
                                        <p:cond delay="0"/>
                                      </p:stCondLst>
                                      <p:childTnLst>
                                        <p:set>
                                          <p:cBhvr>
                                            <p:cTn id="79" dur="1" fill="hold">
                                              <p:stCondLst>
                                                <p:cond delay="0"/>
                                              </p:stCondLst>
                                            </p:cTn>
                                            <p:tgtEl>
                                              <p:spTgt spid="48"/>
                                            </p:tgtEl>
                                            <p:attrNameLst>
                                              <p:attrName>style.visibility</p:attrName>
                                            </p:attrNameLst>
                                          </p:cBhvr>
                                          <p:to>
                                            <p:strVal val="visible"/>
                                          </p:to>
                                        </p:set>
                                        <p:anim calcmode="lin" valueType="num">
                                          <p:cBhvr additive="base">
                                            <p:cTn id="80" dur="500" fill="hold"/>
                                            <p:tgtEl>
                                              <p:spTgt spid="48"/>
                                            </p:tgtEl>
                                            <p:attrNameLst>
                                              <p:attrName>ppt_x</p:attrName>
                                            </p:attrNameLst>
                                          </p:cBhvr>
                                          <p:tavLst>
                                            <p:tav tm="0">
                                              <p:val>
                                                <p:strVal val="1+#ppt_w/2"/>
                                              </p:val>
                                            </p:tav>
                                            <p:tav tm="100000">
                                              <p:val>
                                                <p:strVal val="#ppt_x"/>
                                              </p:val>
                                            </p:tav>
                                          </p:tavLst>
                                        </p:anim>
                                        <p:anim calcmode="lin" valueType="num">
                                          <p:cBhvr additive="base">
                                            <p:cTn id="81" dur="500" fill="hold"/>
                                            <p:tgtEl>
                                              <p:spTgt spid="48"/>
                                            </p:tgtEl>
                                            <p:attrNameLst>
                                              <p:attrName>ppt_y</p:attrName>
                                            </p:attrNameLst>
                                          </p:cBhvr>
                                          <p:tavLst>
                                            <p:tav tm="0">
                                              <p:val>
                                                <p:strVal val="1+#ppt_h/2"/>
                                              </p:val>
                                            </p:tav>
                                            <p:tav tm="100000">
                                              <p:val>
                                                <p:strVal val="#ppt_y"/>
                                              </p:val>
                                            </p:tav>
                                          </p:tavLst>
                                        </p:anim>
                                      </p:childTnLst>
                                    </p:cTn>
                                  </p:par>
                                </p:childTnLst>
                              </p:cTn>
                            </p:par>
                            <p:par>
                              <p:cTn id="82" fill="hold">
                                <p:stCondLst>
                                  <p:cond delay="6900"/>
                                </p:stCondLst>
                                <p:childTnLst>
                                  <p:par>
                                    <p:cTn id="83" presetID="22" presetClass="entr" presetSubtype="8" fill="hold" grpId="0" nodeType="afterEffect">
                                      <p:stCondLst>
                                        <p:cond delay="0"/>
                                      </p:stCondLst>
                                      <p:childTnLst>
                                        <p:set>
                                          <p:cBhvr>
                                            <p:cTn id="84" dur="1" fill="hold">
                                              <p:stCondLst>
                                                <p:cond delay="0"/>
                                              </p:stCondLst>
                                            </p:cTn>
                                            <p:tgtEl>
                                              <p:spTgt spid="50"/>
                                            </p:tgtEl>
                                            <p:attrNameLst>
                                              <p:attrName>style.visibility</p:attrName>
                                            </p:attrNameLst>
                                          </p:cBhvr>
                                          <p:to>
                                            <p:strVal val="visible"/>
                                          </p:to>
                                        </p:set>
                                        <p:animEffect transition="in" filter="wipe(left)">
                                          <p:cBhvr>
                                            <p:cTn id="85" dur="500"/>
                                            <p:tgtEl>
                                              <p:spTgt spid="50"/>
                                            </p:tgtEl>
                                          </p:cBhvr>
                                        </p:animEffect>
                                      </p:childTnLst>
                                    </p:cTn>
                                  </p:par>
                                </p:childTnLst>
                              </p:cTn>
                            </p:par>
                            <p:par>
                              <p:cTn id="86" fill="hold">
                                <p:stCondLst>
                                  <p:cond delay="7400"/>
                                </p:stCondLst>
                                <p:childTnLst>
                                  <p:par>
                                    <p:cTn id="87" presetID="2" presetClass="entr" presetSubtype="9" fill="hold" grpId="0" nodeType="afterEffect" p14:presetBounceEnd="40000">
                                      <p:stCondLst>
                                        <p:cond delay="0"/>
                                      </p:stCondLst>
                                      <p:childTnLst>
                                        <p:set>
                                          <p:cBhvr>
                                            <p:cTn id="88" dur="1" fill="hold">
                                              <p:stCondLst>
                                                <p:cond delay="0"/>
                                              </p:stCondLst>
                                            </p:cTn>
                                            <p:tgtEl>
                                              <p:spTgt spid="52"/>
                                            </p:tgtEl>
                                            <p:attrNameLst>
                                              <p:attrName>style.visibility</p:attrName>
                                            </p:attrNameLst>
                                          </p:cBhvr>
                                          <p:to>
                                            <p:strVal val="visible"/>
                                          </p:to>
                                        </p:set>
                                        <p:anim calcmode="lin" valueType="num" p14:bounceEnd="40000">
                                          <p:cBhvr additive="base">
                                            <p:cTn id="89" dur="500" fill="hold"/>
                                            <p:tgtEl>
                                              <p:spTgt spid="52"/>
                                            </p:tgtEl>
                                            <p:attrNameLst>
                                              <p:attrName>ppt_x</p:attrName>
                                            </p:attrNameLst>
                                          </p:cBhvr>
                                          <p:tavLst>
                                            <p:tav tm="0">
                                              <p:val>
                                                <p:strVal val="0-#ppt_w/2"/>
                                              </p:val>
                                            </p:tav>
                                            <p:tav tm="100000">
                                              <p:val>
                                                <p:strVal val="#ppt_x"/>
                                              </p:val>
                                            </p:tav>
                                          </p:tavLst>
                                        </p:anim>
                                        <p:anim calcmode="lin" valueType="num" p14:bounceEnd="40000">
                                          <p:cBhvr additive="base">
                                            <p:cTn id="90" dur="500" fill="hold"/>
                                            <p:tgtEl>
                                              <p:spTgt spid="5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6" grpId="0" animBg="1"/>
          <p:bldP spid="48" grpId="0" animBg="1"/>
          <p:bldP spid="49" grpId="0"/>
          <p:bldP spid="50" grpId="0"/>
          <p:bldP spid="52" grpId="0" animBg="1"/>
          <p:bldP spid="6" grpId="0" animBg="1"/>
          <p:bldP spid="7" grpId="0" animBg="1"/>
          <p:bldP spid="8" grpId="0" animBg="1"/>
          <p:bldP spid="9" grpId="0" animBg="1"/>
          <p:bldP spid="10"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31" presetClass="entr" presetSubtype="0"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 calcmode="lin" valueType="num">
                                          <p:cBhvr>
                                            <p:cTn id="14" dur="500" fill="hold"/>
                                            <p:tgtEl>
                                              <p:spTgt spid="7"/>
                                            </p:tgtEl>
                                            <p:attrNameLst>
                                              <p:attrName>style.rotation</p:attrName>
                                            </p:attrNameLst>
                                          </p:cBhvr>
                                          <p:tavLst>
                                            <p:tav tm="0">
                                              <p:val>
                                                <p:fltVal val="90"/>
                                              </p:val>
                                            </p:tav>
                                            <p:tav tm="100000">
                                              <p:val>
                                                <p:fltVal val="0"/>
                                              </p:val>
                                            </p:tav>
                                          </p:tavLst>
                                        </p:anim>
                                        <p:animEffect transition="in" filter="fade">
                                          <p:cBhvr>
                                            <p:cTn id="15" dur="500"/>
                                            <p:tgtEl>
                                              <p:spTgt spid="7"/>
                                            </p:tgtEl>
                                          </p:cBhvr>
                                        </p:animEffect>
                                      </p:childTnLst>
                                    </p:cTn>
                                  </p:par>
                                  <p:par>
                                    <p:cTn id="16" presetID="31" presetClass="entr" presetSubtype="0" fill="hold" grpId="0" nodeType="withEffect">
                                      <p:stCondLst>
                                        <p:cond delay="100"/>
                                      </p:stCondLst>
                                      <p:childTnLst>
                                        <p:set>
                                          <p:cBhvr>
                                            <p:cTn id="17" dur="1" fill="hold">
                                              <p:stCondLst>
                                                <p:cond delay="0"/>
                                              </p:stCondLst>
                                            </p:cTn>
                                            <p:tgtEl>
                                              <p:spTgt spid="8"/>
                                            </p:tgtEl>
                                            <p:attrNameLst>
                                              <p:attrName>style.visibility</p:attrName>
                                            </p:attrNameLst>
                                          </p:cBhvr>
                                          <p:to>
                                            <p:strVal val="visible"/>
                                          </p:to>
                                        </p:set>
                                        <p:anim calcmode="lin" valueType="num">
                                          <p:cBhvr>
                                            <p:cTn id="18" dur="500" fill="hold"/>
                                            <p:tgtEl>
                                              <p:spTgt spid="8"/>
                                            </p:tgtEl>
                                            <p:attrNameLst>
                                              <p:attrName>ppt_w</p:attrName>
                                            </p:attrNameLst>
                                          </p:cBhvr>
                                          <p:tavLst>
                                            <p:tav tm="0">
                                              <p:val>
                                                <p:fltVal val="0"/>
                                              </p:val>
                                            </p:tav>
                                            <p:tav tm="100000">
                                              <p:val>
                                                <p:strVal val="#ppt_w"/>
                                              </p:val>
                                            </p:tav>
                                          </p:tavLst>
                                        </p:anim>
                                        <p:anim calcmode="lin" valueType="num">
                                          <p:cBhvr>
                                            <p:cTn id="19" dur="500" fill="hold"/>
                                            <p:tgtEl>
                                              <p:spTgt spid="8"/>
                                            </p:tgtEl>
                                            <p:attrNameLst>
                                              <p:attrName>ppt_h</p:attrName>
                                            </p:attrNameLst>
                                          </p:cBhvr>
                                          <p:tavLst>
                                            <p:tav tm="0">
                                              <p:val>
                                                <p:fltVal val="0"/>
                                              </p:val>
                                            </p:tav>
                                            <p:tav tm="100000">
                                              <p:val>
                                                <p:strVal val="#ppt_h"/>
                                              </p:val>
                                            </p:tav>
                                          </p:tavLst>
                                        </p:anim>
                                        <p:anim calcmode="lin" valueType="num">
                                          <p:cBhvr>
                                            <p:cTn id="20" dur="500" fill="hold"/>
                                            <p:tgtEl>
                                              <p:spTgt spid="8"/>
                                            </p:tgtEl>
                                            <p:attrNameLst>
                                              <p:attrName>style.rotation</p:attrName>
                                            </p:attrNameLst>
                                          </p:cBhvr>
                                          <p:tavLst>
                                            <p:tav tm="0">
                                              <p:val>
                                                <p:fltVal val="90"/>
                                              </p:val>
                                            </p:tav>
                                            <p:tav tm="100000">
                                              <p:val>
                                                <p:fltVal val="0"/>
                                              </p:val>
                                            </p:tav>
                                          </p:tavLst>
                                        </p:anim>
                                        <p:animEffect transition="in" filter="fade">
                                          <p:cBhvr>
                                            <p:cTn id="21" dur="500"/>
                                            <p:tgtEl>
                                              <p:spTgt spid="8"/>
                                            </p:tgtEl>
                                          </p:cBhvr>
                                        </p:animEffect>
                                      </p:childTnLst>
                                    </p:cTn>
                                  </p:par>
                                  <p:par>
                                    <p:cTn id="22" presetID="31" presetClass="entr" presetSubtype="0" fill="hold" grpId="0" nodeType="withEffect">
                                      <p:stCondLst>
                                        <p:cond delay="200"/>
                                      </p:stCondLst>
                                      <p:childTnLst>
                                        <p:set>
                                          <p:cBhvr>
                                            <p:cTn id="23" dur="1" fill="hold">
                                              <p:stCondLst>
                                                <p:cond delay="0"/>
                                              </p:stCondLst>
                                            </p:cTn>
                                            <p:tgtEl>
                                              <p:spTgt spid="9"/>
                                            </p:tgtEl>
                                            <p:attrNameLst>
                                              <p:attrName>style.visibility</p:attrName>
                                            </p:attrNameLst>
                                          </p:cBhvr>
                                          <p:to>
                                            <p:strVal val="visible"/>
                                          </p:to>
                                        </p:set>
                                        <p:anim calcmode="lin" valueType="num">
                                          <p:cBhvr>
                                            <p:cTn id="24" dur="500" fill="hold"/>
                                            <p:tgtEl>
                                              <p:spTgt spid="9"/>
                                            </p:tgtEl>
                                            <p:attrNameLst>
                                              <p:attrName>ppt_w</p:attrName>
                                            </p:attrNameLst>
                                          </p:cBhvr>
                                          <p:tavLst>
                                            <p:tav tm="0">
                                              <p:val>
                                                <p:fltVal val="0"/>
                                              </p:val>
                                            </p:tav>
                                            <p:tav tm="100000">
                                              <p:val>
                                                <p:strVal val="#ppt_w"/>
                                              </p:val>
                                            </p:tav>
                                          </p:tavLst>
                                        </p:anim>
                                        <p:anim calcmode="lin" valueType="num">
                                          <p:cBhvr>
                                            <p:cTn id="25" dur="500" fill="hold"/>
                                            <p:tgtEl>
                                              <p:spTgt spid="9"/>
                                            </p:tgtEl>
                                            <p:attrNameLst>
                                              <p:attrName>ppt_h</p:attrName>
                                            </p:attrNameLst>
                                          </p:cBhvr>
                                          <p:tavLst>
                                            <p:tav tm="0">
                                              <p:val>
                                                <p:fltVal val="0"/>
                                              </p:val>
                                            </p:tav>
                                            <p:tav tm="100000">
                                              <p:val>
                                                <p:strVal val="#ppt_h"/>
                                              </p:val>
                                            </p:tav>
                                          </p:tavLst>
                                        </p:anim>
                                        <p:anim calcmode="lin" valueType="num">
                                          <p:cBhvr>
                                            <p:cTn id="26" dur="500" fill="hold"/>
                                            <p:tgtEl>
                                              <p:spTgt spid="9"/>
                                            </p:tgtEl>
                                            <p:attrNameLst>
                                              <p:attrName>style.rotation</p:attrName>
                                            </p:attrNameLst>
                                          </p:cBhvr>
                                          <p:tavLst>
                                            <p:tav tm="0">
                                              <p:val>
                                                <p:fltVal val="90"/>
                                              </p:val>
                                            </p:tav>
                                            <p:tav tm="100000">
                                              <p:val>
                                                <p:fltVal val="0"/>
                                              </p:val>
                                            </p:tav>
                                          </p:tavLst>
                                        </p:anim>
                                        <p:animEffect transition="in" filter="fade">
                                          <p:cBhvr>
                                            <p:cTn id="27" dur="500"/>
                                            <p:tgtEl>
                                              <p:spTgt spid="9"/>
                                            </p:tgtEl>
                                          </p:cBhvr>
                                        </p:animEffect>
                                      </p:childTnLst>
                                    </p:cTn>
                                  </p:par>
                                  <p:par>
                                    <p:cTn id="28" presetID="31" presetClass="entr" presetSubtype="0" fill="hold" grpId="0" nodeType="withEffect">
                                      <p:stCondLst>
                                        <p:cond delay="300"/>
                                      </p:stCondLst>
                                      <p:childTnLst>
                                        <p:set>
                                          <p:cBhvr>
                                            <p:cTn id="29" dur="1" fill="hold">
                                              <p:stCondLst>
                                                <p:cond delay="0"/>
                                              </p:stCondLst>
                                            </p:cTn>
                                            <p:tgtEl>
                                              <p:spTgt spid="10"/>
                                            </p:tgtEl>
                                            <p:attrNameLst>
                                              <p:attrName>style.visibility</p:attrName>
                                            </p:attrNameLst>
                                          </p:cBhvr>
                                          <p:to>
                                            <p:strVal val="visible"/>
                                          </p:to>
                                        </p:set>
                                        <p:anim calcmode="lin" valueType="num">
                                          <p:cBhvr>
                                            <p:cTn id="30" dur="500" fill="hold"/>
                                            <p:tgtEl>
                                              <p:spTgt spid="10"/>
                                            </p:tgtEl>
                                            <p:attrNameLst>
                                              <p:attrName>ppt_w</p:attrName>
                                            </p:attrNameLst>
                                          </p:cBhvr>
                                          <p:tavLst>
                                            <p:tav tm="0">
                                              <p:val>
                                                <p:fltVal val="0"/>
                                              </p:val>
                                            </p:tav>
                                            <p:tav tm="100000">
                                              <p:val>
                                                <p:strVal val="#ppt_w"/>
                                              </p:val>
                                            </p:tav>
                                          </p:tavLst>
                                        </p:anim>
                                        <p:anim calcmode="lin" valueType="num">
                                          <p:cBhvr>
                                            <p:cTn id="31" dur="500" fill="hold"/>
                                            <p:tgtEl>
                                              <p:spTgt spid="10"/>
                                            </p:tgtEl>
                                            <p:attrNameLst>
                                              <p:attrName>ppt_h</p:attrName>
                                            </p:attrNameLst>
                                          </p:cBhvr>
                                          <p:tavLst>
                                            <p:tav tm="0">
                                              <p:val>
                                                <p:fltVal val="0"/>
                                              </p:val>
                                            </p:tav>
                                            <p:tav tm="100000">
                                              <p:val>
                                                <p:strVal val="#ppt_h"/>
                                              </p:val>
                                            </p:tav>
                                          </p:tavLst>
                                        </p:anim>
                                        <p:anim calcmode="lin" valueType="num">
                                          <p:cBhvr>
                                            <p:cTn id="32" dur="500" fill="hold"/>
                                            <p:tgtEl>
                                              <p:spTgt spid="10"/>
                                            </p:tgtEl>
                                            <p:attrNameLst>
                                              <p:attrName>style.rotation</p:attrName>
                                            </p:attrNameLst>
                                          </p:cBhvr>
                                          <p:tavLst>
                                            <p:tav tm="0">
                                              <p:val>
                                                <p:fltVal val="90"/>
                                              </p:val>
                                            </p:tav>
                                            <p:tav tm="100000">
                                              <p:val>
                                                <p:fltVal val="0"/>
                                              </p:val>
                                            </p:tav>
                                          </p:tavLst>
                                        </p:anim>
                                        <p:animEffect transition="in" filter="fade">
                                          <p:cBhvr>
                                            <p:cTn id="33" dur="500"/>
                                            <p:tgtEl>
                                              <p:spTgt spid="10"/>
                                            </p:tgtEl>
                                          </p:cBhvr>
                                        </p:animEffect>
                                      </p:childTnLst>
                                    </p:cTn>
                                  </p:par>
                                </p:childTnLst>
                              </p:cTn>
                            </p:par>
                            <p:par>
                              <p:cTn id="34" fill="hold">
                                <p:stCondLst>
                                  <p:cond delay="1800"/>
                                </p:stCondLst>
                                <p:childTnLst>
                                  <p:par>
                                    <p:cTn id="35" presetID="22" presetClass="entr" presetSubtype="4" fill="hold" nodeType="afterEffect">
                                      <p:stCondLst>
                                        <p:cond delay="0"/>
                                      </p:stCondLst>
                                      <p:childTnLst>
                                        <p:set>
                                          <p:cBhvr>
                                            <p:cTn id="36" dur="1" fill="hold">
                                              <p:stCondLst>
                                                <p:cond delay="0"/>
                                              </p:stCondLst>
                                            </p:cTn>
                                            <p:tgtEl>
                                              <p:spTgt spid="3"/>
                                            </p:tgtEl>
                                            <p:attrNameLst>
                                              <p:attrName>style.visibility</p:attrName>
                                            </p:attrNameLst>
                                          </p:cBhvr>
                                          <p:to>
                                            <p:strVal val="visible"/>
                                          </p:to>
                                        </p:set>
                                        <p:animEffect transition="in" filter="wipe(down)">
                                          <p:cBhvr>
                                            <p:cTn id="37" dur="1000"/>
                                            <p:tgtEl>
                                              <p:spTgt spid="3"/>
                                            </p:tgtEl>
                                          </p:cBhvr>
                                        </p:animEffect>
                                      </p:childTnLst>
                                    </p:cTn>
                                  </p:par>
                                </p:childTnLst>
                              </p:cTn>
                            </p:par>
                            <p:par>
                              <p:cTn id="38" fill="hold">
                                <p:stCondLst>
                                  <p:cond delay="2800"/>
                                </p:stCondLst>
                                <p:childTnLst>
                                  <p:par>
                                    <p:cTn id="39" presetID="22" presetClass="entr" presetSubtype="8" fill="hold" grpId="0" nodeType="afterEffect">
                                      <p:stCondLst>
                                        <p:cond delay="0"/>
                                      </p:stCondLst>
                                      <p:childTnLst>
                                        <p:set>
                                          <p:cBhvr>
                                            <p:cTn id="40" dur="1" fill="hold">
                                              <p:stCondLst>
                                                <p:cond delay="0"/>
                                              </p:stCondLst>
                                            </p:cTn>
                                            <p:tgtEl>
                                              <p:spTgt spid="46"/>
                                            </p:tgtEl>
                                            <p:attrNameLst>
                                              <p:attrName>style.visibility</p:attrName>
                                            </p:attrNameLst>
                                          </p:cBhvr>
                                          <p:to>
                                            <p:strVal val="visible"/>
                                          </p:to>
                                        </p:set>
                                        <p:animEffect transition="in" filter="wipe(left)">
                                          <p:cBhvr>
                                            <p:cTn id="41" dur="500"/>
                                            <p:tgtEl>
                                              <p:spTgt spid="46"/>
                                            </p:tgtEl>
                                          </p:cBhvr>
                                        </p:animEffect>
                                      </p:childTnLst>
                                    </p:cTn>
                                  </p:par>
                                </p:childTnLst>
                              </p:cTn>
                            </p:par>
                            <p:par>
                              <p:cTn id="42" fill="hold">
                                <p:stCondLst>
                                  <p:cond delay="3300"/>
                                </p:stCondLst>
                                <p:childTnLst>
                                  <p:par>
                                    <p:cTn id="43" presetID="31" presetClass="entr" presetSubtype="0" fill="hold" grpId="0" nodeType="afterEffect">
                                      <p:stCondLst>
                                        <p:cond delay="0"/>
                                      </p:stCondLst>
                                      <p:childTnLst>
                                        <p:set>
                                          <p:cBhvr>
                                            <p:cTn id="44" dur="1" fill="hold">
                                              <p:stCondLst>
                                                <p:cond delay="0"/>
                                              </p:stCondLst>
                                            </p:cTn>
                                            <p:tgtEl>
                                              <p:spTgt spid="43"/>
                                            </p:tgtEl>
                                            <p:attrNameLst>
                                              <p:attrName>style.visibility</p:attrName>
                                            </p:attrNameLst>
                                          </p:cBhvr>
                                          <p:to>
                                            <p:strVal val="visible"/>
                                          </p:to>
                                        </p:set>
                                        <p:anim calcmode="lin" valueType="num">
                                          <p:cBhvr>
                                            <p:cTn id="45" dur="500" fill="hold"/>
                                            <p:tgtEl>
                                              <p:spTgt spid="43"/>
                                            </p:tgtEl>
                                            <p:attrNameLst>
                                              <p:attrName>ppt_w</p:attrName>
                                            </p:attrNameLst>
                                          </p:cBhvr>
                                          <p:tavLst>
                                            <p:tav tm="0">
                                              <p:val>
                                                <p:fltVal val="0"/>
                                              </p:val>
                                            </p:tav>
                                            <p:tav tm="100000">
                                              <p:val>
                                                <p:strVal val="#ppt_w"/>
                                              </p:val>
                                            </p:tav>
                                          </p:tavLst>
                                        </p:anim>
                                        <p:anim calcmode="lin" valueType="num">
                                          <p:cBhvr>
                                            <p:cTn id="46" dur="500" fill="hold"/>
                                            <p:tgtEl>
                                              <p:spTgt spid="43"/>
                                            </p:tgtEl>
                                            <p:attrNameLst>
                                              <p:attrName>ppt_h</p:attrName>
                                            </p:attrNameLst>
                                          </p:cBhvr>
                                          <p:tavLst>
                                            <p:tav tm="0">
                                              <p:val>
                                                <p:fltVal val="0"/>
                                              </p:val>
                                            </p:tav>
                                            <p:tav tm="100000">
                                              <p:val>
                                                <p:strVal val="#ppt_h"/>
                                              </p:val>
                                            </p:tav>
                                          </p:tavLst>
                                        </p:anim>
                                        <p:anim calcmode="lin" valueType="num">
                                          <p:cBhvr>
                                            <p:cTn id="47" dur="500" fill="hold"/>
                                            <p:tgtEl>
                                              <p:spTgt spid="43"/>
                                            </p:tgtEl>
                                            <p:attrNameLst>
                                              <p:attrName>style.rotation</p:attrName>
                                            </p:attrNameLst>
                                          </p:cBhvr>
                                          <p:tavLst>
                                            <p:tav tm="0">
                                              <p:val>
                                                <p:fltVal val="90"/>
                                              </p:val>
                                            </p:tav>
                                            <p:tav tm="100000">
                                              <p:val>
                                                <p:fltVal val="0"/>
                                              </p:val>
                                            </p:tav>
                                          </p:tavLst>
                                        </p:anim>
                                        <p:animEffect transition="in" filter="fade">
                                          <p:cBhvr>
                                            <p:cTn id="48" dur="500"/>
                                            <p:tgtEl>
                                              <p:spTgt spid="43"/>
                                            </p:tgtEl>
                                          </p:cBhvr>
                                        </p:animEffect>
                                      </p:childTnLst>
                                    </p:cTn>
                                  </p:par>
                                </p:childTnLst>
                              </p:cTn>
                            </p:par>
                            <p:par>
                              <p:cTn id="49" fill="hold">
                                <p:stCondLst>
                                  <p:cond delay="3800"/>
                                </p:stCondLst>
                                <p:childTnLst>
                                  <p:par>
                                    <p:cTn id="50" presetID="2" presetClass="entr" presetSubtype="12" fill="hold" nodeType="afterEffect">
                                      <p:stCondLst>
                                        <p:cond delay="0"/>
                                      </p:stCondLst>
                                      <p:childTnLst>
                                        <p:set>
                                          <p:cBhvr>
                                            <p:cTn id="51" dur="1" fill="hold">
                                              <p:stCondLst>
                                                <p:cond delay="0"/>
                                              </p:stCondLst>
                                            </p:cTn>
                                            <p:tgtEl>
                                              <p:spTgt spid="24"/>
                                            </p:tgtEl>
                                            <p:attrNameLst>
                                              <p:attrName>style.visibility</p:attrName>
                                            </p:attrNameLst>
                                          </p:cBhvr>
                                          <p:to>
                                            <p:strVal val="visible"/>
                                          </p:to>
                                        </p:set>
                                        <p:anim calcmode="lin" valueType="num">
                                          <p:cBhvr additive="base">
                                            <p:cTn id="52" dur="500" fill="hold"/>
                                            <p:tgtEl>
                                              <p:spTgt spid="24"/>
                                            </p:tgtEl>
                                            <p:attrNameLst>
                                              <p:attrName>ppt_x</p:attrName>
                                            </p:attrNameLst>
                                          </p:cBhvr>
                                          <p:tavLst>
                                            <p:tav tm="0">
                                              <p:val>
                                                <p:strVal val="0-#ppt_w/2"/>
                                              </p:val>
                                            </p:tav>
                                            <p:tav tm="100000">
                                              <p:val>
                                                <p:strVal val="#ppt_x"/>
                                              </p:val>
                                            </p:tav>
                                          </p:tavLst>
                                        </p:anim>
                                        <p:anim calcmode="lin" valueType="num">
                                          <p:cBhvr additive="base">
                                            <p:cTn id="53" dur="500" fill="hold"/>
                                            <p:tgtEl>
                                              <p:spTgt spid="24"/>
                                            </p:tgtEl>
                                            <p:attrNameLst>
                                              <p:attrName>ppt_y</p:attrName>
                                            </p:attrNameLst>
                                          </p:cBhvr>
                                          <p:tavLst>
                                            <p:tav tm="0">
                                              <p:val>
                                                <p:strVal val="1+#ppt_h/2"/>
                                              </p:val>
                                            </p:tav>
                                            <p:tav tm="100000">
                                              <p:val>
                                                <p:strVal val="#ppt_y"/>
                                              </p:val>
                                            </p:tav>
                                          </p:tavLst>
                                        </p:anim>
                                      </p:childTnLst>
                                    </p:cTn>
                                  </p:par>
                                  <p:par>
                                    <p:cTn id="54" presetID="2" presetClass="entr" presetSubtype="12" fill="hold" nodeType="withEffect">
                                      <p:stCondLst>
                                        <p:cond delay="100"/>
                                      </p:stCondLst>
                                      <p:childTnLst>
                                        <p:set>
                                          <p:cBhvr>
                                            <p:cTn id="55" dur="1" fill="hold">
                                              <p:stCondLst>
                                                <p:cond delay="0"/>
                                              </p:stCondLst>
                                            </p:cTn>
                                            <p:tgtEl>
                                              <p:spTgt spid="36"/>
                                            </p:tgtEl>
                                            <p:attrNameLst>
                                              <p:attrName>style.visibility</p:attrName>
                                            </p:attrNameLst>
                                          </p:cBhvr>
                                          <p:to>
                                            <p:strVal val="visible"/>
                                          </p:to>
                                        </p:set>
                                        <p:anim calcmode="lin" valueType="num">
                                          <p:cBhvr additive="base">
                                            <p:cTn id="56" dur="500" fill="hold"/>
                                            <p:tgtEl>
                                              <p:spTgt spid="36"/>
                                            </p:tgtEl>
                                            <p:attrNameLst>
                                              <p:attrName>ppt_x</p:attrName>
                                            </p:attrNameLst>
                                          </p:cBhvr>
                                          <p:tavLst>
                                            <p:tav tm="0">
                                              <p:val>
                                                <p:strVal val="0-#ppt_w/2"/>
                                              </p:val>
                                            </p:tav>
                                            <p:tav tm="100000">
                                              <p:val>
                                                <p:strVal val="#ppt_x"/>
                                              </p:val>
                                            </p:tav>
                                          </p:tavLst>
                                        </p:anim>
                                        <p:anim calcmode="lin" valueType="num">
                                          <p:cBhvr additive="base">
                                            <p:cTn id="57" dur="500" fill="hold"/>
                                            <p:tgtEl>
                                              <p:spTgt spid="36"/>
                                            </p:tgtEl>
                                            <p:attrNameLst>
                                              <p:attrName>ppt_y</p:attrName>
                                            </p:attrNameLst>
                                          </p:cBhvr>
                                          <p:tavLst>
                                            <p:tav tm="0">
                                              <p:val>
                                                <p:strVal val="1+#ppt_h/2"/>
                                              </p:val>
                                            </p:tav>
                                            <p:tav tm="100000">
                                              <p:val>
                                                <p:strVal val="#ppt_y"/>
                                              </p:val>
                                            </p:tav>
                                          </p:tavLst>
                                        </p:anim>
                                      </p:childTnLst>
                                    </p:cTn>
                                  </p:par>
                                  <p:par>
                                    <p:cTn id="58" presetID="2" presetClass="entr" presetSubtype="12" fill="hold" nodeType="withEffect">
                                      <p:stCondLst>
                                        <p:cond delay="200"/>
                                      </p:stCondLst>
                                      <p:childTnLst>
                                        <p:set>
                                          <p:cBhvr>
                                            <p:cTn id="59" dur="1" fill="hold">
                                              <p:stCondLst>
                                                <p:cond delay="0"/>
                                              </p:stCondLst>
                                            </p:cTn>
                                            <p:tgtEl>
                                              <p:spTgt spid="37"/>
                                            </p:tgtEl>
                                            <p:attrNameLst>
                                              <p:attrName>style.visibility</p:attrName>
                                            </p:attrNameLst>
                                          </p:cBhvr>
                                          <p:to>
                                            <p:strVal val="visible"/>
                                          </p:to>
                                        </p:set>
                                        <p:anim calcmode="lin" valueType="num">
                                          <p:cBhvr additive="base">
                                            <p:cTn id="60" dur="500" fill="hold"/>
                                            <p:tgtEl>
                                              <p:spTgt spid="37"/>
                                            </p:tgtEl>
                                            <p:attrNameLst>
                                              <p:attrName>ppt_x</p:attrName>
                                            </p:attrNameLst>
                                          </p:cBhvr>
                                          <p:tavLst>
                                            <p:tav tm="0">
                                              <p:val>
                                                <p:strVal val="0-#ppt_w/2"/>
                                              </p:val>
                                            </p:tav>
                                            <p:tav tm="100000">
                                              <p:val>
                                                <p:strVal val="#ppt_x"/>
                                              </p:val>
                                            </p:tav>
                                          </p:tavLst>
                                        </p:anim>
                                        <p:anim calcmode="lin" valueType="num">
                                          <p:cBhvr additive="base">
                                            <p:cTn id="61" dur="500" fill="hold"/>
                                            <p:tgtEl>
                                              <p:spTgt spid="37"/>
                                            </p:tgtEl>
                                            <p:attrNameLst>
                                              <p:attrName>ppt_y</p:attrName>
                                            </p:attrNameLst>
                                          </p:cBhvr>
                                          <p:tavLst>
                                            <p:tav tm="0">
                                              <p:val>
                                                <p:strVal val="1+#ppt_h/2"/>
                                              </p:val>
                                            </p:tav>
                                            <p:tav tm="100000">
                                              <p:val>
                                                <p:strVal val="#ppt_y"/>
                                              </p:val>
                                            </p:tav>
                                          </p:tavLst>
                                        </p:anim>
                                      </p:childTnLst>
                                    </p:cTn>
                                  </p:par>
                                  <p:par>
                                    <p:cTn id="62" presetID="2" presetClass="entr" presetSubtype="12" fill="hold" nodeType="withEffect">
                                      <p:stCondLst>
                                        <p:cond delay="300"/>
                                      </p:stCondLst>
                                      <p:childTnLst>
                                        <p:set>
                                          <p:cBhvr>
                                            <p:cTn id="63" dur="1" fill="hold">
                                              <p:stCondLst>
                                                <p:cond delay="0"/>
                                              </p:stCondLst>
                                            </p:cTn>
                                            <p:tgtEl>
                                              <p:spTgt spid="40"/>
                                            </p:tgtEl>
                                            <p:attrNameLst>
                                              <p:attrName>style.visibility</p:attrName>
                                            </p:attrNameLst>
                                          </p:cBhvr>
                                          <p:to>
                                            <p:strVal val="visible"/>
                                          </p:to>
                                        </p:set>
                                        <p:anim calcmode="lin" valueType="num">
                                          <p:cBhvr additive="base">
                                            <p:cTn id="64" dur="500" fill="hold"/>
                                            <p:tgtEl>
                                              <p:spTgt spid="40"/>
                                            </p:tgtEl>
                                            <p:attrNameLst>
                                              <p:attrName>ppt_x</p:attrName>
                                            </p:attrNameLst>
                                          </p:cBhvr>
                                          <p:tavLst>
                                            <p:tav tm="0">
                                              <p:val>
                                                <p:strVal val="0-#ppt_w/2"/>
                                              </p:val>
                                            </p:tav>
                                            <p:tav tm="100000">
                                              <p:val>
                                                <p:strVal val="#ppt_x"/>
                                              </p:val>
                                            </p:tav>
                                          </p:tavLst>
                                        </p:anim>
                                        <p:anim calcmode="lin" valueType="num">
                                          <p:cBhvr additive="base">
                                            <p:cTn id="65" dur="500" fill="hold"/>
                                            <p:tgtEl>
                                              <p:spTgt spid="40"/>
                                            </p:tgtEl>
                                            <p:attrNameLst>
                                              <p:attrName>ppt_y</p:attrName>
                                            </p:attrNameLst>
                                          </p:cBhvr>
                                          <p:tavLst>
                                            <p:tav tm="0">
                                              <p:val>
                                                <p:strVal val="1+#ppt_h/2"/>
                                              </p:val>
                                            </p:tav>
                                            <p:tav tm="100000">
                                              <p:val>
                                                <p:strVal val="#ppt_y"/>
                                              </p:val>
                                            </p:tav>
                                          </p:tavLst>
                                        </p:anim>
                                      </p:childTnLst>
                                    </p:cTn>
                                  </p:par>
                                  <p:par>
                                    <p:cTn id="66" presetID="2" presetClass="entr" presetSubtype="12" fill="hold" nodeType="withEffect">
                                      <p:stCondLst>
                                        <p:cond delay="400"/>
                                      </p:stCondLst>
                                      <p:childTnLst>
                                        <p:set>
                                          <p:cBhvr>
                                            <p:cTn id="67" dur="1" fill="hold">
                                              <p:stCondLst>
                                                <p:cond delay="0"/>
                                              </p:stCondLst>
                                            </p:cTn>
                                            <p:tgtEl>
                                              <p:spTgt spid="41"/>
                                            </p:tgtEl>
                                            <p:attrNameLst>
                                              <p:attrName>style.visibility</p:attrName>
                                            </p:attrNameLst>
                                          </p:cBhvr>
                                          <p:to>
                                            <p:strVal val="visible"/>
                                          </p:to>
                                        </p:set>
                                        <p:anim calcmode="lin" valueType="num">
                                          <p:cBhvr additive="base">
                                            <p:cTn id="68" dur="500" fill="hold"/>
                                            <p:tgtEl>
                                              <p:spTgt spid="41"/>
                                            </p:tgtEl>
                                            <p:attrNameLst>
                                              <p:attrName>ppt_x</p:attrName>
                                            </p:attrNameLst>
                                          </p:cBhvr>
                                          <p:tavLst>
                                            <p:tav tm="0">
                                              <p:val>
                                                <p:strVal val="0-#ppt_w/2"/>
                                              </p:val>
                                            </p:tav>
                                            <p:tav tm="100000">
                                              <p:val>
                                                <p:strVal val="#ppt_x"/>
                                              </p:val>
                                            </p:tav>
                                          </p:tavLst>
                                        </p:anim>
                                        <p:anim calcmode="lin" valueType="num">
                                          <p:cBhvr additive="base">
                                            <p:cTn id="69" dur="500" fill="hold"/>
                                            <p:tgtEl>
                                              <p:spTgt spid="41"/>
                                            </p:tgtEl>
                                            <p:attrNameLst>
                                              <p:attrName>ppt_y</p:attrName>
                                            </p:attrNameLst>
                                          </p:cBhvr>
                                          <p:tavLst>
                                            <p:tav tm="0">
                                              <p:val>
                                                <p:strVal val="1+#ppt_h/2"/>
                                              </p:val>
                                            </p:tav>
                                            <p:tav tm="100000">
                                              <p:val>
                                                <p:strVal val="#ppt_y"/>
                                              </p:val>
                                            </p:tav>
                                          </p:tavLst>
                                        </p:anim>
                                      </p:childTnLst>
                                    </p:cTn>
                                  </p:par>
                                </p:childTnLst>
                              </p:cTn>
                            </p:par>
                            <p:par>
                              <p:cTn id="70" fill="hold">
                                <p:stCondLst>
                                  <p:cond delay="4700"/>
                                </p:stCondLst>
                                <p:childTnLst>
                                  <p:par>
                                    <p:cTn id="71" presetID="56" presetClass="entr" presetSubtype="0" fill="hold" grpId="0" nodeType="afterEffect">
                                      <p:stCondLst>
                                        <p:cond delay="0"/>
                                      </p:stCondLst>
                                      <p:iterate type="lt">
                                        <p:tmPct val="10000"/>
                                      </p:iterate>
                                      <p:childTnLst>
                                        <p:set>
                                          <p:cBhvr>
                                            <p:cTn id="72" dur="1" fill="hold">
                                              <p:stCondLst>
                                                <p:cond delay="0"/>
                                              </p:stCondLst>
                                            </p:cTn>
                                            <p:tgtEl>
                                              <p:spTgt spid="49"/>
                                            </p:tgtEl>
                                            <p:attrNameLst>
                                              <p:attrName>style.visibility</p:attrName>
                                            </p:attrNameLst>
                                          </p:cBhvr>
                                          <p:to>
                                            <p:strVal val="visible"/>
                                          </p:to>
                                        </p:set>
                                        <p:anim by="(-#ppt_w*2)" calcmode="lin" valueType="num">
                                          <p:cBhvr rctx="PPT">
                                            <p:cTn id="73" dur="500" autoRev="1" fill="hold">
                                              <p:stCondLst>
                                                <p:cond delay="0"/>
                                              </p:stCondLst>
                                            </p:cTn>
                                            <p:tgtEl>
                                              <p:spTgt spid="49"/>
                                            </p:tgtEl>
                                            <p:attrNameLst>
                                              <p:attrName>ppt_w</p:attrName>
                                            </p:attrNameLst>
                                          </p:cBhvr>
                                        </p:anim>
                                        <p:anim by="(#ppt_w*0.50)" calcmode="lin" valueType="num">
                                          <p:cBhvr>
                                            <p:cTn id="74" dur="500" decel="50000" autoRev="1" fill="hold">
                                              <p:stCondLst>
                                                <p:cond delay="0"/>
                                              </p:stCondLst>
                                            </p:cTn>
                                            <p:tgtEl>
                                              <p:spTgt spid="49"/>
                                            </p:tgtEl>
                                            <p:attrNameLst>
                                              <p:attrName>ppt_x</p:attrName>
                                            </p:attrNameLst>
                                          </p:cBhvr>
                                        </p:anim>
                                        <p:anim from="(-#ppt_h/2)" to="(#ppt_y)" calcmode="lin" valueType="num">
                                          <p:cBhvr>
                                            <p:cTn id="75" dur="1000" fill="hold">
                                              <p:stCondLst>
                                                <p:cond delay="0"/>
                                              </p:stCondLst>
                                            </p:cTn>
                                            <p:tgtEl>
                                              <p:spTgt spid="49"/>
                                            </p:tgtEl>
                                            <p:attrNameLst>
                                              <p:attrName>ppt_y</p:attrName>
                                            </p:attrNameLst>
                                          </p:cBhvr>
                                        </p:anim>
                                        <p:animRot by="21600000">
                                          <p:cBhvr>
                                            <p:cTn id="76" dur="1000" fill="hold">
                                              <p:stCondLst>
                                                <p:cond delay="0"/>
                                              </p:stCondLst>
                                            </p:cTn>
                                            <p:tgtEl>
                                              <p:spTgt spid="49"/>
                                            </p:tgtEl>
                                            <p:attrNameLst>
                                              <p:attrName>r</p:attrName>
                                            </p:attrNameLst>
                                          </p:cBhvr>
                                        </p:animRot>
                                      </p:childTnLst>
                                    </p:cTn>
                                  </p:par>
                                </p:childTnLst>
                              </p:cTn>
                            </p:par>
                            <p:par>
                              <p:cTn id="77" fill="hold">
                                <p:stCondLst>
                                  <p:cond delay="6400"/>
                                </p:stCondLst>
                                <p:childTnLst>
                                  <p:par>
                                    <p:cTn id="78" presetID="2" presetClass="entr" presetSubtype="6" fill="hold" grpId="0" nodeType="afterEffect">
                                      <p:stCondLst>
                                        <p:cond delay="0"/>
                                      </p:stCondLst>
                                      <p:childTnLst>
                                        <p:set>
                                          <p:cBhvr>
                                            <p:cTn id="79" dur="1" fill="hold">
                                              <p:stCondLst>
                                                <p:cond delay="0"/>
                                              </p:stCondLst>
                                            </p:cTn>
                                            <p:tgtEl>
                                              <p:spTgt spid="48"/>
                                            </p:tgtEl>
                                            <p:attrNameLst>
                                              <p:attrName>style.visibility</p:attrName>
                                            </p:attrNameLst>
                                          </p:cBhvr>
                                          <p:to>
                                            <p:strVal val="visible"/>
                                          </p:to>
                                        </p:set>
                                        <p:anim calcmode="lin" valueType="num">
                                          <p:cBhvr additive="base">
                                            <p:cTn id="80" dur="500" fill="hold"/>
                                            <p:tgtEl>
                                              <p:spTgt spid="48"/>
                                            </p:tgtEl>
                                            <p:attrNameLst>
                                              <p:attrName>ppt_x</p:attrName>
                                            </p:attrNameLst>
                                          </p:cBhvr>
                                          <p:tavLst>
                                            <p:tav tm="0">
                                              <p:val>
                                                <p:strVal val="1+#ppt_w/2"/>
                                              </p:val>
                                            </p:tav>
                                            <p:tav tm="100000">
                                              <p:val>
                                                <p:strVal val="#ppt_x"/>
                                              </p:val>
                                            </p:tav>
                                          </p:tavLst>
                                        </p:anim>
                                        <p:anim calcmode="lin" valueType="num">
                                          <p:cBhvr additive="base">
                                            <p:cTn id="81" dur="500" fill="hold"/>
                                            <p:tgtEl>
                                              <p:spTgt spid="48"/>
                                            </p:tgtEl>
                                            <p:attrNameLst>
                                              <p:attrName>ppt_y</p:attrName>
                                            </p:attrNameLst>
                                          </p:cBhvr>
                                          <p:tavLst>
                                            <p:tav tm="0">
                                              <p:val>
                                                <p:strVal val="1+#ppt_h/2"/>
                                              </p:val>
                                            </p:tav>
                                            <p:tav tm="100000">
                                              <p:val>
                                                <p:strVal val="#ppt_y"/>
                                              </p:val>
                                            </p:tav>
                                          </p:tavLst>
                                        </p:anim>
                                      </p:childTnLst>
                                    </p:cTn>
                                  </p:par>
                                </p:childTnLst>
                              </p:cTn>
                            </p:par>
                            <p:par>
                              <p:cTn id="82" fill="hold">
                                <p:stCondLst>
                                  <p:cond delay="6900"/>
                                </p:stCondLst>
                                <p:childTnLst>
                                  <p:par>
                                    <p:cTn id="83" presetID="22" presetClass="entr" presetSubtype="8" fill="hold" grpId="0" nodeType="afterEffect">
                                      <p:stCondLst>
                                        <p:cond delay="0"/>
                                      </p:stCondLst>
                                      <p:childTnLst>
                                        <p:set>
                                          <p:cBhvr>
                                            <p:cTn id="84" dur="1" fill="hold">
                                              <p:stCondLst>
                                                <p:cond delay="0"/>
                                              </p:stCondLst>
                                            </p:cTn>
                                            <p:tgtEl>
                                              <p:spTgt spid="50"/>
                                            </p:tgtEl>
                                            <p:attrNameLst>
                                              <p:attrName>style.visibility</p:attrName>
                                            </p:attrNameLst>
                                          </p:cBhvr>
                                          <p:to>
                                            <p:strVal val="visible"/>
                                          </p:to>
                                        </p:set>
                                        <p:animEffect transition="in" filter="wipe(left)">
                                          <p:cBhvr>
                                            <p:cTn id="85" dur="500"/>
                                            <p:tgtEl>
                                              <p:spTgt spid="50"/>
                                            </p:tgtEl>
                                          </p:cBhvr>
                                        </p:animEffect>
                                      </p:childTnLst>
                                    </p:cTn>
                                  </p:par>
                                </p:childTnLst>
                              </p:cTn>
                            </p:par>
                            <p:par>
                              <p:cTn id="86" fill="hold">
                                <p:stCondLst>
                                  <p:cond delay="7400"/>
                                </p:stCondLst>
                                <p:childTnLst>
                                  <p:par>
                                    <p:cTn id="87" presetID="2" presetClass="entr" presetSubtype="9" fill="hold" grpId="0" nodeType="afterEffect">
                                      <p:stCondLst>
                                        <p:cond delay="0"/>
                                      </p:stCondLst>
                                      <p:childTnLst>
                                        <p:set>
                                          <p:cBhvr>
                                            <p:cTn id="88" dur="1" fill="hold">
                                              <p:stCondLst>
                                                <p:cond delay="0"/>
                                              </p:stCondLst>
                                            </p:cTn>
                                            <p:tgtEl>
                                              <p:spTgt spid="52"/>
                                            </p:tgtEl>
                                            <p:attrNameLst>
                                              <p:attrName>style.visibility</p:attrName>
                                            </p:attrNameLst>
                                          </p:cBhvr>
                                          <p:to>
                                            <p:strVal val="visible"/>
                                          </p:to>
                                        </p:set>
                                        <p:anim calcmode="lin" valueType="num">
                                          <p:cBhvr additive="base">
                                            <p:cTn id="89" dur="500" fill="hold"/>
                                            <p:tgtEl>
                                              <p:spTgt spid="52"/>
                                            </p:tgtEl>
                                            <p:attrNameLst>
                                              <p:attrName>ppt_x</p:attrName>
                                            </p:attrNameLst>
                                          </p:cBhvr>
                                          <p:tavLst>
                                            <p:tav tm="0">
                                              <p:val>
                                                <p:strVal val="0-#ppt_w/2"/>
                                              </p:val>
                                            </p:tav>
                                            <p:tav tm="100000">
                                              <p:val>
                                                <p:strVal val="#ppt_x"/>
                                              </p:val>
                                            </p:tav>
                                          </p:tavLst>
                                        </p:anim>
                                        <p:anim calcmode="lin" valueType="num">
                                          <p:cBhvr additive="base">
                                            <p:cTn id="90" dur="500" fill="hold"/>
                                            <p:tgtEl>
                                              <p:spTgt spid="5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6" grpId="0" animBg="1"/>
          <p:bldP spid="48" grpId="0" animBg="1"/>
          <p:bldP spid="49" grpId="0"/>
          <p:bldP spid="50" grpId="0"/>
          <p:bldP spid="52" grpId="0" animBg="1"/>
          <p:bldP spid="6" grpId="0" animBg="1"/>
          <p:bldP spid="7" grpId="0" animBg="1"/>
          <p:bldP spid="8" grpId="0" animBg="1"/>
          <p:bldP spid="9" grpId="0" animBg="1"/>
          <p:bldP spid="10" grpId="0" animBg="1"/>
        </p:bldLst>
      </p:timing>
    </mc:Fallback>
  </mc:AlternateContent>
  <p:extLst mod="1"/>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2454497"/>
            <a:ext cx="12196800" cy="4403503"/>
          </a:xfrm>
          <a:prstGeom prst="rect">
            <a:avLst/>
          </a:prstGeom>
        </p:spPr>
      </p:pic>
      <p:grpSp>
        <p:nvGrpSpPr>
          <p:cNvPr id="8" name="组合 7"/>
          <p:cNvGrpSpPr/>
          <p:nvPr/>
        </p:nvGrpSpPr>
        <p:grpSpPr>
          <a:xfrm>
            <a:off x="4947444" y="1328709"/>
            <a:ext cx="2301875" cy="2308226"/>
            <a:chOff x="6609209" y="790981"/>
            <a:chExt cx="2301875" cy="2308226"/>
          </a:xfrm>
        </p:grpSpPr>
        <p:sp>
          <p:nvSpPr>
            <p:cNvPr id="9" name="Oval 5"/>
            <p:cNvSpPr>
              <a:spLocks noChangeArrowheads="1"/>
            </p:cNvSpPr>
            <p:nvPr/>
          </p:nvSpPr>
          <p:spPr bwMode="auto">
            <a:xfrm>
              <a:off x="6609209" y="790981"/>
              <a:ext cx="2301875" cy="230822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6"/>
            <p:cNvSpPr>
              <a:spLocks noEditPoints="1"/>
            </p:cNvSpPr>
            <p:nvPr/>
          </p:nvSpPr>
          <p:spPr bwMode="auto">
            <a:xfrm>
              <a:off x="6733034" y="914806"/>
              <a:ext cx="2054225" cy="2058988"/>
            </a:xfrm>
            <a:custGeom>
              <a:avLst/>
              <a:gdLst>
                <a:gd name="T0" fmla="*/ 1653 w 3306"/>
                <a:gd name="T1" fmla="*/ 0 h 3306"/>
                <a:gd name="T2" fmla="*/ 3306 w 3306"/>
                <a:gd name="T3" fmla="*/ 1653 h 3306"/>
                <a:gd name="T4" fmla="*/ 1653 w 3306"/>
                <a:gd name="T5" fmla="*/ 3306 h 3306"/>
                <a:gd name="T6" fmla="*/ 0 w 3306"/>
                <a:gd name="T7" fmla="*/ 1653 h 3306"/>
                <a:gd name="T8" fmla="*/ 1653 w 3306"/>
                <a:gd name="T9" fmla="*/ 0 h 3306"/>
                <a:gd name="T10" fmla="*/ 1653 w 3306"/>
                <a:gd name="T11" fmla="*/ 112 h 3306"/>
                <a:gd name="T12" fmla="*/ 3193 w 3306"/>
                <a:gd name="T13" fmla="*/ 1653 h 3306"/>
                <a:gd name="T14" fmla="*/ 1653 w 3306"/>
                <a:gd name="T15" fmla="*/ 3193 h 3306"/>
                <a:gd name="T16" fmla="*/ 112 w 3306"/>
                <a:gd name="T17" fmla="*/ 1653 h 3306"/>
                <a:gd name="T18" fmla="*/ 1653 w 3306"/>
                <a:gd name="T19" fmla="*/ 112 h 3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06" h="3306">
                  <a:moveTo>
                    <a:pt x="1653" y="0"/>
                  </a:moveTo>
                  <a:cubicBezTo>
                    <a:pt x="2565" y="0"/>
                    <a:pt x="3306" y="740"/>
                    <a:pt x="3306" y="1653"/>
                  </a:cubicBezTo>
                  <a:cubicBezTo>
                    <a:pt x="3306" y="2565"/>
                    <a:pt x="2565" y="3306"/>
                    <a:pt x="1653" y="3306"/>
                  </a:cubicBezTo>
                  <a:cubicBezTo>
                    <a:pt x="740" y="3306"/>
                    <a:pt x="0" y="2565"/>
                    <a:pt x="0" y="1653"/>
                  </a:cubicBezTo>
                  <a:cubicBezTo>
                    <a:pt x="0" y="740"/>
                    <a:pt x="740" y="0"/>
                    <a:pt x="1653" y="0"/>
                  </a:cubicBezTo>
                  <a:close/>
                  <a:moveTo>
                    <a:pt x="1653" y="112"/>
                  </a:moveTo>
                  <a:cubicBezTo>
                    <a:pt x="2503" y="112"/>
                    <a:pt x="3193" y="802"/>
                    <a:pt x="3193" y="1653"/>
                  </a:cubicBezTo>
                  <a:cubicBezTo>
                    <a:pt x="3193" y="2503"/>
                    <a:pt x="2503" y="3193"/>
                    <a:pt x="1653" y="3193"/>
                  </a:cubicBezTo>
                  <a:cubicBezTo>
                    <a:pt x="802" y="3193"/>
                    <a:pt x="112" y="2503"/>
                    <a:pt x="112" y="1653"/>
                  </a:cubicBezTo>
                  <a:cubicBezTo>
                    <a:pt x="112" y="802"/>
                    <a:pt x="802" y="112"/>
                    <a:pt x="1653" y="112"/>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13" name="TextBox 12"/>
          <p:cNvSpPr txBox="1"/>
          <p:nvPr/>
        </p:nvSpPr>
        <p:spPr>
          <a:xfrm>
            <a:off x="2969396" y="3754914"/>
            <a:ext cx="6257970" cy="830997"/>
          </a:xfrm>
          <a:prstGeom prst="rect">
            <a:avLst/>
          </a:prstGeom>
          <a:noFill/>
        </p:spPr>
        <p:txBody>
          <a:bodyPr wrap="square" rtlCol="0">
            <a:spAutoFit/>
          </a:bodyPr>
          <a:lstStyle/>
          <a:p>
            <a:pPr algn="ctr"/>
            <a:r>
              <a:rPr lang="zh-CN" altLang="en-US" sz="4800" b="1" dirty="0" smtClean="0">
                <a:solidFill>
                  <a:schemeClr val="accent2"/>
                </a:solidFill>
                <a:latin typeface="微软雅黑"/>
                <a:ea typeface="微软雅黑"/>
              </a:rPr>
              <a:t>公司</a:t>
            </a:r>
            <a:r>
              <a:rPr lang="zh-CN" altLang="en-US" sz="4800" b="1" dirty="0">
                <a:solidFill>
                  <a:schemeClr val="accent2"/>
                </a:solidFill>
                <a:latin typeface="微软雅黑"/>
                <a:ea typeface="微软雅黑"/>
              </a:rPr>
              <a:t>（</a:t>
            </a:r>
            <a:r>
              <a:rPr lang="zh-CN" altLang="en-US" sz="4800" b="1" dirty="0" smtClean="0">
                <a:solidFill>
                  <a:schemeClr val="accent2"/>
                </a:solidFill>
                <a:latin typeface="微软雅黑"/>
                <a:ea typeface="微软雅黑"/>
              </a:rPr>
              <a:t>团队）介绍</a:t>
            </a:r>
            <a:endParaRPr lang="zh-CN" altLang="en-US" sz="4800" b="1" dirty="0">
              <a:solidFill>
                <a:schemeClr val="accent2"/>
              </a:solidFill>
              <a:latin typeface="微软雅黑"/>
              <a:ea typeface="微软雅黑"/>
            </a:endParaRPr>
          </a:p>
        </p:txBody>
      </p:sp>
      <p:cxnSp>
        <p:nvCxnSpPr>
          <p:cNvPr id="14" name="直接连接符 13"/>
          <p:cNvCxnSpPr/>
          <p:nvPr/>
        </p:nvCxnSpPr>
        <p:spPr bwMode="auto">
          <a:xfrm>
            <a:off x="2641997" y="4570914"/>
            <a:ext cx="6912768" cy="0"/>
          </a:xfrm>
          <a:prstGeom prst="line">
            <a:avLst/>
          </a:prstGeom>
          <a:solidFill>
            <a:schemeClr val="accent1"/>
          </a:solidFill>
          <a:ln w="9525" cap="flat" cmpd="sng" algn="ctr">
            <a:solidFill>
              <a:schemeClr val="accent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9" name="Freeform 10"/>
          <p:cNvSpPr>
            <a:spLocks noEditPoints="1"/>
          </p:cNvSpPr>
          <p:nvPr/>
        </p:nvSpPr>
        <p:spPr bwMode="auto">
          <a:xfrm>
            <a:off x="5413863" y="1700808"/>
            <a:ext cx="1369074" cy="1320696"/>
          </a:xfrm>
          <a:custGeom>
            <a:avLst/>
            <a:gdLst>
              <a:gd name="T0" fmla="*/ 760 w 1139"/>
              <a:gd name="T1" fmla="*/ 420 h 1088"/>
              <a:gd name="T2" fmla="*/ 745 w 1139"/>
              <a:gd name="T3" fmla="*/ 452 h 1088"/>
              <a:gd name="T4" fmla="*/ 741 w 1139"/>
              <a:gd name="T5" fmla="*/ 473 h 1088"/>
              <a:gd name="T6" fmla="*/ 742 w 1139"/>
              <a:gd name="T7" fmla="*/ 513 h 1088"/>
              <a:gd name="T8" fmla="*/ 756 w 1139"/>
              <a:gd name="T9" fmla="*/ 552 h 1088"/>
              <a:gd name="T10" fmla="*/ 769 w 1139"/>
              <a:gd name="T11" fmla="*/ 571 h 1088"/>
              <a:gd name="T12" fmla="*/ 801 w 1139"/>
              <a:gd name="T13" fmla="*/ 598 h 1088"/>
              <a:gd name="T14" fmla="*/ 822 w 1139"/>
              <a:gd name="T15" fmla="*/ 608 h 1088"/>
              <a:gd name="T16" fmla="*/ 866 w 1139"/>
              <a:gd name="T17" fmla="*/ 363 h 1088"/>
              <a:gd name="T18" fmla="*/ 814 w 1139"/>
              <a:gd name="T19" fmla="*/ 374 h 1088"/>
              <a:gd name="T20" fmla="*/ 785 w 1139"/>
              <a:gd name="T21" fmla="*/ 392 h 1088"/>
              <a:gd name="T22" fmla="*/ 771 w 1139"/>
              <a:gd name="T23" fmla="*/ 406 h 1088"/>
              <a:gd name="T24" fmla="*/ 696 w 1139"/>
              <a:gd name="T25" fmla="*/ 127 h 1088"/>
              <a:gd name="T26" fmla="*/ 570 w 1139"/>
              <a:gd name="T27" fmla="*/ 253 h 1088"/>
              <a:gd name="T28" fmla="*/ 688 w 1139"/>
              <a:gd name="T29" fmla="*/ 513 h 1088"/>
              <a:gd name="T30" fmla="*/ 688 w 1139"/>
              <a:gd name="T31" fmla="*/ 461 h 1088"/>
              <a:gd name="T32" fmla="*/ 651 w 1139"/>
              <a:gd name="T33" fmla="*/ 279 h 1088"/>
              <a:gd name="T34" fmla="*/ 453 w 1139"/>
              <a:gd name="T35" fmla="*/ 490 h 1088"/>
              <a:gd name="T36" fmla="*/ 570 w 1139"/>
              <a:gd name="T37" fmla="*/ 718 h 1088"/>
              <a:gd name="T38" fmla="*/ 512 w 1139"/>
              <a:gd name="T39" fmla="*/ 725 h 1088"/>
              <a:gd name="T40" fmla="*/ 484 w 1139"/>
              <a:gd name="T41" fmla="*/ 693 h 1088"/>
              <a:gd name="T42" fmla="*/ 466 w 1139"/>
              <a:gd name="T43" fmla="*/ 678 h 1088"/>
              <a:gd name="T44" fmla="*/ 388 w 1139"/>
              <a:gd name="T45" fmla="*/ 645 h 1088"/>
              <a:gd name="T46" fmla="*/ 355 w 1139"/>
              <a:gd name="T47" fmla="*/ 642 h 1088"/>
              <a:gd name="T48" fmla="*/ 0 w 1139"/>
              <a:gd name="T49" fmla="*/ 1088 h 1088"/>
              <a:gd name="T50" fmla="*/ 151 w 1139"/>
              <a:gd name="T51" fmla="*/ 824 h 1088"/>
              <a:gd name="T52" fmla="*/ 391 w 1139"/>
              <a:gd name="T53" fmla="*/ 824 h 1088"/>
              <a:gd name="T54" fmla="*/ 546 w 1139"/>
              <a:gd name="T55" fmla="*/ 1088 h 1088"/>
              <a:gd name="T56" fmla="*/ 512 w 1139"/>
              <a:gd name="T57" fmla="*/ 725 h 1088"/>
              <a:gd name="T58" fmla="*/ 785 w 1139"/>
              <a:gd name="T59" fmla="*/ 642 h 1088"/>
              <a:gd name="T60" fmla="*/ 750 w 1139"/>
              <a:gd name="T61" fmla="*/ 646 h 1088"/>
              <a:gd name="T62" fmla="*/ 655 w 1139"/>
              <a:gd name="T63" fmla="*/ 693 h 1088"/>
              <a:gd name="T64" fmla="*/ 639 w 1139"/>
              <a:gd name="T65" fmla="*/ 709 h 1088"/>
              <a:gd name="T66" fmla="*/ 705 w 1139"/>
              <a:gd name="T67" fmla="*/ 1088 h 1088"/>
              <a:gd name="T68" fmla="*/ 744 w 1139"/>
              <a:gd name="T69" fmla="*/ 1088 h 1088"/>
              <a:gd name="T70" fmla="*/ 1024 w 1139"/>
              <a:gd name="T71" fmla="*/ 824 h 1088"/>
              <a:gd name="T72" fmla="*/ 1139 w 1139"/>
              <a:gd name="T73" fmla="*/ 833 h 1088"/>
              <a:gd name="T74" fmla="*/ 273 w 1139"/>
              <a:gd name="T75" fmla="*/ 616 h 1088"/>
              <a:gd name="T76" fmla="*/ 337 w 1139"/>
              <a:gd name="T77" fmla="*/ 599 h 1088"/>
              <a:gd name="T78" fmla="*/ 355 w 1139"/>
              <a:gd name="T79" fmla="*/ 586 h 1088"/>
              <a:gd name="T80" fmla="*/ 391 w 1139"/>
              <a:gd name="T81" fmla="*/ 535 h 1088"/>
              <a:gd name="T82" fmla="*/ 398 w 1139"/>
              <a:gd name="T83" fmla="*/ 510 h 1088"/>
              <a:gd name="T84" fmla="*/ 398 w 1139"/>
              <a:gd name="T85" fmla="*/ 468 h 1088"/>
              <a:gd name="T86" fmla="*/ 388 w 1139"/>
              <a:gd name="T87" fmla="*/ 437 h 1088"/>
              <a:gd name="T88" fmla="*/ 378 w 1139"/>
              <a:gd name="T89" fmla="*/ 419 h 1088"/>
              <a:gd name="T90" fmla="*/ 354 w 1139"/>
              <a:gd name="T91" fmla="*/ 393 h 1088"/>
              <a:gd name="T92" fmla="*/ 338 w 1139"/>
              <a:gd name="T93" fmla="*/ 381 h 1088"/>
              <a:gd name="T94" fmla="*/ 273 w 1139"/>
              <a:gd name="T95" fmla="*/ 363 h 1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39" h="1088">
                <a:moveTo>
                  <a:pt x="771" y="406"/>
                </a:moveTo>
                <a:cubicBezTo>
                  <a:pt x="767" y="411"/>
                  <a:pt x="764" y="415"/>
                  <a:pt x="761" y="419"/>
                </a:cubicBezTo>
                <a:cubicBezTo>
                  <a:pt x="761" y="420"/>
                  <a:pt x="761" y="420"/>
                  <a:pt x="760" y="420"/>
                </a:cubicBezTo>
                <a:cubicBezTo>
                  <a:pt x="758" y="424"/>
                  <a:pt x="755" y="429"/>
                  <a:pt x="753" y="433"/>
                </a:cubicBezTo>
                <a:cubicBezTo>
                  <a:pt x="752" y="435"/>
                  <a:pt x="752" y="436"/>
                  <a:pt x="751" y="437"/>
                </a:cubicBezTo>
                <a:cubicBezTo>
                  <a:pt x="749" y="442"/>
                  <a:pt x="747" y="447"/>
                  <a:pt x="745" y="452"/>
                </a:cubicBezTo>
                <a:cubicBezTo>
                  <a:pt x="745" y="452"/>
                  <a:pt x="745" y="453"/>
                  <a:pt x="745" y="453"/>
                </a:cubicBezTo>
                <a:cubicBezTo>
                  <a:pt x="744" y="458"/>
                  <a:pt x="742" y="463"/>
                  <a:pt x="741" y="468"/>
                </a:cubicBezTo>
                <a:cubicBezTo>
                  <a:pt x="741" y="470"/>
                  <a:pt x="741" y="471"/>
                  <a:pt x="741" y="473"/>
                </a:cubicBezTo>
                <a:cubicBezTo>
                  <a:pt x="740" y="478"/>
                  <a:pt x="740" y="484"/>
                  <a:pt x="740" y="490"/>
                </a:cubicBezTo>
                <a:cubicBezTo>
                  <a:pt x="740" y="497"/>
                  <a:pt x="740" y="504"/>
                  <a:pt x="741" y="510"/>
                </a:cubicBezTo>
                <a:cubicBezTo>
                  <a:pt x="742" y="511"/>
                  <a:pt x="742" y="512"/>
                  <a:pt x="742" y="513"/>
                </a:cubicBezTo>
                <a:cubicBezTo>
                  <a:pt x="743" y="520"/>
                  <a:pt x="745" y="526"/>
                  <a:pt x="747" y="532"/>
                </a:cubicBezTo>
                <a:cubicBezTo>
                  <a:pt x="747" y="533"/>
                  <a:pt x="748" y="534"/>
                  <a:pt x="748" y="535"/>
                </a:cubicBezTo>
                <a:cubicBezTo>
                  <a:pt x="750" y="541"/>
                  <a:pt x="753" y="547"/>
                  <a:pt x="756" y="552"/>
                </a:cubicBezTo>
                <a:cubicBezTo>
                  <a:pt x="757" y="553"/>
                  <a:pt x="757" y="554"/>
                  <a:pt x="758" y="555"/>
                </a:cubicBezTo>
                <a:cubicBezTo>
                  <a:pt x="761" y="560"/>
                  <a:pt x="765" y="566"/>
                  <a:pt x="769" y="571"/>
                </a:cubicBezTo>
                <a:cubicBezTo>
                  <a:pt x="769" y="571"/>
                  <a:pt x="769" y="571"/>
                  <a:pt x="769" y="571"/>
                </a:cubicBezTo>
                <a:cubicBezTo>
                  <a:pt x="774" y="576"/>
                  <a:pt x="778" y="581"/>
                  <a:pt x="783" y="585"/>
                </a:cubicBezTo>
                <a:cubicBezTo>
                  <a:pt x="784" y="586"/>
                  <a:pt x="784" y="586"/>
                  <a:pt x="784" y="586"/>
                </a:cubicBezTo>
                <a:cubicBezTo>
                  <a:pt x="789" y="591"/>
                  <a:pt x="795" y="594"/>
                  <a:pt x="801" y="598"/>
                </a:cubicBezTo>
                <a:cubicBezTo>
                  <a:pt x="801" y="598"/>
                  <a:pt x="802" y="599"/>
                  <a:pt x="802" y="599"/>
                </a:cubicBezTo>
                <a:cubicBezTo>
                  <a:pt x="808" y="602"/>
                  <a:pt x="814" y="605"/>
                  <a:pt x="820" y="608"/>
                </a:cubicBezTo>
                <a:cubicBezTo>
                  <a:pt x="821" y="608"/>
                  <a:pt x="821" y="608"/>
                  <a:pt x="822" y="608"/>
                </a:cubicBezTo>
                <a:cubicBezTo>
                  <a:pt x="836" y="613"/>
                  <a:pt x="851" y="616"/>
                  <a:pt x="866" y="616"/>
                </a:cubicBezTo>
                <a:cubicBezTo>
                  <a:pt x="936" y="616"/>
                  <a:pt x="993" y="559"/>
                  <a:pt x="993" y="490"/>
                </a:cubicBezTo>
                <a:cubicBezTo>
                  <a:pt x="993" y="420"/>
                  <a:pt x="936" y="363"/>
                  <a:pt x="866" y="363"/>
                </a:cubicBezTo>
                <a:cubicBezTo>
                  <a:pt x="848" y="363"/>
                  <a:pt x="831" y="367"/>
                  <a:pt x="816" y="374"/>
                </a:cubicBezTo>
                <a:cubicBezTo>
                  <a:pt x="816" y="374"/>
                  <a:pt x="816" y="374"/>
                  <a:pt x="816" y="374"/>
                </a:cubicBezTo>
                <a:cubicBezTo>
                  <a:pt x="815" y="374"/>
                  <a:pt x="815" y="374"/>
                  <a:pt x="814" y="374"/>
                </a:cubicBezTo>
                <a:cubicBezTo>
                  <a:pt x="810" y="376"/>
                  <a:pt x="806" y="379"/>
                  <a:pt x="802" y="381"/>
                </a:cubicBezTo>
                <a:cubicBezTo>
                  <a:pt x="800" y="382"/>
                  <a:pt x="799" y="382"/>
                  <a:pt x="798" y="383"/>
                </a:cubicBezTo>
                <a:cubicBezTo>
                  <a:pt x="794" y="386"/>
                  <a:pt x="789" y="389"/>
                  <a:pt x="785" y="392"/>
                </a:cubicBezTo>
                <a:cubicBezTo>
                  <a:pt x="785" y="393"/>
                  <a:pt x="784" y="393"/>
                  <a:pt x="784" y="393"/>
                </a:cubicBezTo>
                <a:cubicBezTo>
                  <a:pt x="780" y="397"/>
                  <a:pt x="777" y="400"/>
                  <a:pt x="773" y="404"/>
                </a:cubicBezTo>
                <a:cubicBezTo>
                  <a:pt x="773" y="405"/>
                  <a:pt x="772" y="406"/>
                  <a:pt x="771" y="406"/>
                </a:cubicBezTo>
                <a:close/>
                <a:moveTo>
                  <a:pt x="570" y="253"/>
                </a:moveTo>
                <a:lnTo>
                  <a:pt x="570" y="253"/>
                </a:lnTo>
                <a:cubicBezTo>
                  <a:pt x="639" y="253"/>
                  <a:pt x="696" y="196"/>
                  <a:pt x="696" y="127"/>
                </a:cubicBezTo>
                <a:cubicBezTo>
                  <a:pt x="696" y="57"/>
                  <a:pt x="639" y="0"/>
                  <a:pt x="570" y="0"/>
                </a:cubicBezTo>
                <a:cubicBezTo>
                  <a:pt x="500" y="0"/>
                  <a:pt x="443" y="57"/>
                  <a:pt x="443" y="127"/>
                </a:cubicBezTo>
                <a:cubicBezTo>
                  <a:pt x="443" y="196"/>
                  <a:pt x="500" y="253"/>
                  <a:pt x="570" y="253"/>
                </a:cubicBezTo>
                <a:close/>
                <a:moveTo>
                  <a:pt x="688" y="609"/>
                </a:moveTo>
                <a:lnTo>
                  <a:pt x="688" y="609"/>
                </a:lnTo>
                <a:lnTo>
                  <a:pt x="688" y="513"/>
                </a:lnTo>
                <a:cubicBezTo>
                  <a:pt x="687" y="505"/>
                  <a:pt x="686" y="497"/>
                  <a:pt x="686" y="490"/>
                </a:cubicBezTo>
                <a:cubicBezTo>
                  <a:pt x="686" y="482"/>
                  <a:pt x="687" y="474"/>
                  <a:pt x="688" y="467"/>
                </a:cubicBezTo>
                <a:lnTo>
                  <a:pt x="688" y="461"/>
                </a:lnTo>
                <a:lnTo>
                  <a:pt x="689" y="461"/>
                </a:lnTo>
                <a:cubicBezTo>
                  <a:pt x="698" y="405"/>
                  <a:pt x="733" y="357"/>
                  <a:pt x="782" y="331"/>
                </a:cubicBezTo>
                <a:cubicBezTo>
                  <a:pt x="748" y="299"/>
                  <a:pt x="702" y="279"/>
                  <a:pt x="651" y="279"/>
                </a:cubicBezTo>
                <a:lnTo>
                  <a:pt x="488" y="279"/>
                </a:lnTo>
                <a:cubicBezTo>
                  <a:pt x="437" y="279"/>
                  <a:pt x="391" y="299"/>
                  <a:pt x="357" y="331"/>
                </a:cubicBezTo>
                <a:cubicBezTo>
                  <a:pt x="414" y="361"/>
                  <a:pt x="453" y="421"/>
                  <a:pt x="453" y="490"/>
                </a:cubicBezTo>
                <a:cubicBezTo>
                  <a:pt x="453" y="504"/>
                  <a:pt x="451" y="518"/>
                  <a:pt x="448" y="531"/>
                </a:cubicBezTo>
                <a:lnTo>
                  <a:pt x="448" y="608"/>
                </a:lnTo>
                <a:cubicBezTo>
                  <a:pt x="500" y="629"/>
                  <a:pt x="543" y="668"/>
                  <a:pt x="570" y="718"/>
                </a:cubicBezTo>
                <a:cubicBezTo>
                  <a:pt x="595" y="669"/>
                  <a:pt x="638" y="631"/>
                  <a:pt x="688" y="609"/>
                </a:cubicBezTo>
                <a:close/>
                <a:moveTo>
                  <a:pt x="512" y="725"/>
                </a:moveTo>
                <a:lnTo>
                  <a:pt x="512" y="725"/>
                </a:lnTo>
                <a:cubicBezTo>
                  <a:pt x="508" y="719"/>
                  <a:pt x="504" y="714"/>
                  <a:pt x="499" y="709"/>
                </a:cubicBezTo>
                <a:cubicBezTo>
                  <a:pt x="499" y="708"/>
                  <a:pt x="498" y="707"/>
                  <a:pt x="497" y="707"/>
                </a:cubicBezTo>
                <a:cubicBezTo>
                  <a:pt x="493" y="702"/>
                  <a:pt x="489" y="698"/>
                  <a:pt x="484" y="693"/>
                </a:cubicBezTo>
                <a:cubicBezTo>
                  <a:pt x="484" y="693"/>
                  <a:pt x="483" y="692"/>
                  <a:pt x="482" y="691"/>
                </a:cubicBezTo>
                <a:cubicBezTo>
                  <a:pt x="477" y="687"/>
                  <a:pt x="473" y="683"/>
                  <a:pt x="467" y="679"/>
                </a:cubicBezTo>
                <a:cubicBezTo>
                  <a:pt x="467" y="679"/>
                  <a:pt x="466" y="679"/>
                  <a:pt x="466" y="678"/>
                </a:cubicBezTo>
                <a:cubicBezTo>
                  <a:pt x="449" y="666"/>
                  <a:pt x="429" y="656"/>
                  <a:pt x="409" y="650"/>
                </a:cubicBezTo>
                <a:cubicBezTo>
                  <a:pt x="404" y="649"/>
                  <a:pt x="400" y="648"/>
                  <a:pt x="395" y="647"/>
                </a:cubicBezTo>
                <a:cubicBezTo>
                  <a:pt x="393" y="646"/>
                  <a:pt x="390" y="646"/>
                  <a:pt x="388" y="645"/>
                </a:cubicBezTo>
                <a:cubicBezTo>
                  <a:pt x="385" y="645"/>
                  <a:pt x="381" y="644"/>
                  <a:pt x="378" y="644"/>
                </a:cubicBezTo>
                <a:cubicBezTo>
                  <a:pt x="376" y="644"/>
                  <a:pt x="374" y="643"/>
                  <a:pt x="372" y="643"/>
                </a:cubicBezTo>
                <a:cubicBezTo>
                  <a:pt x="366" y="643"/>
                  <a:pt x="360" y="642"/>
                  <a:pt x="355" y="642"/>
                </a:cubicBezTo>
                <a:lnTo>
                  <a:pt x="191" y="642"/>
                </a:lnTo>
                <a:cubicBezTo>
                  <a:pt x="86" y="642"/>
                  <a:pt x="0" y="728"/>
                  <a:pt x="0" y="833"/>
                </a:cubicBezTo>
                <a:lnTo>
                  <a:pt x="0" y="1088"/>
                </a:lnTo>
                <a:lnTo>
                  <a:pt x="112" y="1088"/>
                </a:lnTo>
                <a:lnTo>
                  <a:pt x="112" y="824"/>
                </a:lnTo>
                <a:lnTo>
                  <a:pt x="151" y="824"/>
                </a:lnTo>
                <a:lnTo>
                  <a:pt x="151" y="1088"/>
                </a:lnTo>
                <a:lnTo>
                  <a:pt x="391" y="1088"/>
                </a:lnTo>
                <a:lnTo>
                  <a:pt x="391" y="824"/>
                </a:lnTo>
                <a:lnTo>
                  <a:pt x="430" y="824"/>
                </a:lnTo>
                <a:lnTo>
                  <a:pt x="430" y="1088"/>
                </a:lnTo>
                <a:lnTo>
                  <a:pt x="546" y="1088"/>
                </a:lnTo>
                <a:lnTo>
                  <a:pt x="546" y="833"/>
                </a:lnTo>
                <a:cubicBezTo>
                  <a:pt x="546" y="793"/>
                  <a:pt x="533" y="756"/>
                  <a:pt x="512" y="725"/>
                </a:cubicBezTo>
                <a:cubicBezTo>
                  <a:pt x="512" y="725"/>
                  <a:pt x="512" y="725"/>
                  <a:pt x="512" y="725"/>
                </a:cubicBezTo>
                <a:close/>
                <a:moveTo>
                  <a:pt x="948" y="642"/>
                </a:moveTo>
                <a:lnTo>
                  <a:pt x="948" y="642"/>
                </a:lnTo>
                <a:lnTo>
                  <a:pt x="785" y="642"/>
                </a:lnTo>
                <a:cubicBezTo>
                  <a:pt x="779" y="642"/>
                  <a:pt x="773" y="643"/>
                  <a:pt x="767" y="643"/>
                </a:cubicBezTo>
                <a:cubicBezTo>
                  <a:pt x="765" y="643"/>
                  <a:pt x="763" y="644"/>
                  <a:pt x="761" y="644"/>
                </a:cubicBezTo>
                <a:cubicBezTo>
                  <a:pt x="758" y="644"/>
                  <a:pt x="754" y="645"/>
                  <a:pt x="750" y="646"/>
                </a:cubicBezTo>
                <a:cubicBezTo>
                  <a:pt x="748" y="646"/>
                  <a:pt x="746" y="646"/>
                  <a:pt x="743" y="647"/>
                </a:cubicBezTo>
                <a:cubicBezTo>
                  <a:pt x="739" y="648"/>
                  <a:pt x="735" y="649"/>
                  <a:pt x="731" y="650"/>
                </a:cubicBezTo>
                <a:cubicBezTo>
                  <a:pt x="703" y="658"/>
                  <a:pt x="676" y="673"/>
                  <a:pt x="655" y="693"/>
                </a:cubicBezTo>
                <a:cubicBezTo>
                  <a:pt x="655" y="694"/>
                  <a:pt x="654" y="694"/>
                  <a:pt x="654" y="694"/>
                </a:cubicBezTo>
                <a:cubicBezTo>
                  <a:pt x="649" y="698"/>
                  <a:pt x="645" y="703"/>
                  <a:pt x="641" y="708"/>
                </a:cubicBezTo>
                <a:cubicBezTo>
                  <a:pt x="640" y="708"/>
                  <a:pt x="640" y="709"/>
                  <a:pt x="639" y="709"/>
                </a:cubicBezTo>
                <a:cubicBezTo>
                  <a:pt x="611" y="743"/>
                  <a:pt x="593" y="786"/>
                  <a:pt x="593" y="833"/>
                </a:cubicBezTo>
                <a:lnTo>
                  <a:pt x="593" y="1088"/>
                </a:lnTo>
                <a:lnTo>
                  <a:pt x="705" y="1088"/>
                </a:lnTo>
                <a:lnTo>
                  <a:pt x="705" y="824"/>
                </a:lnTo>
                <a:lnTo>
                  <a:pt x="744" y="824"/>
                </a:lnTo>
                <a:lnTo>
                  <a:pt x="744" y="1088"/>
                </a:lnTo>
                <a:lnTo>
                  <a:pt x="985" y="1088"/>
                </a:lnTo>
                <a:lnTo>
                  <a:pt x="985" y="824"/>
                </a:lnTo>
                <a:lnTo>
                  <a:pt x="1024" y="824"/>
                </a:lnTo>
                <a:lnTo>
                  <a:pt x="1024" y="1088"/>
                </a:lnTo>
                <a:lnTo>
                  <a:pt x="1139" y="1088"/>
                </a:lnTo>
                <a:lnTo>
                  <a:pt x="1139" y="833"/>
                </a:lnTo>
                <a:cubicBezTo>
                  <a:pt x="1139" y="728"/>
                  <a:pt x="1053" y="642"/>
                  <a:pt x="948" y="642"/>
                </a:cubicBezTo>
                <a:close/>
                <a:moveTo>
                  <a:pt x="273" y="616"/>
                </a:moveTo>
                <a:lnTo>
                  <a:pt x="273" y="616"/>
                </a:lnTo>
                <a:cubicBezTo>
                  <a:pt x="289" y="616"/>
                  <a:pt x="304" y="613"/>
                  <a:pt x="317" y="608"/>
                </a:cubicBezTo>
                <a:cubicBezTo>
                  <a:pt x="318" y="608"/>
                  <a:pt x="318" y="608"/>
                  <a:pt x="318" y="608"/>
                </a:cubicBezTo>
                <a:cubicBezTo>
                  <a:pt x="325" y="605"/>
                  <a:pt x="331" y="602"/>
                  <a:pt x="337" y="599"/>
                </a:cubicBezTo>
                <a:cubicBezTo>
                  <a:pt x="337" y="599"/>
                  <a:pt x="338" y="598"/>
                  <a:pt x="338" y="598"/>
                </a:cubicBezTo>
                <a:cubicBezTo>
                  <a:pt x="344" y="594"/>
                  <a:pt x="350" y="591"/>
                  <a:pt x="355" y="586"/>
                </a:cubicBezTo>
                <a:cubicBezTo>
                  <a:pt x="355" y="586"/>
                  <a:pt x="355" y="586"/>
                  <a:pt x="355" y="586"/>
                </a:cubicBezTo>
                <a:cubicBezTo>
                  <a:pt x="366" y="577"/>
                  <a:pt x="374" y="566"/>
                  <a:pt x="381" y="554"/>
                </a:cubicBezTo>
                <a:cubicBezTo>
                  <a:pt x="382" y="554"/>
                  <a:pt x="382" y="553"/>
                  <a:pt x="383" y="552"/>
                </a:cubicBezTo>
                <a:cubicBezTo>
                  <a:pt x="386" y="547"/>
                  <a:pt x="389" y="541"/>
                  <a:pt x="391" y="535"/>
                </a:cubicBezTo>
                <a:cubicBezTo>
                  <a:pt x="391" y="534"/>
                  <a:pt x="392" y="533"/>
                  <a:pt x="392" y="532"/>
                </a:cubicBezTo>
                <a:cubicBezTo>
                  <a:pt x="394" y="526"/>
                  <a:pt x="396" y="520"/>
                  <a:pt x="397" y="513"/>
                </a:cubicBezTo>
                <a:cubicBezTo>
                  <a:pt x="397" y="512"/>
                  <a:pt x="398" y="511"/>
                  <a:pt x="398" y="510"/>
                </a:cubicBezTo>
                <a:cubicBezTo>
                  <a:pt x="399" y="504"/>
                  <a:pt x="399" y="497"/>
                  <a:pt x="399" y="490"/>
                </a:cubicBezTo>
                <a:cubicBezTo>
                  <a:pt x="399" y="484"/>
                  <a:pt x="399" y="478"/>
                  <a:pt x="398" y="472"/>
                </a:cubicBezTo>
                <a:cubicBezTo>
                  <a:pt x="398" y="471"/>
                  <a:pt x="398" y="470"/>
                  <a:pt x="398" y="468"/>
                </a:cubicBezTo>
                <a:cubicBezTo>
                  <a:pt x="397" y="463"/>
                  <a:pt x="395" y="458"/>
                  <a:pt x="394" y="453"/>
                </a:cubicBezTo>
                <a:cubicBezTo>
                  <a:pt x="394" y="452"/>
                  <a:pt x="394" y="452"/>
                  <a:pt x="394" y="452"/>
                </a:cubicBezTo>
                <a:cubicBezTo>
                  <a:pt x="392" y="447"/>
                  <a:pt x="390" y="442"/>
                  <a:pt x="388" y="437"/>
                </a:cubicBezTo>
                <a:cubicBezTo>
                  <a:pt x="387" y="436"/>
                  <a:pt x="387" y="435"/>
                  <a:pt x="386" y="434"/>
                </a:cubicBezTo>
                <a:cubicBezTo>
                  <a:pt x="384" y="429"/>
                  <a:pt x="381" y="424"/>
                  <a:pt x="378" y="419"/>
                </a:cubicBezTo>
                <a:lnTo>
                  <a:pt x="378" y="419"/>
                </a:lnTo>
                <a:cubicBezTo>
                  <a:pt x="375" y="415"/>
                  <a:pt x="372" y="410"/>
                  <a:pt x="368" y="406"/>
                </a:cubicBezTo>
                <a:cubicBezTo>
                  <a:pt x="367" y="405"/>
                  <a:pt x="367" y="405"/>
                  <a:pt x="366" y="404"/>
                </a:cubicBezTo>
                <a:cubicBezTo>
                  <a:pt x="362" y="400"/>
                  <a:pt x="358" y="396"/>
                  <a:pt x="354" y="393"/>
                </a:cubicBezTo>
                <a:cubicBezTo>
                  <a:pt x="354" y="393"/>
                  <a:pt x="354" y="393"/>
                  <a:pt x="354" y="393"/>
                </a:cubicBezTo>
                <a:cubicBezTo>
                  <a:pt x="350" y="389"/>
                  <a:pt x="345" y="386"/>
                  <a:pt x="341" y="383"/>
                </a:cubicBezTo>
                <a:cubicBezTo>
                  <a:pt x="340" y="382"/>
                  <a:pt x="339" y="382"/>
                  <a:pt x="338" y="381"/>
                </a:cubicBezTo>
                <a:cubicBezTo>
                  <a:pt x="334" y="379"/>
                  <a:pt x="329" y="376"/>
                  <a:pt x="324" y="374"/>
                </a:cubicBezTo>
                <a:cubicBezTo>
                  <a:pt x="324" y="374"/>
                  <a:pt x="324" y="374"/>
                  <a:pt x="323" y="374"/>
                </a:cubicBezTo>
                <a:cubicBezTo>
                  <a:pt x="308" y="367"/>
                  <a:pt x="291" y="363"/>
                  <a:pt x="273" y="363"/>
                </a:cubicBezTo>
                <a:cubicBezTo>
                  <a:pt x="203" y="363"/>
                  <a:pt x="146" y="420"/>
                  <a:pt x="146" y="490"/>
                </a:cubicBezTo>
                <a:cubicBezTo>
                  <a:pt x="146" y="559"/>
                  <a:pt x="203" y="616"/>
                  <a:pt x="273" y="616"/>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6" name="Oval 39"/>
          <p:cNvSpPr>
            <a:spLocks noChangeAspect="1" noChangeArrowheads="1"/>
          </p:cNvSpPr>
          <p:nvPr/>
        </p:nvSpPr>
        <p:spPr bwMode="auto">
          <a:xfrm>
            <a:off x="3841073" y="4888594"/>
            <a:ext cx="216000" cy="217227"/>
          </a:xfrm>
          <a:prstGeom prst="ellipse">
            <a:avLst/>
          </a:prstGeom>
          <a:solidFill>
            <a:schemeClr val="tx1"/>
          </a:solidFill>
          <a:ln w="28575" cap="flat">
            <a:solidFill>
              <a:schemeClr val="accent2"/>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sz="2000">
              <a:solidFill>
                <a:schemeClr val="accent1"/>
              </a:solidFill>
            </a:endParaRPr>
          </a:p>
        </p:txBody>
      </p:sp>
      <p:sp>
        <p:nvSpPr>
          <p:cNvPr id="39" name="Oval 42"/>
          <p:cNvSpPr>
            <a:spLocks noChangeAspect="1" noChangeArrowheads="1"/>
          </p:cNvSpPr>
          <p:nvPr/>
        </p:nvSpPr>
        <p:spPr bwMode="auto">
          <a:xfrm>
            <a:off x="6494611" y="4888594"/>
            <a:ext cx="216000" cy="217227"/>
          </a:xfrm>
          <a:prstGeom prst="ellipse">
            <a:avLst/>
          </a:prstGeom>
          <a:solidFill>
            <a:schemeClr val="tx1"/>
          </a:solidFill>
          <a:ln w="28575" cap="flat">
            <a:solidFill>
              <a:schemeClr val="accent2"/>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sz="2000">
              <a:solidFill>
                <a:schemeClr val="accent1"/>
              </a:solidFill>
            </a:endParaRPr>
          </a:p>
        </p:txBody>
      </p:sp>
      <p:sp>
        <p:nvSpPr>
          <p:cNvPr id="40" name="TextBox 39"/>
          <p:cNvSpPr txBox="1"/>
          <p:nvPr/>
        </p:nvSpPr>
        <p:spPr>
          <a:xfrm>
            <a:off x="4204290" y="4797152"/>
            <a:ext cx="2264889" cy="400110"/>
          </a:xfrm>
          <a:prstGeom prst="rect">
            <a:avLst/>
          </a:prstGeom>
          <a:noFill/>
        </p:spPr>
        <p:txBody>
          <a:bodyPr wrap="square" rtlCol="0">
            <a:spAutoFit/>
          </a:bodyPr>
          <a:lstStyle/>
          <a:p>
            <a:r>
              <a:rPr lang="zh-CN" altLang="en-US" sz="2000" dirty="0" smtClean="0">
                <a:solidFill>
                  <a:schemeClr val="accent2"/>
                </a:solidFill>
                <a:latin typeface="+mn-ea"/>
                <a:ea typeface="+mn-ea"/>
              </a:rPr>
              <a:t>公司</a:t>
            </a:r>
            <a:r>
              <a:rPr lang="en-US" altLang="zh-CN" sz="2000" dirty="0" smtClean="0">
                <a:solidFill>
                  <a:schemeClr val="accent2"/>
                </a:solidFill>
                <a:latin typeface="+mn-ea"/>
                <a:ea typeface="+mn-ea"/>
              </a:rPr>
              <a:t>(</a:t>
            </a:r>
            <a:r>
              <a:rPr lang="zh-CN" altLang="en-US" sz="2000" dirty="0" smtClean="0">
                <a:solidFill>
                  <a:schemeClr val="accent2"/>
                </a:solidFill>
                <a:latin typeface="+mn-ea"/>
                <a:ea typeface="+mn-ea"/>
              </a:rPr>
              <a:t>团队</a:t>
            </a:r>
            <a:r>
              <a:rPr lang="en-US" altLang="zh-CN" sz="2000" dirty="0" smtClean="0">
                <a:solidFill>
                  <a:schemeClr val="accent2"/>
                </a:solidFill>
                <a:latin typeface="+mn-ea"/>
                <a:ea typeface="+mn-ea"/>
              </a:rPr>
              <a:t>)</a:t>
            </a:r>
            <a:r>
              <a:rPr lang="zh-CN" altLang="en-US" sz="2000" dirty="0" smtClean="0">
                <a:solidFill>
                  <a:schemeClr val="accent2"/>
                </a:solidFill>
                <a:latin typeface="+mn-ea"/>
                <a:ea typeface="+mn-ea"/>
              </a:rPr>
              <a:t>简介</a:t>
            </a:r>
            <a:endParaRPr lang="zh-CN" altLang="en-US" sz="2000" dirty="0">
              <a:solidFill>
                <a:schemeClr val="accent2"/>
              </a:solidFill>
              <a:latin typeface="+mn-ea"/>
              <a:ea typeface="+mn-ea"/>
            </a:endParaRPr>
          </a:p>
        </p:txBody>
      </p:sp>
      <p:sp>
        <p:nvSpPr>
          <p:cNvPr id="45" name="TextBox 44"/>
          <p:cNvSpPr txBox="1"/>
          <p:nvPr/>
        </p:nvSpPr>
        <p:spPr>
          <a:xfrm>
            <a:off x="6857828" y="4797152"/>
            <a:ext cx="2264889" cy="400110"/>
          </a:xfrm>
          <a:prstGeom prst="rect">
            <a:avLst/>
          </a:prstGeom>
          <a:noFill/>
        </p:spPr>
        <p:txBody>
          <a:bodyPr wrap="square" rtlCol="0">
            <a:spAutoFit/>
          </a:bodyPr>
          <a:lstStyle/>
          <a:p>
            <a:r>
              <a:rPr lang="zh-CN" altLang="en-US" sz="2000" dirty="0" smtClean="0">
                <a:solidFill>
                  <a:schemeClr val="accent2"/>
                </a:solidFill>
                <a:latin typeface="+mn-ea"/>
                <a:ea typeface="+mn-ea"/>
              </a:rPr>
              <a:t>核心成员介绍</a:t>
            </a:r>
            <a:endParaRPr lang="zh-CN" altLang="en-US" sz="2000" dirty="0">
              <a:solidFill>
                <a:schemeClr val="accent2"/>
              </a:solidFill>
              <a:latin typeface="+mn-ea"/>
              <a:ea typeface="+mn-ea"/>
            </a:endParaRPr>
          </a:p>
        </p:txBody>
      </p:sp>
      <p:sp>
        <p:nvSpPr>
          <p:cNvPr id="48" name="Oval 39"/>
          <p:cNvSpPr>
            <a:spLocks noChangeAspect="1" noChangeArrowheads="1"/>
          </p:cNvSpPr>
          <p:nvPr/>
        </p:nvSpPr>
        <p:spPr bwMode="auto">
          <a:xfrm>
            <a:off x="3841073" y="5298027"/>
            <a:ext cx="216000" cy="217227"/>
          </a:xfrm>
          <a:prstGeom prst="ellipse">
            <a:avLst/>
          </a:prstGeom>
          <a:solidFill>
            <a:schemeClr val="tx1"/>
          </a:solidFill>
          <a:ln w="28575" cap="flat">
            <a:solidFill>
              <a:schemeClr val="accent2"/>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sz="2000">
              <a:solidFill>
                <a:schemeClr val="accent1"/>
              </a:solidFill>
            </a:endParaRPr>
          </a:p>
        </p:txBody>
      </p:sp>
      <p:sp>
        <p:nvSpPr>
          <p:cNvPr id="50" name="TextBox 49"/>
          <p:cNvSpPr txBox="1"/>
          <p:nvPr/>
        </p:nvSpPr>
        <p:spPr>
          <a:xfrm>
            <a:off x="4204290" y="5206585"/>
            <a:ext cx="2264889" cy="400110"/>
          </a:xfrm>
          <a:prstGeom prst="rect">
            <a:avLst/>
          </a:prstGeom>
          <a:noFill/>
        </p:spPr>
        <p:txBody>
          <a:bodyPr wrap="square" rtlCol="0">
            <a:spAutoFit/>
          </a:bodyPr>
          <a:lstStyle/>
          <a:p>
            <a:r>
              <a:rPr lang="zh-CN" altLang="en-US" sz="2000" dirty="0" smtClean="0">
                <a:solidFill>
                  <a:schemeClr val="accent2"/>
                </a:solidFill>
                <a:latin typeface="+mn-ea"/>
                <a:ea typeface="+mn-ea"/>
              </a:rPr>
              <a:t>组织结构</a:t>
            </a:r>
            <a:endParaRPr lang="zh-CN" altLang="en-US" sz="2000" dirty="0">
              <a:solidFill>
                <a:schemeClr val="accent2"/>
              </a:solidFill>
              <a:latin typeface="+mn-ea"/>
              <a:ea typeface="+mn-ea"/>
            </a:endParaRPr>
          </a:p>
        </p:txBody>
      </p:sp>
    </p:spTree>
    <p:extLst>
      <p:ext uri="{BB962C8B-B14F-4D97-AF65-F5344CB8AC3E}">
        <p14:creationId xmlns:p14="http://schemas.microsoft.com/office/powerpoint/2010/main" val="3291708184"/>
      </p:ext>
    </p:extLst>
  </p:cSld>
  <p:clrMapOvr>
    <a:masterClrMapping/>
  </p:clrMapOvr>
  <p:transition spd="slow" advTm="5220">
    <p:push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00"/>
                                        <p:tgtEl>
                                          <p:spTgt spid="15"/>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heel(1)">
                                      <p:cBhvr>
                                        <p:cTn id="11" dur="1000"/>
                                        <p:tgtEl>
                                          <p:spTgt spid="8"/>
                                        </p:tgtEl>
                                      </p:cBhvr>
                                    </p:animEffect>
                                  </p:childTnLst>
                                </p:cTn>
                              </p:par>
                            </p:childTnLst>
                          </p:cTn>
                        </p:par>
                        <p:par>
                          <p:cTn id="12" fill="hold">
                            <p:stCondLst>
                              <p:cond delay="1500"/>
                            </p:stCondLst>
                            <p:childTnLst>
                              <p:par>
                                <p:cTn id="13" presetID="31" presetClass="entr" presetSubtype="0"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p:cTn id="15" dur="500" fill="hold"/>
                                        <p:tgtEl>
                                          <p:spTgt spid="19"/>
                                        </p:tgtEl>
                                        <p:attrNameLst>
                                          <p:attrName>ppt_w</p:attrName>
                                        </p:attrNameLst>
                                      </p:cBhvr>
                                      <p:tavLst>
                                        <p:tav tm="0">
                                          <p:val>
                                            <p:fltVal val="0"/>
                                          </p:val>
                                        </p:tav>
                                        <p:tav tm="100000">
                                          <p:val>
                                            <p:strVal val="#ppt_w"/>
                                          </p:val>
                                        </p:tav>
                                      </p:tavLst>
                                    </p:anim>
                                    <p:anim calcmode="lin" valueType="num">
                                      <p:cBhvr>
                                        <p:cTn id="16" dur="500" fill="hold"/>
                                        <p:tgtEl>
                                          <p:spTgt spid="19"/>
                                        </p:tgtEl>
                                        <p:attrNameLst>
                                          <p:attrName>ppt_h</p:attrName>
                                        </p:attrNameLst>
                                      </p:cBhvr>
                                      <p:tavLst>
                                        <p:tav tm="0">
                                          <p:val>
                                            <p:fltVal val="0"/>
                                          </p:val>
                                        </p:tav>
                                        <p:tav tm="100000">
                                          <p:val>
                                            <p:strVal val="#ppt_h"/>
                                          </p:val>
                                        </p:tav>
                                      </p:tavLst>
                                    </p:anim>
                                    <p:anim calcmode="lin" valueType="num">
                                      <p:cBhvr>
                                        <p:cTn id="17" dur="500" fill="hold"/>
                                        <p:tgtEl>
                                          <p:spTgt spid="19"/>
                                        </p:tgtEl>
                                        <p:attrNameLst>
                                          <p:attrName>style.rotation</p:attrName>
                                        </p:attrNameLst>
                                      </p:cBhvr>
                                      <p:tavLst>
                                        <p:tav tm="0">
                                          <p:val>
                                            <p:fltVal val="90"/>
                                          </p:val>
                                        </p:tav>
                                        <p:tav tm="100000">
                                          <p:val>
                                            <p:fltVal val="0"/>
                                          </p:val>
                                        </p:tav>
                                      </p:tavLst>
                                    </p:anim>
                                    <p:animEffect transition="in" filter="fade">
                                      <p:cBhvr>
                                        <p:cTn id="18" dur="500"/>
                                        <p:tgtEl>
                                          <p:spTgt spid="19"/>
                                        </p:tgtEl>
                                      </p:cBhvr>
                                    </p:animEffect>
                                  </p:childTnLst>
                                </p:cTn>
                              </p:par>
                            </p:childTnLst>
                          </p:cTn>
                        </p:par>
                        <p:par>
                          <p:cTn id="19" fill="hold">
                            <p:stCondLst>
                              <p:cond delay="20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13"/>
                                        </p:tgtEl>
                                        <p:attrNameLst>
                                          <p:attrName>ppt_y</p:attrName>
                                        </p:attrNameLst>
                                      </p:cBhvr>
                                      <p:tavLst>
                                        <p:tav tm="0">
                                          <p:val>
                                            <p:strVal val="#ppt_y"/>
                                          </p:val>
                                        </p:tav>
                                        <p:tav tm="100000">
                                          <p:val>
                                            <p:strVal val="#ppt_y"/>
                                          </p:val>
                                        </p:tav>
                                      </p:tavLst>
                                    </p:anim>
                                    <p:anim calcmode="lin" valueType="num">
                                      <p:cBhvr>
                                        <p:cTn id="24"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13"/>
                                        </p:tgtEl>
                                      </p:cBhvr>
                                    </p:animEffect>
                                  </p:childTnLst>
                                </p:cTn>
                              </p:par>
                            </p:childTnLst>
                          </p:cTn>
                        </p:par>
                        <p:par>
                          <p:cTn id="27" fill="hold">
                            <p:stCondLst>
                              <p:cond delay="2850"/>
                            </p:stCondLst>
                            <p:childTnLst>
                              <p:par>
                                <p:cTn id="28" presetID="16" presetClass="entr" presetSubtype="21" fill="hold" nodeType="after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barn(inVertical)">
                                      <p:cBhvr>
                                        <p:cTn id="30" dur="500"/>
                                        <p:tgtEl>
                                          <p:spTgt spid="14"/>
                                        </p:tgtEl>
                                      </p:cBhvr>
                                    </p:animEffect>
                                  </p:childTnLst>
                                </p:cTn>
                              </p:par>
                            </p:childTnLst>
                          </p:cTn>
                        </p:par>
                        <p:par>
                          <p:cTn id="31" fill="hold">
                            <p:stCondLst>
                              <p:cond delay="3350"/>
                            </p:stCondLst>
                            <p:childTnLst>
                              <p:par>
                                <p:cTn id="32" presetID="2" presetClass="entr" presetSubtype="12" fill="hold" grpId="0" nodeType="afterEffect">
                                  <p:stCondLst>
                                    <p:cond delay="0"/>
                                  </p:stCondLst>
                                  <p:childTnLst>
                                    <p:set>
                                      <p:cBhvr>
                                        <p:cTn id="33" dur="1" fill="hold">
                                          <p:stCondLst>
                                            <p:cond delay="0"/>
                                          </p:stCondLst>
                                        </p:cTn>
                                        <p:tgtEl>
                                          <p:spTgt spid="36"/>
                                        </p:tgtEl>
                                        <p:attrNameLst>
                                          <p:attrName>style.visibility</p:attrName>
                                        </p:attrNameLst>
                                      </p:cBhvr>
                                      <p:to>
                                        <p:strVal val="visible"/>
                                      </p:to>
                                    </p:set>
                                    <p:anim calcmode="lin" valueType="num">
                                      <p:cBhvr additive="base">
                                        <p:cTn id="34" dur="500" fill="hold"/>
                                        <p:tgtEl>
                                          <p:spTgt spid="36"/>
                                        </p:tgtEl>
                                        <p:attrNameLst>
                                          <p:attrName>ppt_x</p:attrName>
                                        </p:attrNameLst>
                                      </p:cBhvr>
                                      <p:tavLst>
                                        <p:tav tm="0">
                                          <p:val>
                                            <p:strVal val="0-#ppt_w/2"/>
                                          </p:val>
                                        </p:tav>
                                        <p:tav tm="100000">
                                          <p:val>
                                            <p:strVal val="#ppt_x"/>
                                          </p:val>
                                        </p:tav>
                                      </p:tavLst>
                                    </p:anim>
                                    <p:anim calcmode="lin" valueType="num">
                                      <p:cBhvr additive="base">
                                        <p:cTn id="35" dur="500" fill="hold"/>
                                        <p:tgtEl>
                                          <p:spTgt spid="36"/>
                                        </p:tgtEl>
                                        <p:attrNameLst>
                                          <p:attrName>ppt_y</p:attrName>
                                        </p:attrNameLst>
                                      </p:cBhvr>
                                      <p:tavLst>
                                        <p:tav tm="0">
                                          <p:val>
                                            <p:strVal val="1+#ppt_h/2"/>
                                          </p:val>
                                        </p:tav>
                                        <p:tav tm="100000">
                                          <p:val>
                                            <p:strVal val="#ppt_y"/>
                                          </p:val>
                                        </p:tav>
                                      </p:tavLst>
                                    </p:anim>
                                  </p:childTnLst>
                                </p:cTn>
                              </p:par>
                              <p:par>
                                <p:cTn id="36" presetID="2" presetClass="entr" presetSubtype="12" fill="hold" grpId="0" nodeType="withEffect">
                                  <p:stCondLst>
                                    <p:cond delay="100"/>
                                  </p:stCondLst>
                                  <p:childTnLst>
                                    <p:set>
                                      <p:cBhvr>
                                        <p:cTn id="37" dur="1" fill="hold">
                                          <p:stCondLst>
                                            <p:cond delay="0"/>
                                          </p:stCondLst>
                                        </p:cTn>
                                        <p:tgtEl>
                                          <p:spTgt spid="48"/>
                                        </p:tgtEl>
                                        <p:attrNameLst>
                                          <p:attrName>style.visibility</p:attrName>
                                        </p:attrNameLst>
                                      </p:cBhvr>
                                      <p:to>
                                        <p:strVal val="visible"/>
                                      </p:to>
                                    </p:set>
                                    <p:anim calcmode="lin" valueType="num">
                                      <p:cBhvr additive="base">
                                        <p:cTn id="38" dur="500" fill="hold"/>
                                        <p:tgtEl>
                                          <p:spTgt spid="48"/>
                                        </p:tgtEl>
                                        <p:attrNameLst>
                                          <p:attrName>ppt_x</p:attrName>
                                        </p:attrNameLst>
                                      </p:cBhvr>
                                      <p:tavLst>
                                        <p:tav tm="0">
                                          <p:val>
                                            <p:strVal val="0-#ppt_w/2"/>
                                          </p:val>
                                        </p:tav>
                                        <p:tav tm="100000">
                                          <p:val>
                                            <p:strVal val="#ppt_x"/>
                                          </p:val>
                                        </p:tav>
                                      </p:tavLst>
                                    </p:anim>
                                    <p:anim calcmode="lin" valueType="num">
                                      <p:cBhvr additive="base">
                                        <p:cTn id="39" dur="500" fill="hold"/>
                                        <p:tgtEl>
                                          <p:spTgt spid="48"/>
                                        </p:tgtEl>
                                        <p:attrNameLst>
                                          <p:attrName>ppt_y</p:attrName>
                                        </p:attrNameLst>
                                      </p:cBhvr>
                                      <p:tavLst>
                                        <p:tav tm="0">
                                          <p:val>
                                            <p:strVal val="1+#ppt_h/2"/>
                                          </p:val>
                                        </p:tav>
                                        <p:tav tm="100000">
                                          <p:val>
                                            <p:strVal val="#ppt_y"/>
                                          </p:val>
                                        </p:tav>
                                      </p:tavLst>
                                    </p:anim>
                                  </p:childTnLst>
                                </p:cTn>
                              </p:par>
                              <p:par>
                                <p:cTn id="40" presetID="2" presetClass="entr" presetSubtype="12" fill="hold" grpId="0" nodeType="withEffect">
                                  <p:stCondLst>
                                    <p:cond delay="200"/>
                                  </p:stCondLst>
                                  <p:childTnLst>
                                    <p:set>
                                      <p:cBhvr>
                                        <p:cTn id="41" dur="1" fill="hold">
                                          <p:stCondLst>
                                            <p:cond delay="0"/>
                                          </p:stCondLst>
                                        </p:cTn>
                                        <p:tgtEl>
                                          <p:spTgt spid="39"/>
                                        </p:tgtEl>
                                        <p:attrNameLst>
                                          <p:attrName>style.visibility</p:attrName>
                                        </p:attrNameLst>
                                      </p:cBhvr>
                                      <p:to>
                                        <p:strVal val="visible"/>
                                      </p:to>
                                    </p:set>
                                    <p:anim calcmode="lin" valueType="num">
                                      <p:cBhvr additive="base">
                                        <p:cTn id="42" dur="500" fill="hold"/>
                                        <p:tgtEl>
                                          <p:spTgt spid="39"/>
                                        </p:tgtEl>
                                        <p:attrNameLst>
                                          <p:attrName>ppt_x</p:attrName>
                                        </p:attrNameLst>
                                      </p:cBhvr>
                                      <p:tavLst>
                                        <p:tav tm="0">
                                          <p:val>
                                            <p:strVal val="0-#ppt_w/2"/>
                                          </p:val>
                                        </p:tav>
                                        <p:tav tm="100000">
                                          <p:val>
                                            <p:strVal val="#ppt_x"/>
                                          </p:val>
                                        </p:tav>
                                      </p:tavLst>
                                    </p:anim>
                                    <p:anim calcmode="lin" valueType="num">
                                      <p:cBhvr additive="base">
                                        <p:cTn id="43" dur="500" fill="hold"/>
                                        <p:tgtEl>
                                          <p:spTgt spid="39"/>
                                        </p:tgtEl>
                                        <p:attrNameLst>
                                          <p:attrName>ppt_y</p:attrName>
                                        </p:attrNameLst>
                                      </p:cBhvr>
                                      <p:tavLst>
                                        <p:tav tm="0">
                                          <p:val>
                                            <p:strVal val="1+#ppt_h/2"/>
                                          </p:val>
                                        </p:tav>
                                        <p:tav tm="100000">
                                          <p:val>
                                            <p:strVal val="#ppt_y"/>
                                          </p:val>
                                        </p:tav>
                                      </p:tavLst>
                                    </p:anim>
                                  </p:childTnLst>
                                </p:cTn>
                              </p:par>
                            </p:childTnLst>
                          </p:cTn>
                        </p:par>
                        <p:par>
                          <p:cTn id="44" fill="hold">
                            <p:stCondLst>
                              <p:cond delay="4050"/>
                            </p:stCondLst>
                            <p:childTnLst>
                              <p:par>
                                <p:cTn id="45" presetID="22" presetClass="entr" presetSubtype="8" fill="hold" grpId="0" nodeType="after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wipe(left)">
                                      <p:cBhvr>
                                        <p:cTn id="47" dur="500"/>
                                        <p:tgtEl>
                                          <p:spTgt spid="40"/>
                                        </p:tgtEl>
                                      </p:cBhvr>
                                    </p:animEffect>
                                  </p:childTnLst>
                                </p:cTn>
                              </p:par>
                              <p:par>
                                <p:cTn id="48" presetID="22" presetClass="entr" presetSubtype="8" fill="hold" grpId="0" nodeType="withEffect">
                                  <p:stCondLst>
                                    <p:cond delay="100"/>
                                  </p:stCondLst>
                                  <p:childTnLst>
                                    <p:set>
                                      <p:cBhvr>
                                        <p:cTn id="49" dur="1" fill="hold">
                                          <p:stCondLst>
                                            <p:cond delay="0"/>
                                          </p:stCondLst>
                                        </p:cTn>
                                        <p:tgtEl>
                                          <p:spTgt spid="50"/>
                                        </p:tgtEl>
                                        <p:attrNameLst>
                                          <p:attrName>style.visibility</p:attrName>
                                        </p:attrNameLst>
                                      </p:cBhvr>
                                      <p:to>
                                        <p:strVal val="visible"/>
                                      </p:to>
                                    </p:set>
                                    <p:animEffect transition="in" filter="wipe(left)">
                                      <p:cBhvr>
                                        <p:cTn id="50" dur="500"/>
                                        <p:tgtEl>
                                          <p:spTgt spid="50"/>
                                        </p:tgtEl>
                                      </p:cBhvr>
                                    </p:animEffect>
                                  </p:childTnLst>
                                </p:cTn>
                              </p:par>
                              <p:par>
                                <p:cTn id="51" presetID="22" presetClass="entr" presetSubtype="8" fill="hold" grpId="0" nodeType="withEffect">
                                  <p:stCondLst>
                                    <p:cond delay="200"/>
                                  </p:stCondLst>
                                  <p:childTnLst>
                                    <p:set>
                                      <p:cBhvr>
                                        <p:cTn id="52" dur="1" fill="hold">
                                          <p:stCondLst>
                                            <p:cond delay="0"/>
                                          </p:stCondLst>
                                        </p:cTn>
                                        <p:tgtEl>
                                          <p:spTgt spid="45"/>
                                        </p:tgtEl>
                                        <p:attrNameLst>
                                          <p:attrName>style.visibility</p:attrName>
                                        </p:attrNameLst>
                                      </p:cBhvr>
                                      <p:to>
                                        <p:strVal val="visible"/>
                                      </p:to>
                                    </p:set>
                                    <p:animEffect transition="in" filter="wipe(left)">
                                      <p:cBhvr>
                                        <p:cTn id="53"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9" grpId="0" animBg="1"/>
      <p:bldP spid="36" grpId="0" animBg="1"/>
      <p:bldP spid="39" grpId="0" animBg="1"/>
      <p:bldP spid="40" grpId="0"/>
      <p:bldP spid="45" grpId="0"/>
      <p:bldP spid="48" grpId="0" animBg="1"/>
      <p:bldP spid="5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1330766" y="44624"/>
            <a:ext cx="5042228" cy="523220"/>
          </a:xfrm>
          <a:prstGeom prst="rect">
            <a:avLst/>
          </a:prstGeom>
          <a:noFill/>
        </p:spPr>
        <p:txBody>
          <a:bodyPr wrap="square"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r>
              <a:rPr lang="en-US" altLang="zh-CN" sz="2800" dirty="0">
                <a:solidFill>
                  <a:schemeClr val="accent2"/>
                </a:solidFill>
                <a:latin typeface="微软雅黑"/>
                <a:ea typeface="微软雅黑"/>
              </a:rPr>
              <a:t>1.1 </a:t>
            </a:r>
            <a:r>
              <a:rPr lang="zh-CN" altLang="en-US" sz="2800" dirty="0" smtClean="0">
                <a:solidFill>
                  <a:schemeClr val="accent2"/>
                </a:solidFill>
                <a:latin typeface="微软雅黑"/>
                <a:ea typeface="微软雅黑"/>
              </a:rPr>
              <a:t>团队简介（模板说明）</a:t>
            </a:r>
            <a:endParaRPr lang="zh-CN" altLang="en-US" sz="2800" dirty="0">
              <a:solidFill>
                <a:schemeClr val="accent2"/>
              </a:solidFill>
              <a:latin typeface="微软雅黑"/>
              <a:ea typeface="微软雅黑"/>
            </a:endParaRPr>
          </a:p>
        </p:txBody>
      </p:sp>
      <p:sp>
        <p:nvSpPr>
          <p:cNvPr id="56" name="TextBox 55"/>
          <p:cNvSpPr txBox="1"/>
          <p:nvPr/>
        </p:nvSpPr>
        <p:spPr>
          <a:xfrm>
            <a:off x="140263" y="106179"/>
            <a:ext cx="1064260" cy="400110"/>
          </a:xfrm>
          <a:prstGeom prst="rect">
            <a:avLst/>
          </a:prstGeom>
          <a:noFill/>
        </p:spPr>
        <p:txBody>
          <a:bodyPr wrap="square" rtlCol="0">
            <a:spAutoFit/>
          </a:bodyPr>
          <a:lstStyle/>
          <a:p>
            <a:pPr algn="r"/>
            <a:r>
              <a:rPr lang="en-US" altLang="zh-CN" sz="2000" dirty="0" smtClean="0">
                <a:solidFill>
                  <a:schemeClr val="accent2"/>
                </a:solidFill>
              </a:rPr>
              <a:t>Part</a:t>
            </a:r>
            <a:r>
              <a:rPr lang="en-US" altLang="zh-CN" dirty="0" smtClean="0">
                <a:solidFill>
                  <a:schemeClr val="accent2"/>
                </a:solidFill>
              </a:rPr>
              <a:t> 1</a:t>
            </a:r>
            <a:endParaRPr lang="zh-CN" altLang="en-US" dirty="0">
              <a:solidFill>
                <a:schemeClr val="accent2"/>
              </a:solidFill>
            </a:endParaRPr>
          </a:p>
        </p:txBody>
      </p:sp>
      <p:sp>
        <p:nvSpPr>
          <p:cNvPr id="57" name="矩形 56"/>
          <p:cNvSpPr/>
          <p:nvPr/>
        </p:nvSpPr>
        <p:spPr bwMode="auto">
          <a:xfrm>
            <a:off x="477742" y="2620912"/>
            <a:ext cx="5047350" cy="3860719"/>
          </a:xfrm>
          <a:prstGeom prst="rect">
            <a:avLst/>
          </a:prstGeom>
          <a:blipFill>
            <a:blip r:embed="rId3"/>
            <a:stretch>
              <a:fillRect/>
            </a:stretch>
          </a:blipFill>
          <a:ln w="9525" cap="flat" cmpd="sng" algn="ctr">
            <a:solidFill>
              <a:schemeClr val="accent1">
                <a:lumMod val="40000"/>
                <a:lumOff val="60000"/>
              </a:schemeClr>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58" name="椭圆 57"/>
          <p:cNvSpPr/>
          <p:nvPr/>
        </p:nvSpPr>
        <p:spPr bwMode="auto">
          <a:xfrm>
            <a:off x="1747121" y="1280823"/>
            <a:ext cx="1153070" cy="1153070"/>
          </a:xfrm>
          <a:prstGeom prst="ellipse">
            <a:avLst/>
          </a:prstGeom>
          <a:solidFill>
            <a:schemeClr val="tx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zh-CN" altLang="en-US" smtClean="0">
              <a:solidFill>
                <a:srgbClr val="C4261D"/>
              </a:solidFill>
            </a:endParaRPr>
          </a:p>
        </p:txBody>
      </p:sp>
      <p:sp>
        <p:nvSpPr>
          <p:cNvPr id="59" name="椭圆 58"/>
          <p:cNvSpPr/>
          <p:nvPr/>
        </p:nvSpPr>
        <p:spPr bwMode="auto">
          <a:xfrm>
            <a:off x="3030843" y="1280823"/>
            <a:ext cx="1153070" cy="1153070"/>
          </a:xfrm>
          <a:prstGeom prst="ellipse">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zh-CN" altLang="en-US" smtClean="0">
              <a:solidFill>
                <a:srgbClr val="C4261D"/>
              </a:solidFill>
            </a:endParaRPr>
          </a:p>
        </p:txBody>
      </p:sp>
      <p:sp>
        <p:nvSpPr>
          <p:cNvPr id="60" name="椭圆 59"/>
          <p:cNvSpPr/>
          <p:nvPr/>
        </p:nvSpPr>
        <p:spPr bwMode="auto">
          <a:xfrm>
            <a:off x="4297239" y="1280823"/>
            <a:ext cx="1153070" cy="1153070"/>
          </a:xfrm>
          <a:prstGeom prst="ellipse">
            <a:avLst/>
          </a:prstGeom>
          <a:solidFill>
            <a:schemeClr val="accent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zh-CN" altLang="en-US" smtClean="0">
              <a:solidFill>
                <a:srgbClr val="C4261D"/>
              </a:solidFill>
            </a:endParaRPr>
          </a:p>
        </p:txBody>
      </p:sp>
      <p:sp>
        <p:nvSpPr>
          <p:cNvPr id="61" name="椭圆 60"/>
          <p:cNvSpPr/>
          <p:nvPr/>
        </p:nvSpPr>
        <p:spPr bwMode="auto">
          <a:xfrm>
            <a:off x="456516" y="1280823"/>
            <a:ext cx="1153070" cy="1153070"/>
          </a:xfrm>
          <a:prstGeom prst="ellipse">
            <a:avLst/>
          </a:prstGeom>
          <a:solidFill>
            <a:schemeClr val="bg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zh-CN" altLang="en-US" smtClean="0">
              <a:solidFill>
                <a:srgbClr val="C4261D"/>
              </a:solidFill>
            </a:endParaRPr>
          </a:p>
        </p:txBody>
      </p:sp>
      <p:sp>
        <p:nvSpPr>
          <p:cNvPr id="62" name="TextBox 61"/>
          <p:cNvSpPr txBox="1"/>
          <p:nvPr/>
        </p:nvSpPr>
        <p:spPr>
          <a:xfrm>
            <a:off x="553765" y="1392432"/>
            <a:ext cx="954897" cy="954107"/>
          </a:xfrm>
          <a:prstGeom prst="rect">
            <a:avLst/>
          </a:prstGeom>
          <a:noFill/>
        </p:spPr>
        <p:txBody>
          <a:bodyPr wrap="square" rtlCol="0">
            <a:spAutoFit/>
          </a:bodyPr>
          <a:lstStyle/>
          <a:p>
            <a:r>
              <a:rPr lang="zh-CN" altLang="en-US" sz="2800" dirty="0" smtClean="0">
                <a:solidFill>
                  <a:srgbClr val="F8F8F8"/>
                </a:solidFill>
                <a:latin typeface="微软雅黑"/>
                <a:ea typeface="微软雅黑"/>
              </a:rPr>
              <a:t>简约设计</a:t>
            </a:r>
            <a:endParaRPr lang="zh-CN" altLang="en-US" sz="2800" dirty="0">
              <a:solidFill>
                <a:srgbClr val="F8F8F8"/>
              </a:solidFill>
              <a:latin typeface="微软雅黑"/>
              <a:ea typeface="微软雅黑"/>
            </a:endParaRPr>
          </a:p>
        </p:txBody>
      </p:sp>
      <p:sp>
        <p:nvSpPr>
          <p:cNvPr id="63" name="TextBox 62"/>
          <p:cNvSpPr txBox="1"/>
          <p:nvPr/>
        </p:nvSpPr>
        <p:spPr>
          <a:xfrm>
            <a:off x="6372994" y="1156682"/>
            <a:ext cx="3794125" cy="400110"/>
          </a:xfrm>
          <a:prstGeom prst="rect">
            <a:avLst/>
          </a:prstGeom>
          <a:noFill/>
        </p:spPr>
        <p:txBody>
          <a:bodyPr>
            <a:spAutoFit/>
          </a:bodyPr>
          <a:lstStyle/>
          <a:p>
            <a:pPr>
              <a:buFont typeface="Arial" pitchFamily="34" charset="0"/>
              <a:buNone/>
              <a:defRPr/>
            </a:pPr>
            <a:r>
              <a:rPr lang="zh-CN" altLang="en-US" sz="2000" b="1" dirty="0" smtClean="0">
                <a:solidFill>
                  <a:schemeClr val="accent1">
                    <a:lumMod val="50000"/>
                  </a:schemeClr>
                </a:solidFill>
                <a:latin typeface="微软雅黑"/>
                <a:ea typeface="微软雅黑"/>
              </a:rPr>
              <a:t>关于框架</a:t>
            </a:r>
            <a:endParaRPr lang="en-US" altLang="zh-CN" sz="2000" b="1" dirty="0">
              <a:solidFill>
                <a:schemeClr val="accent1">
                  <a:lumMod val="50000"/>
                </a:schemeClr>
              </a:solidFill>
              <a:latin typeface="微软雅黑"/>
              <a:ea typeface="微软雅黑"/>
            </a:endParaRPr>
          </a:p>
        </p:txBody>
      </p:sp>
      <p:sp>
        <p:nvSpPr>
          <p:cNvPr id="64" name="TextBox 63"/>
          <p:cNvSpPr txBox="1"/>
          <p:nvPr/>
        </p:nvSpPr>
        <p:spPr>
          <a:xfrm>
            <a:off x="6372995" y="1480878"/>
            <a:ext cx="5314414" cy="1754326"/>
          </a:xfrm>
          <a:prstGeom prst="rect">
            <a:avLst/>
          </a:prstGeom>
          <a:noFill/>
        </p:spPr>
        <p:txBody>
          <a:bodyPr wrap="square">
            <a:spAutoFit/>
          </a:bodyPr>
          <a:lstStyle>
            <a:defPPr>
              <a:defRPr lang="zh-CN"/>
            </a:defPPr>
            <a:lvl1pPr>
              <a:buFont typeface="Arial" pitchFamily="34" charset="0"/>
              <a:buNone/>
              <a:defRPr>
                <a:solidFill>
                  <a:srgbClr val="333333"/>
                </a:solidFill>
                <a:latin typeface="微软雅黑"/>
                <a:ea typeface="微软雅黑"/>
              </a:defRPr>
            </a:lvl1pPr>
          </a:lstStyle>
          <a:p>
            <a:r>
              <a:rPr lang="zh-CN" altLang="en-US" dirty="0" smtClean="0">
                <a:solidFill>
                  <a:schemeClr val="accent1">
                    <a:lumMod val="50000"/>
                  </a:schemeClr>
                </a:solidFill>
              </a:rPr>
              <a:t>本模板有常见的创业计划书的逻辑结构，共</a:t>
            </a:r>
            <a:r>
              <a:rPr lang="en-US" altLang="zh-CN" dirty="0" smtClean="0">
                <a:solidFill>
                  <a:schemeClr val="accent1">
                    <a:lumMod val="50000"/>
                  </a:schemeClr>
                </a:solidFill>
              </a:rPr>
              <a:t>5</a:t>
            </a:r>
            <a:r>
              <a:rPr lang="zh-CN" altLang="en-US" dirty="0" smtClean="0">
                <a:solidFill>
                  <a:schemeClr val="accent1">
                    <a:lumMod val="50000"/>
                  </a:schemeClr>
                </a:solidFill>
              </a:rPr>
              <a:t>章</a:t>
            </a:r>
            <a:r>
              <a:rPr lang="en-US" altLang="zh-CN" dirty="0" smtClean="0">
                <a:solidFill>
                  <a:schemeClr val="accent1">
                    <a:lumMod val="50000"/>
                  </a:schemeClr>
                </a:solidFill>
              </a:rPr>
              <a:t>24</a:t>
            </a:r>
            <a:r>
              <a:rPr lang="zh-CN" altLang="en-US" dirty="0" smtClean="0">
                <a:solidFill>
                  <a:schemeClr val="accent1">
                    <a:lumMod val="50000"/>
                  </a:schemeClr>
                </a:solidFill>
              </a:rPr>
              <a:t>小节，精细到三级标题，如</a:t>
            </a:r>
            <a:r>
              <a:rPr lang="en-US" altLang="zh-CN" dirty="0" smtClean="0">
                <a:solidFill>
                  <a:schemeClr val="accent1">
                    <a:lumMod val="50000"/>
                  </a:schemeClr>
                </a:solidFill>
              </a:rPr>
              <a:t>“</a:t>
            </a:r>
            <a:r>
              <a:rPr lang="zh-CN" altLang="en-US" dirty="0" smtClean="0">
                <a:solidFill>
                  <a:schemeClr val="accent1">
                    <a:lumMod val="50000"/>
                  </a:schemeClr>
                </a:solidFill>
              </a:rPr>
              <a:t>需求分析</a:t>
            </a:r>
            <a:r>
              <a:rPr lang="en-US" altLang="zh-CN" dirty="0" smtClean="0">
                <a:solidFill>
                  <a:schemeClr val="accent1">
                    <a:lumMod val="50000"/>
                  </a:schemeClr>
                </a:solidFill>
              </a:rPr>
              <a:t>”、“</a:t>
            </a:r>
            <a:r>
              <a:rPr lang="zh-CN" altLang="en-US" dirty="0" smtClean="0">
                <a:solidFill>
                  <a:schemeClr val="accent1">
                    <a:lumMod val="50000"/>
                  </a:schemeClr>
                </a:solidFill>
              </a:rPr>
              <a:t>产品形式</a:t>
            </a:r>
            <a:r>
              <a:rPr lang="en-US" altLang="zh-CN" dirty="0" smtClean="0">
                <a:solidFill>
                  <a:schemeClr val="accent1">
                    <a:lumMod val="50000"/>
                  </a:schemeClr>
                </a:solidFill>
              </a:rPr>
              <a:t>”</a:t>
            </a:r>
            <a:r>
              <a:rPr lang="en-US" altLang="zh-CN" dirty="0"/>
              <a:t> </a:t>
            </a:r>
            <a:r>
              <a:rPr lang="en-US" altLang="zh-CN" dirty="0" smtClean="0"/>
              <a:t>、“</a:t>
            </a:r>
            <a:r>
              <a:rPr lang="zh-CN" altLang="en-US" dirty="0" smtClean="0"/>
              <a:t>网络营销方案</a:t>
            </a:r>
            <a:r>
              <a:rPr lang="en-US" altLang="zh-CN" dirty="0" smtClean="0"/>
              <a:t>”</a:t>
            </a:r>
            <a:r>
              <a:rPr lang="en-US" altLang="zh-CN" dirty="0"/>
              <a:t> </a:t>
            </a:r>
            <a:r>
              <a:rPr lang="en-US" altLang="zh-CN" dirty="0" smtClean="0"/>
              <a:t>、“</a:t>
            </a:r>
            <a:r>
              <a:rPr lang="zh-CN" altLang="en-US" dirty="0" smtClean="0"/>
              <a:t>地面推广计划</a:t>
            </a:r>
            <a:r>
              <a:rPr lang="en-US" altLang="zh-CN" dirty="0" smtClean="0"/>
              <a:t>”</a:t>
            </a:r>
            <a:r>
              <a:rPr lang="zh-CN" altLang="en-US" dirty="0" smtClean="0"/>
              <a:t>等都用图形和动画方式表达出来。</a:t>
            </a:r>
            <a:r>
              <a:rPr lang="en-US" altLang="zh-CN" dirty="0" smtClean="0"/>
              <a:t>34</a:t>
            </a:r>
            <a:r>
              <a:rPr lang="zh-CN" altLang="en-US" dirty="0" smtClean="0"/>
              <a:t>张页面构成一个完整的创业（商业）计划书的模板，具有极高的参考和实用价值。</a:t>
            </a:r>
            <a:endParaRPr lang="zh-CN" altLang="en-US" dirty="0">
              <a:solidFill>
                <a:schemeClr val="accent1">
                  <a:lumMod val="50000"/>
                </a:schemeClr>
              </a:solidFill>
            </a:endParaRPr>
          </a:p>
        </p:txBody>
      </p:sp>
      <p:sp>
        <p:nvSpPr>
          <p:cNvPr id="67" name="TextBox 66"/>
          <p:cNvSpPr txBox="1"/>
          <p:nvPr/>
        </p:nvSpPr>
        <p:spPr>
          <a:xfrm>
            <a:off x="6372994" y="4906109"/>
            <a:ext cx="3794125" cy="400110"/>
          </a:xfrm>
          <a:prstGeom prst="rect">
            <a:avLst/>
          </a:prstGeom>
          <a:noFill/>
        </p:spPr>
        <p:txBody>
          <a:bodyPr>
            <a:spAutoFit/>
          </a:bodyPr>
          <a:lstStyle/>
          <a:p>
            <a:pPr>
              <a:buFont typeface="Arial" pitchFamily="34" charset="0"/>
              <a:buNone/>
              <a:defRPr/>
            </a:pPr>
            <a:r>
              <a:rPr lang="zh-CN" altLang="en-US" sz="2000" b="1" dirty="0" smtClean="0">
                <a:solidFill>
                  <a:schemeClr val="accent1">
                    <a:lumMod val="50000"/>
                  </a:schemeClr>
                </a:solidFill>
                <a:latin typeface="微软雅黑"/>
                <a:ea typeface="微软雅黑"/>
              </a:rPr>
              <a:t>关于元素</a:t>
            </a:r>
            <a:endParaRPr lang="en-US" altLang="zh-CN" sz="2000" b="1" dirty="0">
              <a:solidFill>
                <a:schemeClr val="accent1">
                  <a:lumMod val="50000"/>
                </a:schemeClr>
              </a:solidFill>
              <a:latin typeface="微软雅黑"/>
              <a:ea typeface="微软雅黑"/>
            </a:endParaRPr>
          </a:p>
        </p:txBody>
      </p:sp>
      <p:sp>
        <p:nvSpPr>
          <p:cNvPr id="68" name="TextBox 67"/>
          <p:cNvSpPr txBox="1"/>
          <p:nvPr/>
        </p:nvSpPr>
        <p:spPr>
          <a:xfrm>
            <a:off x="6372995" y="5246985"/>
            <a:ext cx="5314414" cy="1200329"/>
          </a:xfrm>
          <a:prstGeom prst="rect">
            <a:avLst/>
          </a:prstGeom>
          <a:noFill/>
        </p:spPr>
        <p:txBody>
          <a:bodyPr wrap="square">
            <a:spAutoFit/>
          </a:bodyPr>
          <a:lstStyle/>
          <a:p>
            <a:pPr>
              <a:defRPr/>
            </a:pPr>
            <a:r>
              <a:rPr lang="zh-CN" altLang="en-US" dirty="0" smtClean="0">
                <a:solidFill>
                  <a:schemeClr val="accent1">
                    <a:lumMod val="50000"/>
                  </a:schemeClr>
                </a:solidFill>
                <a:latin typeface="微软雅黑"/>
                <a:ea typeface="微软雅黑"/>
              </a:rPr>
              <a:t>本模板封面、目录、过渡章节页面各种元素均能移动</a:t>
            </a:r>
            <a:r>
              <a:rPr lang="zh-CN" altLang="en-US" dirty="0">
                <a:solidFill>
                  <a:schemeClr val="accent1">
                    <a:lumMod val="50000"/>
                  </a:schemeClr>
                </a:solidFill>
                <a:latin typeface="微软雅黑"/>
                <a:ea typeface="微软雅黑"/>
              </a:rPr>
              <a:t>，所有图形都能编辑动画，颜色，大小等，不一定每个图形都能用上，但是表达方式、配色、版式都是可以借鉴的</a:t>
            </a:r>
            <a:r>
              <a:rPr lang="zh-CN" altLang="en-US" dirty="0" smtClean="0">
                <a:solidFill>
                  <a:schemeClr val="accent1">
                    <a:lumMod val="50000"/>
                  </a:schemeClr>
                </a:solidFill>
                <a:latin typeface="微软雅黑"/>
                <a:ea typeface="微软雅黑"/>
              </a:rPr>
              <a:t>。</a:t>
            </a:r>
            <a:endParaRPr lang="zh-CN" altLang="en-US" dirty="0">
              <a:solidFill>
                <a:schemeClr val="accent1">
                  <a:lumMod val="50000"/>
                </a:schemeClr>
              </a:solidFill>
              <a:latin typeface="微软雅黑"/>
              <a:ea typeface="微软雅黑"/>
            </a:endParaRPr>
          </a:p>
        </p:txBody>
      </p:sp>
      <p:sp>
        <p:nvSpPr>
          <p:cNvPr id="71" name="TextBox 70"/>
          <p:cNvSpPr txBox="1"/>
          <p:nvPr/>
        </p:nvSpPr>
        <p:spPr>
          <a:xfrm>
            <a:off x="1842772" y="1392432"/>
            <a:ext cx="954897" cy="954107"/>
          </a:xfrm>
          <a:prstGeom prst="rect">
            <a:avLst/>
          </a:prstGeom>
          <a:noFill/>
        </p:spPr>
        <p:txBody>
          <a:bodyPr wrap="square" rtlCol="0">
            <a:spAutoFit/>
          </a:bodyPr>
          <a:lstStyle/>
          <a:p>
            <a:r>
              <a:rPr lang="zh-CN" altLang="en-US" sz="2800" smtClean="0">
                <a:solidFill>
                  <a:srgbClr val="F8F8F8"/>
                </a:solidFill>
                <a:latin typeface="微软雅黑"/>
                <a:ea typeface="微软雅黑"/>
              </a:rPr>
              <a:t>动画抢眼</a:t>
            </a:r>
            <a:endParaRPr lang="zh-CN" altLang="en-US" sz="2800" dirty="0">
              <a:solidFill>
                <a:srgbClr val="F8F8F8"/>
              </a:solidFill>
              <a:latin typeface="微软雅黑"/>
              <a:ea typeface="微软雅黑"/>
            </a:endParaRPr>
          </a:p>
        </p:txBody>
      </p:sp>
      <p:sp>
        <p:nvSpPr>
          <p:cNvPr id="72" name="TextBox 71"/>
          <p:cNvSpPr txBox="1"/>
          <p:nvPr/>
        </p:nvSpPr>
        <p:spPr>
          <a:xfrm>
            <a:off x="3136377" y="1392432"/>
            <a:ext cx="954897" cy="954107"/>
          </a:xfrm>
          <a:prstGeom prst="rect">
            <a:avLst/>
          </a:prstGeom>
          <a:noFill/>
        </p:spPr>
        <p:txBody>
          <a:bodyPr wrap="square" rtlCol="0">
            <a:spAutoFit/>
          </a:bodyPr>
          <a:lstStyle/>
          <a:p>
            <a:r>
              <a:rPr lang="zh-CN" altLang="en-US" sz="2800" dirty="0" smtClean="0">
                <a:solidFill>
                  <a:srgbClr val="F8F8F8"/>
                </a:solidFill>
                <a:latin typeface="微软雅黑"/>
                <a:ea typeface="微软雅黑"/>
              </a:rPr>
              <a:t>普适性强</a:t>
            </a:r>
            <a:endParaRPr lang="zh-CN" altLang="en-US" sz="2800" dirty="0">
              <a:solidFill>
                <a:srgbClr val="F8F8F8"/>
              </a:solidFill>
              <a:latin typeface="微软雅黑"/>
              <a:ea typeface="微软雅黑"/>
            </a:endParaRPr>
          </a:p>
        </p:txBody>
      </p:sp>
      <p:sp>
        <p:nvSpPr>
          <p:cNvPr id="73" name="TextBox 72"/>
          <p:cNvSpPr txBox="1"/>
          <p:nvPr/>
        </p:nvSpPr>
        <p:spPr>
          <a:xfrm>
            <a:off x="4435716" y="1392432"/>
            <a:ext cx="954897" cy="954107"/>
          </a:xfrm>
          <a:prstGeom prst="rect">
            <a:avLst/>
          </a:prstGeom>
          <a:noFill/>
        </p:spPr>
        <p:txBody>
          <a:bodyPr wrap="square" rtlCol="0">
            <a:spAutoFit/>
          </a:bodyPr>
          <a:lstStyle/>
          <a:p>
            <a:r>
              <a:rPr lang="zh-CN" altLang="en-US" sz="2800" dirty="0" smtClean="0">
                <a:solidFill>
                  <a:srgbClr val="F8F8F8"/>
                </a:solidFill>
                <a:latin typeface="微软雅黑"/>
                <a:ea typeface="微软雅黑"/>
              </a:rPr>
              <a:t>图形实</a:t>
            </a:r>
            <a:r>
              <a:rPr lang="zh-CN" altLang="en-US" sz="2800" dirty="0">
                <a:solidFill>
                  <a:srgbClr val="F8F8F8"/>
                </a:solidFill>
                <a:latin typeface="微软雅黑"/>
                <a:ea typeface="微软雅黑"/>
              </a:rPr>
              <a:t>用</a:t>
            </a:r>
          </a:p>
        </p:txBody>
      </p:sp>
      <p:sp>
        <p:nvSpPr>
          <p:cNvPr id="21" name="TextBox 20"/>
          <p:cNvSpPr txBox="1"/>
          <p:nvPr/>
        </p:nvSpPr>
        <p:spPr>
          <a:xfrm>
            <a:off x="6372994" y="3461502"/>
            <a:ext cx="3794125" cy="400110"/>
          </a:xfrm>
          <a:prstGeom prst="rect">
            <a:avLst/>
          </a:prstGeom>
          <a:noFill/>
        </p:spPr>
        <p:txBody>
          <a:bodyPr>
            <a:spAutoFit/>
          </a:bodyPr>
          <a:lstStyle/>
          <a:p>
            <a:pPr>
              <a:buFont typeface="Arial" pitchFamily="34" charset="0"/>
              <a:buNone/>
              <a:defRPr/>
            </a:pPr>
            <a:r>
              <a:rPr lang="zh-CN" altLang="en-US" sz="2000" b="1" dirty="0" smtClean="0">
                <a:solidFill>
                  <a:schemeClr val="accent1">
                    <a:lumMod val="50000"/>
                  </a:schemeClr>
                </a:solidFill>
                <a:latin typeface="微软雅黑"/>
                <a:ea typeface="微软雅黑"/>
              </a:rPr>
              <a:t>关于换图</a:t>
            </a:r>
            <a:endParaRPr lang="en-US" altLang="zh-CN" sz="2000" b="1" dirty="0">
              <a:solidFill>
                <a:schemeClr val="accent1">
                  <a:lumMod val="50000"/>
                </a:schemeClr>
              </a:solidFill>
              <a:latin typeface="微软雅黑"/>
              <a:ea typeface="微软雅黑"/>
            </a:endParaRPr>
          </a:p>
        </p:txBody>
      </p:sp>
      <p:sp>
        <p:nvSpPr>
          <p:cNvPr id="22" name="TextBox 21"/>
          <p:cNvSpPr txBox="1"/>
          <p:nvPr/>
        </p:nvSpPr>
        <p:spPr>
          <a:xfrm>
            <a:off x="6372995" y="3823983"/>
            <a:ext cx="5314414" cy="923330"/>
          </a:xfrm>
          <a:prstGeom prst="rect">
            <a:avLst/>
          </a:prstGeom>
          <a:noFill/>
        </p:spPr>
        <p:txBody>
          <a:bodyPr wrap="square">
            <a:spAutoFit/>
          </a:bodyPr>
          <a:lstStyle>
            <a:defPPr>
              <a:defRPr lang="zh-CN"/>
            </a:defPPr>
            <a:lvl1pPr>
              <a:buFont typeface="Arial" pitchFamily="34" charset="0"/>
              <a:buNone/>
              <a:defRPr>
                <a:solidFill>
                  <a:srgbClr val="333333"/>
                </a:solidFill>
                <a:latin typeface="微软雅黑"/>
                <a:ea typeface="微软雅黑"/>
              </a:defRPr>
            </a:lvl1pPr>
          </a:lstStyle>
          <a:p>
            <a:r>
              <a:rPr lang="zh-CN" altLang="en-US" dirty="0" smtClean="0">
                <a:solidFill>
                  <a:schemeClr val="accent1">
                    <a:lumMod val="50000"/>
                  </a:schemeClr>
                </a:solidFill>
              </a:rPr>
              <a:t>模板内图片更换</a:t>
            </a:r>
            <a:r>
              <a:rPr lang="zh-CN" altLang="en-US" dirty="0">
                <a:solidFill>
                  <a:schemeClr val="accent1">
                    <a:lumMod val="50000"/>
                  </a:schemeClr>
                </a:solidFill>
              </a:rPr>
              <a:t>方法是对图片点右键</a:t>
            </a:r>
            <a:r>
              <a:rPr lang="en-US" altLang="zh-CN" dirty="0">
                <a:solidFill>
                  <a:schemeClr val="accent1">
                    <a:lumMod val="50000"/>
                  </a:schemeClr>
                </a:solidFill>
              </a:rPr>
              <a:t>-&gt;</a:t>
            </a:r>
            <a:r>
              <a:rPr lang="zh-CN" altLang="en-US" dirty="0">
                <a:solidFill>
                  <a:schemeClr val="accent1">
                    <a:lumMod val="50000"/>
                  </a:schemeClr>
                </a:solidFill>
              </a:rPr>
              <a:t>设置对象格式</a:t>
            </a:r>
            <a:r>
              <a:rPr lang="en-US" altLang="zh-CN" dirty="0">
                <a:solidFill>
                  <a:schemeClr val="accent1">
                    <a:lumMod val="50000"/>
                  </a:schemeClr>
                </a:solidFill>
              </a:rPr>
              <a:t>-&gt;</a:t>
            </a:r>
            <a:r>
              <a:rPr lang="zh-CN" altLang="en-US" dirty="0">
                <a:solidFill>
                  <a:schemeClr val="accent1">
                    <a:lumMod val="50000"/>
                  </a:schemeClr>
                </a:solidFill>
              </a:rPr>
              <a:t>填充</a:t>
            </a:r>
            <a:r>
              <a:rPr lang="en-US" altLang="zh-CN" dirty="0">
                <a:solidFill>
                  <a:schemeClr val="accent1">
                    <a:lumMod val="50000"/>
                  </a:schemeClr>
                </a:solidFill>
              </a:rPr>
              <a:t>-&gt;</a:t>
            </a:r>
            <a:r>
              <a:rPr lang="zh-CN" altLang="en-US" dirty="0">
                <a:solidFill>
                  <a:schemeClr val="accent1">
                    <a:lumMod val="50000"/>
                  </a:schemeClr>
                </a:solidFill>
              </a:rPr>
              <a:t>填充效果</a:t>
            </a:r>
            <a:r>
              <a:rPr lang="en-US" altLang="zh-CN" dirty="0">
                <a:solidFill>
                  <a:schemeClr val="accent1">
                    <a:lumMod val="50000"/>
                  </a:schemeClr>
                </a:solidFill>
              </a:rPr>
              <a:t>-&gt;</a:t>
            </a:r>
            <a:r>
              <a:rPr lang="zh-CN" altLang="en-US" dirty="0">
                <a:solidFill>
                  <a:schemeClr val="accent1">
                    <a:lumMod val="50000"/>
                  </a:schemeClr>
                </a:solidFill>
              </a:rPr>
              <a:t>图片，选择事先准备好的图片即可</a:t>
            </a:r>
            <a:r>
              <a:rPr lang="zh-CN" altLang="en-US" dirty="0" smtClean="0">
                <a:solidFill>
                  <a:schemeClr val="accent1">
                    <a:lumMod val="50000"/>
                  </a:schemeClr>
                </a:solidFill>
              </a:rPr>
              <a:t>。后文遇图均可按此操作</a:t>
            </a:r>
            <a:endParaRPr lang="zh-CN" altLang="en-US" dirty="0">
              <a:solidFill>
                <a:schemeClr val="accent1">
                  <a:lumMod val="50000"/>
                </a:schemeClr>
              </a:solidFill>
            </a:endParaRPr>
          </a:p>
        </p:txBody>
      </p:sp>
      <p:sp>
        <p:nvSpPr>
          <p:cNvPr id="25" name="椭圆 24"/>
          <p:cNvSpPr/>
          <p:nvPr/>
        </p:nvSpPr>
        <p:spPr bwMode="auto">
          <a:xfrm>
            <a:off x="5810349" y="1929837"/>
            <a:ext cx="504056" cy="504056"/>
          </a:xfrm>
          <a:prstGeom prst="ellipse">
            <a:avLst/>
          </a:prstGeom>
          <a:solidFill>
            <a:schemeClr val="tx1"/>
          </a:solidFill>
          <a:ln w="9525" cap="flat" cmpd="sng" algn="ctr">
            <a:solidFill>
              <a:schemeClr val="accent2"/>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r>
              <a:rPr kumimoji="0" lang="en-US" altLang="zh-CN" sz="2200" b="1" i="0" u="none" strike="noStrike" cap="none" normalizeH="0" baseline="0" dirty="0" smtClean="0">
                <a:ln>
                  <a:noFill/>
                </a:ln>
                <a:solidFill>
                  <a:schemeClr val="accent2"/>
                </a:solidFill>
                <a:effectLst/>
                <a:latin typeface="+mn-ea"/>
                <a:ea typeface="+mn-ea"/>
              </a:rPr>
              <a:t>1</a:t>
            </a:r>
            <a:endParaRPr kumimoji="0" lang="zh-CN" altLang="en-US" sz="2200" b="1" i="0" u="none" strike="noStrike" cap="none" normalizeH="0" baseline="0" dirty="0" smtClean="0">
              <a:ln>
                <a:noFill/>
              </a:ln>
              <a:solidFill>
                <a:schemeClr val="accent2"/>
              </a:solidFill>
              <a:effectLst/>
              <a:latin typeface="+mn-ea"/>
              <a:ea typeface="+mn-ea"/>
            </a:endParaRPr>
          </a:p>
        </p:txBody>
      </p:sp>
      <p:sp>
        <p:nvSpPr>
          <p:cNvPr id="26" name="椭圆 25"/>
          <p:cNvSpPr/>
          <p:nvPr/>
        </p:nvSpPr>
        <p:spPr bwMode="auto">
          <a:xfrm>
            <a:off x="5810349" y="3943625"/>
            <a:ext cx="504056" cy="504056"/>
          </a:xfrm>
          <a:prstGeom prst="ellipse">
            <a:avLst/>
          </a:prstGeom>
          <a:solidFill>
            <a:schemeClr val="bg2"/>
          </a:solidFill>
          <a:ln w="9525" cap="flat" cmpd="sng" algn="ctr">
            <a:solidFill>
              <a:schemeClr val="accent2"/>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r>
              <a:rPr kumimoji="0" lang="en-US" altLang="zh-CN" sz="2200" b="1" i="0" u="none" strike="noStrike" cap="none" normalizeH="0" baseline="0" dirty="0" smtClean="0">
                <a:ln>
                  <a:noFill/>
                </a:ln>
                <a:solidFill>
                  <a:schemeClr val="accent2"/>
                </a:solidFill>
                <a:effectLst/>
                <a:latin typeface="+mn-ea"/>
                <a:ea typeface="+mn-ea"/>
              </a:rPr>
              <a:t>2</a:t>
            </a:r>
            <a:endParaRPr kumimoji="0" lang="zh-CN" altLang="en-US" sz="2200" b="1" i="0" u="none" strike="noStrike" cap="none" normalizeH="0" baseline="0" dirty="0" smtClean="0">
              <a:ln>
                <a:noFill/>
              </a:ln>
              <a:solidFill>
                <a:schemeClr val="accent2"/>
              </a:solidFill>
              <a:effectLst/>
              <a:latin typeface="+mn-ea"/>
              <a:ea typeface="+mn-ea"/>
            </a:endParaRPr>
          </a:p>
        </p:txBody>
      </p:sp>
      <p:sp>
        <p:nvSpPr>
          <p:cNvPr id="27" name="椭圆 26"/>
          <p:cNvSpPr/>
          <p:nvPr/>
        </p:nvSpPr>
        <p:spPr bwMode="auto">
          <a:xfrm>
            <a:off x="5810349" y="5410165"/>
            <a:ext cx="504056" cy="504056"/>
          </a:xfrm>
          <a:prstGeom prst="ellipse">
            <a:avLst/>
          </a:prstGeom>
          <a:solidFill>
            <a:schemeClr val="bg1"/>
          </a:solidFill>
          <a:ln w="9525" cap="flat" cmpd="sng" algn="ctr">
            <a:solidFill>
              <a:schemeClr val="accent2"/>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r>
              <a:rPr kumimoji="0" lang="en-US" altLang="zh-CN" sz="2200" b="1" i="0" u="none" strike="noStrike" cap="none" normalizeH="0" baseline="0" dirty="0" smtClean="0">
                <a:ln>
                  <a:noFill/>
                </a:ln>
                <a:solidFill>
                  <a:schemeClr val="accent2"/>
                </a:solidFill>
                <a:effectLst/>
                <a:latin typeface="+mn-ea"/>
                <a:ea typeface="+mn-ea"/>
              </a:rPr>
              <a:t>3</a:t>
            </a:r>
            <a:endParaRPr kumimoji="0" lang="zh-CN" altLang="en-US" sz="2200" b="1" i="0" u="none" strike="noStrike" cap="none" normalizeH="0" baseline="0" dirty="0" smtClean="0">
              <a:ln>
                <a:noFill/>
              </a:ln>
              <a:solidFill>
                <a:schemeClr val="accent2"/>
              </a:solidFill>
              <a:effectLst/>
              <a:latin typeface="+mn-ea"/>
              <a:ea typeface="+mn-ea"/>
            </a:endParaRPr>
          </a:p>
        </p:txBody>
      </p:sp>
    </p:spTree>
    <p:extLst>
      <p:ext uri="{BB962C8B-B14F-4D97-AF65-F5344CB8AC3E}">
        <p14:creationId xmlns:p14="http://schemas.microsoft.com/office/powerpoint/2010/main" val="2851093572"/>
      </p:ext>
    </p:extLst>
  </p:cSld>
  <p:clrMapOvr>
    <a:masterClrMapping/>
  </p:clrMapOvr>
  <mc:AlternateContent xmlns:mc="http://schemas.openxmlformats.org/markup-compatibility/2006">
    <mc:Choice xmlns:p14="http://schemas.microsoft.com/office/powerpoint/2010/main" Requires="p14">
      <p:transition spd="slow" p14:dur="800" advTm="10169">
        <p14:gallery dir="l"/>
      </p:transition>
    </mc:Choice>
    <mc:Fallback>
      <p:transition spd="slow" advTm="10169">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5"/>
                                        </p:tgtEl>
                                        <p:attrNameLst>
                                          <p:attrName>style.visibility</p:attrName>
                                        </p:attrNameLst>
                                      </p:cBhvr>
                                      <p:to>
                                        <p:strVal val="visible"/>
                                      </p:to>
                                    </p:set>
                                    <p:anim calcmode="lin" valueType="num">
                                      <p:cBhvr>
                                        <p:cTn id="7" dur="40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55"/>
                                        </p:tgtEl>
                                        <p:attrNameLst>
                                          <p:attrName>ppt_y</p:attrName>
                                        </p:attrNameLst>
                                      </p:cBhvr>
                                      <p:tavLst>
                                        <p:tav tm="0">
                                          <p:val>
                                            <p:strVal val="#ppt_y"/>
                                          </p:val>
                                        </p:tav>
                                        <p:tav tm="100000">
                                          <p:val>
                                            <p:strVal val="#ppt_y"/>
                                          </p:val>
                                        </p:tav>
                                      </p:tavLst>
                                    </p:anim>
                                    <p:anim calcmode="lin" valueType="num">
                                      <p:cBhvr>
                                        <p:cTn id="9" dur="40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5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55"/>
                                        </p:tgtEl>
                                      </p:cBhvr>
                                    </p:animEffect>
                                  </p:childTnLst>
                                </p:cTn>
                              </p:par>
                            </p:childTnLst>
                          </p:cTn>
                        </p:par>
                        <p:par>
                          <p:cTn id="12" fill="hold">
                            <p:stCondLst>
                              <p:cond delay="880"/>
                            </p:stCondLst>
                            <p:childTnLst>
                              <p:par>
                                <p:cTn id="13" presetID="22" presetClass="entr" presetSubtype="8" fill="hold" grpId="0" nodeType="afterEffect">
                                  <p:stCondLst>
                                    <p:cond delay="0"/>
                                  </p:stCondLst>
                                  <p:childTnLst>
                                    <p:set>
                                      <p:cBhvr>
                                        <p:cTn id="14" dur="1" fill="hold">
                                          <p:stCondLst>
                                            <p:cond delay="0"/>
                                          </p:stCondLst>
                                        </p:cTn>
                                        <p:tgtEl>
                                          <p:spTgt spid="57"/>
                                        </p:tgtEl>
                                        <p:attrNameLst>
                                          <p:attrName>style.visibility</p:attrName>
                                        </p:attrNameLst>
                                      </p:cBhvr>
                                      <p:to>
                                        <p:strVal val="visible"/>
                                      </p:to>
                                    </p:set>
                                    <p:animEffect transition="in" filter="wipe(left)">
                                      <p:cBhvr>
                                        <p:cTn id="15" dur="1000"/>
                                        <p:tgtEl>
                                          <p:spTgt spid="57"/>
                                        </p:tgtEl>
                                      </p:cBhvr>
                                    </p:animEffect>
                                  </p:childTnLst>
                                </p:cTn>
                              </p:par>
                            </p:childTnLst>
                          </p:cTn>
                        </p:par>
                        <p:par>
                          <p:cTn id="16" fill="hold">
                            <p:stCondLst>
                              <p:cond delay="1880"/>
                            </p:stCondLst>
                            <p:childTnLst>
                              <p:par>
                                <p:cTn id="17" presetID="52" presetClass="entr" presetSubtype="0" fill="hold" grpId="0" nodeType="afterEffect">
                                  <p:stCondLst>
                                    <p:cond delay="0"/>
                                  </p:stCondLst>
                                  <p:childTnLst>
                                    <p:set>
                                      <p:cBhvr>
                                        <p:cTn id="18" dur="1" fill="hold">
                                          <p:stCondLst>
                                            <p:cond delay="0"/>
                                          </p:stCondLst>
                                        </p:cTn>
                                        <p:tgtEl>
                                          <p:spTgt spid="61"/>
                                        </p:tgtEl>
                                        <p:attrNameLst>
                                          <p:attrName>style.visibility</p:attrName>
                                        </p:attrNameLst>
                                      </p:cBhvr>
                                      <p:to>
                                        <p:strVal val="visible"/>
                                      </p:to>
                                    </p:set>
                                    <p:animScale>
                                      <p:cBhvr>
                                        <p:cTn id="19" dur="1000" decel="50000" fill="hold">
                                          <p:stCondLst>
                                            <p:cond delay="0"/>
                                          </p:stCondLst>
                                        </p:cTn>
                                        <p:tgtEl>
                                          <p:spTgt spid="6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 dur="1000" decel="50000" fill="hold">
                                          <p:stCondLst>
                                            <p:cond delay="0"/>
                                          </p:stCondLst>
                                        </p:cTn>
                                        <p:tgtEl>
                                          <p:spTgt spid="61"/>
                                        </p:tgtEl>
                                        <p:attrNameLst>
                                          <p:attrName>ppt_x</p:attrName>
                                          <p:attrName>ppt_y</p:attrName>
                                        </p:attrNameLst>
                                      </p:cBhvr>
                                    </p:animMotion>
                                    <p:animEffect transition="in" filter="fade">
                                      <p:cBhvr>
                                        <p:cTn id="21" dur="1000"/>
                                        <p:tgtEl>
                                          <p:spTgt spid="61"/>
                                        </p:tgtEl>
                                      </p:cBhvr>
                                    </p:animEffect>
                                  </p:childTnLst>
                                </p:cTn>
                              </p:par>
                              <p:par>
                                <p:cTn id="22" presetID="52" presetClass="entr" presetSubtype="0" fill="hold" grpId="0" nodeType="withEffect">
                                  <p:stCondLst>
                                    <p:cond delay="200"/>
                                  </p:stCondLst>
                                  <p:childTnLst>
                                    <p:set>
                                      <p:cBhvr>
                                        <p:cTn id="23" dur="1" fill="hold">
                                          <p:stCondLst>
                                            <p:cond delay="0"/>
                                          </p:stCondLst>
                                        </p:cTn>
                                        <p:tgtEl>
                                          <p:spTgt spid="58"/>
                                        </p:tgtEl>
                                        <p:attrNameLst>
                                          <p:attrName>style.visibility</p:attrName>
                                        </p:attrNameLst>
                                      </p:cBhvr>
                                      <p:to>
                                        <p:strVal val="visible"/>
                                      </p:to>
                                    </p:set>
                                    <p:animScale>
                                      <p:cBhvr>
                                        <p:cTn id="24" dur="1000" decel="50000" fill="hold">
                                          <p:stCondLst>
                                            <p:cond delay="0"/>
                                          </p:stCondLst>
                                        </p:cTn>
                                        <p:tgtEl>
                                          <p:spTgt spid="5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5" dur="1000" decel="50000" fill="hold">
                                          <p:stCondLst>
                                            <p:cond delay="0"/>
                                          </p:stCondLst>
                                        </p:cTn>
                                        <p:tgtEl>
                                          <p:spTgt spid="58"/>
                                        </p:tgtEl>
                                        <p:attrNameLst>
                                          <p:attrName>ppt_x</p:attrName>
                                          <p:attrName>ppt_y</p:attrName>
                                        </p:attrNameLst>
                                      </p:cBhvr>
                                    </p:animMotion>
                                    <p:animEffect transition="in" filter="fade">
                                      <p:cBhvr>
                                        <p:cTn id="26" dur="1000"/>
                                        <p:tgtEl>
                                          <p:spTgt spid="58"/>
                                        </p:tgtEl>
                                      </p:cBhvr>
                                    </p:animEffect>
                                  </p:childTnLst>
                                </p:cTn>
                              </p:par>
                              <p:par>
                                <p:cTn id="27" presetID="52" presetClass="entr" presetSubtype="0" fill="hold" grpId="0" nodeType="withEffect">
                                  <p:stCondLst>
                                    <p:cond delay="400"/>
                                  </p:stCondLst>
                                  <p:childTnLst>
                                    <p:set>
                                      <p:cBhvr>
                                        <p:cTn id="28" dur="1" fill="hold">
                                          <p:stCondLst>
                                            <p:cond delay="0"/>
                                          </p:stCondLst>
                                        </p:cTn>
                                        <p:tgtEl>
                                          <p:spTgt spid="59"/>
                                        </p:tgtEl>
                                        <p:attrNameLst>
                                          <p:attrName>style.visibility</p:attrName>
                                        </p:attrNameLst>
                                      </p:cBhvr>
                                      <p:to>
                                        <p:strVal val="visible"/>
                                      </p:to>
                                    </p:set>
                                    <p:animScale>
                                      <p:cBhvr>
                                        <p:cTn id="29" dur="1000" decel="50000" fill="hold">
                                          <p:stCondLst>
                                            <p:cond delay="0"/>
                                          </p:stCondLst>
                                        </p:cTn>
                                        <p:tgtEl>
                                          <p:spTgt spid="5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0" dur="1000" decel="50000" fill="hold">
                                          <p:stCondLst>
                                            <p:cond delay="0"/>
                                          </p:stCondLst>
                                        </p:cTn>
                                        <p:tgtEl>
                                          <p:spTgt spid="59"/>
                                        </p:tgtEl>
                                        <p:attrNameLst>
                                          <p:attrName>ppt_x</p:attrName>
                                          <p:attrName>ppt_y</p:attrName>
                                        </p:attrNameLst>
                                      </p:cBhvr>
                                    </p:animMotion>
                                    <p:animEffect transition="in" filter="fade">
                                      <p:cBhvr>
                                        <p:cTn id="31" dur="1000"/>
                                        <p:tgtEl>
                                          <p:spTgt spid="59"/>
                                        </p:tgtEl>
                                      </p:cBhvr>
                                    </p:animEffect>
                                  </p:childTnLst>
                                </p:cTn>
                              </p:par>
                              <p:par>
                                <p:cTn id="32" presetID="52" presetClass="entr" presetSubtype="0" fill="hold" grpId="0" nodeType="withEffect">
                                  <p:stCondLst>
                                    <p:cond delay="600"/>
                                  </p:stCondLst>
                                  <p:childTnLst>
                                    <p:set>
                                      <p:cBhvr>
                                        <p:cTn id="33" dur="1" fill="hold">
                                          <p:stCondLst>
                                            <p:cond delay="0"/>
                                          </p:stCondLst>
                                        </p:cTn>
                                        <p:tgtEl>
                                          <p:spTgt spid="60"/>
                                        </p:tgtEl>
                                        <p:attrNameLst>
                                          <p:attrName>style.visibility</p:attrName>
                                        </p:attrNameLst>
                                      </p:cBhvr>
                                      <p:to>
                                        <p:strVal val="visible"/>
                                      </p:to>
                                    </p:set>
                                    <p:animScale>
                                      <p:cBhvr>
                                        <p:cTn id="34" dur="1000" decel="50000" fill="hold">
                                          <p:stCondLst>
                                            <p:cond delay="0"/>
                                          </p:stCondLst>
                                        </p:cTn>
                                        <p:tgtEl>
                                          <p:spTgt spid="6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5" dur="1000" decel="50000" fill="hold">
                                          <p:stCondLst>
                                            <p:cond delay="0"/>
                                          </p:stCondLst>
                                        </p:cTn>
                                        <p:tgtEl>
                                          <p:spTgt spid="60"/>
                                        </p:tgtEl>
                                        <p:attrNameLst>
                                          <p:attrName>ppt_x</p:attrName>
                                          <p:attrName>ppt_y</p:attrName>
                                        </p:attrNameLst>
                                      </p:cBhvr>
                                    </p:animMotion>
                                    <p:animEffect transition="in" filter="fade">
                                      <p:cBhvr>
                                        <p:cTn id="36" dur="1000"/>
                                        <p:tgtEl>
                                          <p:spTgt spid="60"/>
                                        </p:tgtEl>
                                      </p:cBhvr>
                                    </p:animEffect>
                                  </p:childTnLst>
                                </p:cTn>
                              </p:par>
                            </p:childTnLst>
                          </p:cTn>
                        </p:par>
                        <p:par>
                          <p:cTn id="37" fill="hold">
                            <p:stCondLst>
                              <p:cond delay="3480"/>
                            </p:stCondLst>
                            <p:childTnLst>
                              <p:par>
                                <p:cTn id="38" presetID="31" presetClass="entr" presetSubtype="0" fill="hold" grpId="0" nodeType="afterEffect">
                                  <p:stCondLst>
                                    <p:cond delay="0"/>
                                  </p:stCondLst>
                                  <p:childTnLst>
                                    <p:set>
                                      <p:cBhvr>
                                        <p:cTn id="39" dur="1" fill="hold">
                                          <p:stCondLst>
                                            <p:cond delay="0"/>
                                          </p:stCondLst>
                                        </p:cTn>
                                        <p:tgtEl>
                                          <p:spTgt spid="62"/>
                                        </p:tgtEl>
                                        <p:attrNameLst>
                                          <p:attrName>style.visibility</p:attrName>
                                        </p:attrNameLst>
                                      </p:cBhvr>
                                      <p:to>
                                        <p:strVal val="visible"/>
                                      </p:to>
                                    </p:set>
                                    <p:anim calcmode="lin" valueType="num">
                                      <p:cBhvr>
                                        <p:cTn id="40" dur="500" fill="hold"/>
                                        <p:tgtEl>
                                          <p:spTgt spid="62"/>
                                        </p:tgtEl>
                                        <p:attrNameLst>
                                          <p:attrName>ppt_w</p:attrName>
                                        </p:attrNameLst>
                                      </p:cBhvr>
                                      <p:tavLst>
                                        <p:tav tm="0">
                                          <p:val>
                                            <p:fltVal val="0"/>
                                          </p:val>
                                        </p:tav>
                                        <p:tav tm="100000">
                                          <p:val>
                                            <p:strVal val="#ppt_w"/>
                                          </p:val>
                                        </p:tav>
                                      </p:tavLst>
                                    </p:anim>
                                    <p:anim calcmode="lin" valueType="num">
                                      <p:cBhvr>
                                        <p:cTn id="41" dur="500" fill="hold"/>
                                        <p:tgtEl>
                                          <p:spTgt spid="62"/>
                                        </p:tgtEl>
                                        <p:attrNameLst>
                                          <p:attrName>ppt_h</p:attrName>
                                        </p:attrNameLst>
                                      </p:cBhvr>
                                      <p:tavLst>
                                        <p:tav tm="0">
                                          <p:val>
                                            <p:fltVal val="0"/>
                                          </p:val>
                                        </p:tav>
                                        <p:tav tm="100000">
                                          <p:val>
                                            <p:strVal val="#ppt_h"/>
                                          </p:val>
                                        </p:tav>
                                      </p:tavLst>
                                    </p:anim>
                                    <p:anim calcmode="lin" valueType="num">
                                      <p:cBhvr>
                                        <p:cTn id="42" dur="500" fill="hold"/>
                                        <p:tgtEl>
                                          <p:spTgt spid="62"/>
                                        </p:tgtEl>
                                        <p:attrNameLst>
                                          <p:attrName>style.rotation</p:attrName>
                                        </p:attrNameLst>
                                      </p:cBhvr>
                                      <p:tavLst>
                                        <p:tav tm="0">
                                          <p:val>
                                            <p:fltVal val="90"/>
                                          </p:val>
                                        </p:tav>
                                        <p:tav tm="100000">
                                          <p:val>
                                            <p:fltVal val="0"/>
                                          </p:val>
                                        </p:tav>
                                      </p:tavLst>
                                    </p:anim>
                                    <p:animEffect transition="in" filter="fade">
                                      <p:cBhvr>
                                        <p:cTn id="43" dur="500"/>
                                        <p:tgtEl>
                                          <p:spTgt spid="62"/>
                                        </p:tgtEl>
                                      </p:cBhvr>
                                    </p:animEffect>
                                  </p:childTnLst>
                                </p:cTn>
                              </p:par>
                            </p:childTnLst>
                          </p:cTn>
                        </p:par>
                        <p:par>
                          <p:cTn id="44" fill="hold">
                            <p:stCondLst>
                              <p:cond delay="3980"/>
                            </p:stCondLst>
                            <p:childTnLst>
                              <p:par>
                                <p:cTn id="45" presetID="31" presetClass="entr" presetSubtype="0" fill="hold" grpId="0" nodeType="afterEffect">
                                  <p:stCondLst>
                                    <p:cond delay="0"/>
                                  </p:stCondLst>
                                  <p:childTnLst>
                                    <p:set>
                                      <p:cBhvr>
                                        <p:cTn id="46" dur="1" fill="hold">
                                          <p:stCondLst>
                                            <p:cond delay="0"/>
                                          </p:stCondLst>
                                        </p:cTn>
                                        <p:tgtEl>
                                          <p:spTgt spid="71"/>
                                        </p:tgtEl>
                                        <p:attrNameLst>
                                          <p:attrName>style.visibility</p:attrName>
                                        </p:attrNameLst>
                                      </p:cBhvr>
                                      <p:to>
                                        <p:strVal val="visible"/>
                                      </p:to>
                                    </p:set>
                                    <p:anim calcmode="lin" valueType="num">
                                      <p:cBhvr>
                                        <p:cTn id="47" dur="500" fill="hold"/>
                                        <p:tgtEl>
                                          <p:spTgt spid="71"/>
                                        </p:tgtEl>
                                        <p:attrNameLst>
                                          <p:attrName>ppt_w</p:attrName>
                                        </p:attrNameLst>
                                      </p:cBhvr>
                                      <p:tavLst>
                                        <p:tav tm="0">
                                          <p:val>
                                            <p:fltVal val="0"/>
                                          </p:val>
                                        </p:tav>
                                        <p:tav tm="100000">
                                          <p:val>
                                            <p:strVal val="#ppt_w"/>
                                          </p:val>
                                        </p:tav>
                                      </p:tavLst>
                                    </p:anim>
                                    <p:anim calcmode="lin" valueType="num">
                                      <p:cBhvr>
                                        <p:cTn id="48" dur="500" fill="hold"/>
                                        <p:tgtEl>
                                          <p:spTgt spid="71"/>
                                        </p:tgtEl>
                                        <p:attrNameLst>
                                          <p:attrName>ppt_h</p:attrName>
                                        </p:attrNameLst>
                                      </p:cBhvr>
                                      <p:tavLst>
                                        <p:tav tm="0">
                                          <p:val>
                                            <p:fltVal val="0"/>
                                          </p:val>
                                        </p:tav>
                                        <p:tav tm="100000">
                                          <p:val>
                                            <p:strVal val="#ppt_h"/>
                                          </p:val>
                                        </p:tav>
                                      </p:tavLst>
                                    </p:anim>
                                    <p:anim calcmode="lin" valueType="num">
                                      <p:cBhvr>
                                        <p:cTn id="49" dur="500" fill="hold"/>
                                        <p:tgtEl>
                                          <p:spTgt spid="71"/>
                                        </p:tgtEl>
                                        <p:attrNameLst>
                                          <p:attrName>style.rotation</p:attrName>
                                        </p:attrNameLst>
                                      </p:cBhvr>
                                      <p:tavLst>
                                        <p:tav tm="0">
                                          <p:val>
                                            <p:fltVal val="90"/>
                                          </p:val>
                                        </p:tav>
                                        <p:tav tm="100000">
                                          <p:val>
                                            <p:fltVal val="0"/>
                                          </p:val>
                                        </p:tav>
                                      </p:tavLst>
                                    </p:anim>
                                    <p:animEffect transition="in" filter="fade">
                                      <p:cBhvr>
                                        <p:cTn id="50" dur="500"/>
                                        <p:tgtEl>
                                          <p:spTgt spid="71"/>
                                        </p:tgtEl>
                                      </p:cBhvr>
                                    </p:animEffect>
                                  </p:childTnLst>
                                </p:cTn>
                              </p:par>
                            </p:childTnLst>
                          </p:cTn>
                        </p:par>
                        <p:par>
                          <p:cTn id="51" fill="hold">
                            <p:stCondLst>
                              <p:cond delay="4480"/>
                            </p:stCondLst>
                            <p:childTnLst>
                              <p:par>
                                <p:cTn id="52" presetID="31" presetClass="entr" presetSubtype="0" fill="hold" grpId="0" nodeType="afterEffect">
                                  <p:stCondLst>
                                    <p:cond delay="0"/>
                                  </p:stCondLst>
                                  <p:childTnLst>
                                    <p:set>
                                      <p:cBhvr>
                                        <p:cTn id="53" dur="1" fill="hold">
                                          <p:stCondLst>
                                            <p:cond delay="0"/>
                                          </p:stCondLst>
                                        </p:cTn>
                                        <p:tgtEl>
                                          <p:spTgt spid="72"/>
                                        </p:tgtEl>
                                        <p:attrNameLst>
                                          <p:attrName>style.visibility</p:attrName>
                                        </p:attrNameLst>
                                      </p:cBhvr>
                                      <p:to>
                                        <p:strVal val="visible"/>
                                      </p:to>
                                    </p:set>
                                    <p:anim calcmode="lin" valueType="num">
                                      <p:cBhvr>
                                        <p:cTn id="54" dur="500" fill="hold"/>
                                        <p:tgtEl>
                                          <p:spTgt spid="72"/>
                                        </p:tgtEl>
                                        <p:attrNameLst>
                                          <p:attrName>ppt_w</p:attrName>
                                        </p:attrNameLst>
                                      </p:cBhvr>
                                      <p:tavLst>
                                        <p:tav tm="0">
                                          <p:val>
                                            <p:fltVal val="0"/>
                                          </p:val>
                                        </p:tav>
                                        <p:tav tm="100000">
                                          <p:val>
                                            <p:strVal val="#ppt_w"/>
                                          </p:val>
                                        </p:tav>
                                      </p:tavLst>
                                    </p:anim>
                                    <p:anim calcmode="lin" valueType="num">
                                      <p:cBhvr>
                                        <p:cTn id="55" dur="500" fill="hold"/>
                                        <p:tgtEl>
                                          <p:spTgt spid="72"/>
                                        </p:tgtEl>
                                        <p:attrNameLst>
                                          <p:attrName>ppt_h</p:attrName>
                                        </p:attrNameLst>
                                      </p:cBhvr>
                                      <p:tavLst>
                                        <p:tav tm="0">
                                          <p:val>
                                            <p:fltVal val="0"/>
                                          </p:val>
                                        </p:tav>
                                        <p:tav tm="100000">
                                          <p:val>
                                            <p:strVal val="#ppt_h"/>
                                          </p:val>
                                        </p:tav>
                                      </p:tavLst>
                                    </p:anim>
                                    <p:anim calcmode="lin" valueType="num">
                                      <p:cBhvr>
                                        <p:cTn id="56" dur="500" fill="hold"/>
                                        <p:tgtEl>
                                          <p:spTgt spid="72"/>
                                        </p:tgtEl>
                                        <p:attrNameLst>
                                          <p:attrName>style.rotation</p:attrName>
                                        </p:attrNameLst>
                                      </p:cBhvr>
                                      <p:tavLst>
                                        <p:tav tm="0">
                                          <p:val>
                                            <p:fltVal val="90"/>
                                          </p:val>
                                        </p:tav>
                                        <p:tav tm="100000">
                                          <p:val>
                                            <p:fltVal val="0"/>
                                          </p:val>
                                        </p:tav>
                                      </p:tavLst>
                                    </p:anim>
                                    <p:animEffect transition="in" filter="fade">
                                      <p:cBhvr>
                                        <p:cTn id="57" dur="500"/>
                                        <p:tgtEl>
                                          <p:spTgt spid="72"/>
                                        </p:tgtEl>
                                      </p:cBhvr>
                                    </p:animEffect>
                                  </p:childTnLst>
                                </p:cTn>
                              </p:par>
                            </p:childTnLst>
                          </p:cTn>
                        </p:par>
                        <p:par>
                          <p:cTn id="58" fill="hold">
                            <p:stCondLst>
                              <p:cond delay="4980"/>
                            </p:stCondLst>
                            <p:childTnLst>
                              <p:par>
                                <p:cTn id="59" presetID="31" presetClass="entr" presetSubtype="0" fill="hold" grpId="0" nodeType="afterEffect">
                                  <p:stCondLst>
                                    <p:cond delay="0"/>
                                  </p:stCondLst>
                                  <p:childTnLst>
                                    <p:set>
                                      <p:cBhvr>
                                        <p:cTn id="60" dur="1" fill="hold">
                                          <p:stCondLst>
                                            <p:cond delay="0"/>
                                          </p:stCondLst>
                                        </p:cTn>
                                        <p:tgtEl>
                                          <p:spTgt spid="73"/>
                                        </p:tgtEl>
                                        <p:attrNameLst>
                                          <p:attrName>style.visibility</p:attrName>
                                        </p:attrNameLst>
                                      </p:cBhvr>
                                      <p:to>
                                        <p:strVal val="visible"/>
                                      </p:to>
                                    </p:set>
                                    <p:anim calcmode="lin" valueType="num">
                                      <p:cBhvr>
                                        <p:cTn id="61" dur="500" fill="hold"/>
                                        <p:tgtEl>
                                          <p:spTgt spid="73"/>
                                        </p:tgtEl>
                                        <p:attrNameLst>
                                          <p:attrName>ppt_w</p:attrName>
                                        </p:attrNameLst>
                                      </p:cBhvr>
                                      <p:tavLst>
                                        <p:tav tm="0">
                                          <p:val>
                                            <p:fltVal val="0"/>
                                          </p:val>
                                        </p:tav>
                                        <p:tav tm="100000">
                                          <p:val>
                                            <p:strVal val="#ppt_w"/>
                                          </p:val>
                                        </p:tav>
                                      </p:tavLst>
                                    </p:anim>
                                    <p:anim calcmode="lin" valueType="num">
                                      <p:cBhvr>
                                        <p:cTn id="62" dur="500" fill="hold"/>
                                        <p:tgtEl>
                                          <p:spTgt spid="73"/>
                                        </p:tgtEl>
                                        <p:attrNameLst>
                                          <p:attrName>ppt_h</p:attrName>
                                        </p:attrNameLst>
                                      </p:cBhvr>
                                      <p:tavLst>
                                        <p:tav tm="0">
                                          <p:val>
                                            <p:fltVal val="0"/>
                                          </p:val>
                                        </p:tav>
                                        <p:tav tm="100000">
                                          <p:val>
                                            <p:strVal val="#ppt_h"/>
                                          </p:val>
                                        </p:tav>
                                      </p:tavLst>
                                    </p:anim>
                                    <p:anim calcmode="lin" valueType="num">
                                      <p:cBhvr>
                                        <p:cTn id="63" dur="500" fill="hold"/>
                                        <p:tgtEl>
                                          <p:spTgt spid="73"/>
                                        </p:tgtEl>
                                        <p:attrNameLst>
                                          <p:attrName>style.rotation</p:attrName>
                                        </p:attrNameLst>
                                      </p:cBhvr>
                                      <p:tavLst>
                                        <p:tav tm="0">
                                          <p:val>
                                            <p:fltVal val="90"/>
                                          </p:val>
                                        </p:tav>
                                        <p:tav tm="100000">
                                          <p:val>
                                            <p:fltVal val="0"/>
                                          </p:val>
                                        </p:tav>
                                      </p:tavLst>
                                    </p:anim>
                                    <p:animEffect transition="in" filter="fade">
                                      <p:cBhvr>
                                        <p:cTn id="64" dur="500"/>
                                        <p:tgtEl>
                                          <p:spTgt spid="73"/>
                                        </p:tgtEl>
                                      </p:cBhvr>
                                    </p:animEffect>
                                  </p:childTnLst>
                                </p:cTn>
                              </p:par>
                            </p:childTnLst>
                          </p:cTn>
                        </p:par>
                        <p:par>
                          <p:cTn id="65" fill="hold">
                            <p:stCondLst>
                              <p:cond delay="5480"/>
                            </p:stCondLst>
                            <p:childTnLst>
                              <p:par>
                                <p:cTn id="66" presetID="2" presetClass="entr" presetSubtype="12" fill="hold" grpId="0" nodeType="afterEffect">
                                  <p:stCondLst>
                                    <p:cond delay="0"/>
                                  </p:stCondLst>
                                  <p:childTnLst>
                                    <p:set>
                                      <p:cBhvr>
                                        <p:cTn id="67" dur="1" fill="hold">
                                          <p:stCondLst>
                                            <p:cond delay="0"/>
                                          </p:stCondLst>
                                        </p:cTn>
                                        <p:tgtEl>
                                          <p:spTgt spid="25"/>
                                        </p:tgtEl>
                                        <p:attrNameLst>
                                          <p:attrName>style.visibility</p:attrName>
                                        </p:attrNameLst>
                                      </p:cBhvr>
                                      <p:to>
                                        <p:strVal val="visible"/>
                                      </p:to>
                                    </p:set>
                                    <p:anim calcmode="lin" valueType="num">
                                      <p:cBhvr additive="base">
                                        <p:cTn id="68" dur="500" fill="hold"/>
                                        <p:tgtEl>
                                          <p:spTgt spid="25"/>
                                        </p:tgtEl>
                                        <p:attrNameLst>
                                          <p:attrName>ppt_x</p:attrName>
                                        </p:attrNameLst>
                                      </p:cBhvr>
                                      <p:tavLst>
                                        <p:tav tm="0">
                                          <p:val>
                                            <p:strVal val="0-#ppt_w/2"/>
                                          </p:val>
                                        </p:tav>
                                        <p:tav tm="100000">
                                          <p:val>
                                            <p:strVal val="#ppt_x"/>
                                          </p:val>
                                        </p:tav>
                                      </p:tavLst>
                                    </p:anim>
                                    <p:anim calcmode="lin" valueType="num">
                                      <p:cBhvr additive="base">
                                        <p:cTn id="69" dur="500" fill="hold"/>
                                        <p:tgtEl>
                                          <p:spTgt spid="25"/>
                                        </p:tgtEl>
                                        <p:attrNameLst>
                                          <p:attrName>ppt_y</p:attrName>
                                        </p:attrNameLst>
                                      </p:cBhvr>
                                      <p:tavLst>
                                        <p:tav tm="0">
                                          <p:val>
                                            <p:strVal val="1+#ppt_h/2"/>
                                          </p:val>
                                        </p:tav>
                                        <p:tav tm="100000">
                                          <p:val>
                                            <p:strVal val="#ppt_y"/>
                                          </p:val>
                                        </p:tav>
                                      </p:tavLst>
                                    </p:anim>
                                  </p:childTnLst>
                                </p:cTn>
                              </p:par>
                              <p:par>
                                <p:cTn id="70" presetID="2" presetClass="entr" presetSubtype="12" fill="hold" grpId="0" nodeType="withEffect">
                                  <p:stCondLst>
                                    <p:cond delay="100"/>
                                  </p:stCondLst>
                                  <p:childTnLst>
                                    <p:set>
                                      <p:cBhvr>
                                        <p:cTn id="71" dur="1" fill="hold">
                                          <p:stCondLst>
                                            <p:cond delay="0"/>
                                          </p:stCondLst>
                                        </p:cTn>
                                        <p:tgtEl>
                                          <p:spTgt spid="26"/>
                                        </p:tgtEl>
                                        <p:attrNameLst>
                                          <p:attrName>style.visibility</p:attrName>
                                        </p:attrNameLst>
                                      </p:cBhvr>
                                      <p:to>
                                        <p:strVal val="visible"/>
                                      </p:to>
                                    </p:set>
                                    <p:anim calcmode="lin" valueType="num">
                                      <p:cBhvr additive="base">
                                        <p:cTn id="72" dur="500" fill="hold"/>
                                        <p:tgtEl>
                                          <p:spTgt spid="26"/>
                                        </p:tgtEl>
                                        <p:attrNameLst>
                                          <p:attrName>ppt_x</p:attrName>
                                        </p:attrNameLst>
                                      </p:cBhvr>
                                      <p:tavLst>
                                        <p:tav tm="0">
                                          <p:val>
                                            <p:strVal val="0-#ppt_w/2"/>
                                          </p:val>
                                        </p:tav>
                                        <p:tav tm="100000">
                                          <p:val>
                                            <p:strVal val="#ppt_x"/>
                                          </p:val>
                                        </p:tav>
                                      </p:tavLst>
                                    </p:anim>
                                    <p:anim calcmode="lin" valueType="num">
                                      <p:cBhvr additive="base">
                                        <p:cTn id="73" dur="500" fill="hold"/>
                                        <p:tgtEl>
                                          <p:spTgt spid="26"/>
                                        </p:tgtEl>
                                        <p:attrNameLst>
                                          <p:attrName>ppt_y</p:attrName>
                                        </p:attrNameLst>
                                      </p:cBhvr>
                                      <p:tavLst>
                                        <p:tav tm="0">
                                          <p:val>
                                            <p:strVal val="1+#ppt_h/2"/>
                                          </p:val>
                                        </p:tav>
                                        <p:tav tm="100000">
                                          <p:val>
                                            <p:strVal val="#ppt_y"/>
                                          </p:val>
                                        </p:tav>
                                      </p:tavLst>
                                    </p:anim>
                                  </p:childTnLst>
                                </p:cTn>
                              </p:par>
                              <p:par>
                                <p:cTn id="74" presetID="2" presetClass="entr" presetSubtype="12" fill="hold" grpId="0" nodeType="withEffect">
                                  <p:stCondLst>
                                    <p:cond delay="200"/>
                                  </p:stCondLst>
                                  <p:childTnLst>
                                    <p:set>
                                      <p:cBhvr>
                                        <p:cTn id="75" dur="1" fill="hold">
                                          <p:stCondLst>
                                            <p:cond delay="0"/>
                                          </p:stCondLst>
                                        </p:cTn>
                                        <p:tgtEl>
                                          <p:spTgt spid="27"/>
                                        </p:tgtEl>
                                        <p:attrNameLst>
                                          <p:attrName>style.visibility</p:attrName>
                                        </p:attrNameLst>
                                      </p:cBhvr>
                                      <p:to>
                                        <p:strVal val="visible"/>
                                      </p:to>
                                    </p:set>
                                    <p:anim calcmode="lin" valueType="num">
                                      <p:cBhvr additive="base">
                                        <p:cTn id="76" dur="500" fill="hold"/>
                                        <p:tgtEl>
                                          <p:spTgt spid="27"/>
                                        </p:tgtEl>
                                        <p:attrNameLst>
                                          <p:attrName>ppt_x</p:attrName>
                                        </p:attrNameLst>
                                      </p:cBhvr>
                                      <p:tavLst>
                                        <p:tav tm="0">
                                          <p:val>
                                            <p:strVal val="0-#ppt_w/2"/>
                                          </p:val>
                                        </p:tav>
                                        <p:tav tm="100000">
                                          <p:val>
                                            <p:strVal val="#ppt_x"/>
                                          </p:val>
                                        </p:tav>
                                      </p:tavLst>
                                    </p:anim>
                                    <p:anim calcmode="lin" valueType="num">
                                      <p:cBhvr additive="base">
                                        <p:cTn id="77" dur="500" fill="hold"/>
                                        <p:tgtEl>
                                          <p:spTgt spid="27"/>
                                        </p:tgtEl>
                                        <p:attrNameLst>
                                          <p:attrName>ppt_y</p:attrName>
                                        </p:attrNameLst>
                                      </p:cBhvr>
                                      <p:tavLst>
                                        <p:tav tm="0">
                                          <p:val>
                                            <p:strVal val="1+#ppt_h/2"/>
                                          </p:val>
                                        </p:tav>
                                        <p:tav tm="100000">
                                          <p:val>
                                            <p:strVal val="#ppt_y"/>
                                          </p:val>
                                        </p:tav>
                                      </p:tavLst>
                                    </p:anim>
                                  </p:childTnLst>
                                </p:cTn>
                              </p:par>
                            </p:childTnLst>
                          </p:cTn>
                        </p:par>
                        <p:par>
                          <p:cTn id="78" fill="hold">
                            <p:stCondLst>
                              <p:cond delay="6180"/>
                            </p:stCondLst>
                            <p:childTnLst>
                              <p:par>
                                <p:cTn id="79" presetID="31" presetClass="entr" presetSubtype="0" fill="hold" grpId="0" nodeType="afterEffect">
                                  <p:stCondLst>
                                    <p:cond delay="0"/>
                                  </p:stCondLst>
                                  <p:childTnLst>
                                    <p:set>
                                      <p:cBhvr>
                                        <p:cTn id="80" dur="1" fill="hold">
                                          <p:stCondLst>
                                            <p:cond delay="0"/>
                                          </p:stCondLst>
                                        </p:cTn>
                                        <p:tgtEl>
                                          <p:spTgt spid="63"/>
                                        </p:tgtEl>
                                        <p:attrNameLst>
                                          <p:attrName>style.visibility</p:attrName>
                                        </p:attrNameLst>
                                      </p:cBhvr>
                                      <p:to>
                                        <p:strVal val="visible"/>
                                      </p:to>
                                    </p:set>
                                    <p:anim calcmode="lin" valueType="num">
                                      <p:cBhvr>
                                        <p:cTn id="81" dur="400" fill="hold"/>
                                        <p:tgtEl>
                                          <p:spTgt spid="63"/>
                                        </p:tgtEl>
                                        <p:attrNameLst>
                                          <p:attrName>ppt_w</p:attrName>
                                        </p:attrNameLst>
                                      </p:cBhvr>
                                      <p:tavLst>
                                        <p:tav tm="0">
                                          <p:val>
                                            <p:fltVal val="0"/>
                                          </p:val>
                                        </p:tav>
                                        <p:tav tm="100000">
                                          <p:val>
                                            <p:strVal val="#ppt_w"/>
                                          </p:val>
                                        </p:tav>
                                      </p:tavLst>
                                    </p:anim>
                                    <p:anim calcmode="lin" valueType="num">
                                      <p:cBhvr>
                                        <p:cTn id="82" dur="400" fill="hold"/>
                                        <p:tgtEl>
                                          <p:spTgt spid="63"/>
                                        </p:tgtEl>
                                        <p:attrNameLst>
                                          <p:attrName>ppt_h</p:attrName>
                                        </p:attrNameLst>
                                      </p:cBhvr>
                                      <p:tavLst>
                                        <p:tav tm="0">
                                          <p:val>
                                            <p:fltVal val="0"/>
                                          </p:val>
                                        </p:tav>
                                        <p:tav tm="100000">
                                          <p:val>
                                            <p:strVal val="#ppt_h"/>
                                          </p:val>
                                        </p:tav>
                                      </p:tavLst>
                                    </p:anim>
                                    <p:anim calcmode="lin" valueType="num">
                                      <p:cBhvr>
                                        <p:cTn id="83" dur="400" fill="hold"/>
                                        <p:tgtEl>
                                          <p:spTgt spid="63"/>
                                        </p:tgtEl>
                                        <p:attrNameLst>
                                          <p:attrName>style.rotation</p:attrName>
                                        </p:attrNameLst>
                                      </p:cBhvr>
                                      <p:tavLst>
                                        <p:tav tm="0">
                                          <p:val>
                                            <p:fltVal val="90"/>
                                          </p:val>
                                        </p:tav>
                                        <p:tav tm="100000">
                                          <p:val>
                                            <p:fltVal val="0"/>
                                          </p:val>
                                        </p:tav>
                                      </p:tavLst>
                                    </p:anim>
                                    <p:animEffect transition="in" filter="fade">
                                      <p:cBhvr>
                                        <p:cTn id="84" dur="400"/>
                                        <p:tgtEl>
                                          <p:spTgt spid="63"/>
                                        </p:tgtEl>
                                      </p:cBhvr>
                                    </p:animEffect>
                                  </p:childTnLst>
                                </p:cTn>
                              </p:par>
                              <p:par>
                                <p:cTn id="85" presetID="31" presetClass="entr" presetSubtype="0" fill="hold" grpId="0" nodeType="withEffect">
                                  <p:stCondLst>
                                    <p:cond delay="0"/>
                                  </p:stCondLst>
                                  <p:childTnLst>
                                    <p:set>
                                      <p:cBhvr>
                                        <p:cTn id="86" dur="1" fill="hold">
                                          <p:stCondLst>
                                            <p:cond delay="0"/>
                                          </p:stCondLst>
                                        </p:cTn>
                                        <p:tgtEl>
                                          <p:spTgt spid="21"/>
                                        </p:tgtEl>
                                        <p:attrNameLst>
                                          <p:attrName>style.visibility</p:attrName>
                                        </p:attrNameLst>
                                      </p:cBhvr>
                                      <p:to>
                                        <p:strVal val="visible"/>
                                      </p:to>
                                    </p:set>
                                    <p:anim calcmode="lin" valueType="num">
                                      <p:cBhvr>
                                        <p:cTn id="87" dur="400" fill="hold"/>
                                        <p:tgtEl>
                                          <p:spTgt spid="21"/>
                                        </p:tgtEl>
                                        <p:attrNameLst>
                                          <p:attrName>ppt_w</p:attrName>
                                        </p:attrNameLst>
                                      </p:cBhvr>
                                      <p:tavLst>
                                        <p:tav tm="0">
                                          <p:val>
                                            <p:fltVal val="0"/>
                                          </p:val>
                                        </p:tav>
                                        <p:tav tm="100000">
                                          <p:val>
                                            <p:strVal val="#ppt_w"/>
                                          </p:val>
                                        </p:tav>
                                      </p:tavLst>
                                    </p:anim>
                                    <p:anim calcmode="lin" valueType="num">
                                      <p:cBhvr>
                                        <p:cTn id="88" dur="400" fill="hold"/>
                                        <p:tgtEl>
                                          <p:spTgt spid="21"/>
                                        </p:tgtEl>
                                        <p:attrNameLst>
                                          <p:attrName>ppt_h</p:attrName>
                                        </p:attrNameLst>
                                      </p:cBhvr>
                                      <p:tavLst>
                                        <p:tav tm="0">
                                          <p:val>
                                            <p:fltVal val="0"/>
                                          </p:val>
                                        </p:tav>
                                        <p:tav tm="100000">
                                          <p:val>
                                            <p:strVal val="#ppt_h"/>
                                          </p:val>
                                        </p:tav>
                                      </p:tavLst>
                                    </p:anim>
                                    <p:anim calcmode="lin" valueType="num">
                                      <p:cBhvr>
                                        <p:cTn id="89" dur="400" fill="hold"/>
                                        <p:tgtEl>
                                          <p:spTgt spid="21"/>
                                        </p:tgtEl>
                                        <p:attrNameLst>
                                          <p:attrName>style.rotation</p:attrName>
                                        </p:attrNameLst>
                                      </p:cBhvr>
                                      <p:tavLst>
                                        <p:tav tm="0">
                                          <p:val>
                                            <p:fltVal val="90"/>
                                          </p:val>
                                        </p:tav>
                                        <p:tav tm="100000">
                                          <p:val>
                                            <p:fltVal val="0"/>
                                          </p:val>
                                        </p:tav>
                                      </p:tavLst>
                                    </p:anim>
                                    <p:animEffect transition="in" filter="fade">
                                      <p:cBhvr>
                                        <p:cTn id="90" dur="400"/>
                                        <p:tgtEl>
                                          <p:spTgt spid="21"/>
                                        </p:tgtEl>
                                      </p:cBhvr>
                                    </p:animEffect>
                                  </p:childTnLst>
                                </p:cTn>
                              </p:par>
                              <p:par>
                                <p:cTn id="91" presetID="31" presetClass="entr" presetSubtype="0" fill="hold" grpId="0" nodeType="withEffect">
                                  <p:stCondLst>
                                    <p:cond delay="0"/>
                                  </p:stCondLst>
                                  <p:childTnLst>
                                    <p:set>
                                      <p:cBhvr>
                                        <p:cTn id="92" dur="1" fill="hold">
                                          <p:stCondLst>
                                            <p:cond delay="0"/>
                                          </p:stCondLst>
                                        </p:cTn>
                                        <p:tgtEl>
                                          <p:spTgt spid="67"/>
                                        </p:tgtEl>
                                        <p:attrNameLst>
                                          <p:attrName>style.visibility</p:attrName>
                                        </p:attrNameLst>
                                      </p:cBhvr>
                                      <p:to>
                                        <p:strVal val="visible"/>
                                      </p:to>
                                    </p:set>
                                    <p:anim calcmode="lin" valueType="num">
                                      <p:cBhvr>
                                        <p:cTn id="93" dur="400" fill="hold"/>
                                        <p:tgtEl>
                                          <p:spTgt spid="67"/>
                                        </p:tgtEl>
                                        <p:attrNameLst>
                                          <p:attrName>ppt_w</p:attrName>
                                        </p:attrNameLst>
                                      </p:cBhvr>
                                      <p:tavLst>
                                        <p:tav tm="0">
                                          <p:val>
                                            <p:fltVal val="0"/>
                                          </p:val>
                                        </p:tav>
                                        <p:tav tm="100000">
                                          <p:val>
                                            <p:strVal val="#ppt_w"/>
                                          </p:val>
                                        </p:tav>
                                      </p:tavLst>
                                    </p:anim>
                                    <p:anim calcmode="lin" valueType="num">
                                      <p:cBhvr>
                                        <p:cTn id="94" dur="400" fill="hold"/>
                                        <p:tgtEl>
                                          <p:spTgt spid="67"/>
                                        </p:tgtEl>
                                        <p:attrNameLst>
                                          <p:attrName>ppt_h</p:attrName>
                                        </p:attrNameLst>
                                      </p:cBhvr>
                                      <p:tavLst>
                                        <p:tav tm="0">
                                          <p:val>
                                            <p:fltVal val="0"/>
                                          </p:val>
                                        </p:tav>
                                        <p:tav tm="100000">
                                          <p:val>
                                            <p:strVal val="#ppt_h"/>
                                          </p:val>
                                        </p:tav>
                                      </p:tavLst>
                                    </p:anim>
                                    <p:anim calcmode="lin" valueType="num">
                                      <p:cBhvr>
                                        <p:cTn id="95" dur="400" fill="hold"/>
                                        <p:tgtEl>
                                          <p:spTgt spid="67"/>
                                        </p:tgtEl>
                                        <p:attrNameLst>
                                          <p:attrName>style.rotation</p:attrName>
                                        </p:attrNameLst>
                                      </p:cBhvr>
                                      <p:tavLst>
                                        <p:tav tm="0">
                                          <p:val>
                                            <p:fltVal val="90"/>
                                          </p:val>
                                        </p:tav>
                                        <p:tav tm="100000">
                                          <p:val>
                                            <p:fltVal val="0"/>
                                          </p:val>
                                        </p:tav>
                                      </p:tavLst>
                                    </p:anim>
                                    <p:animEffect transition="in" filter="fade">
                                      <p:cBhvr>
                                        <p:cTn id="96" dur="400"/>
                                        <p:tgtEl>
                                          <p:spTgt spid="67"/>
                                        </p:tgtEl>
                                      </p:cBhvr>
                                    </p:animEffect>
                                  </p:childTnLst>
                                </p:cTn>
                              </p:par>
                            </p:childTnLst>
                          </p:cTn>
                        </p:par>
                        <p:par>
                          <p:cTn id="97" fill="hold">
                            <p:stCondLst>
                              <p:cond delay="6580"/>
                            </p:stCondLst>
                            <p:childTnLst>
                              <p:par>
                                <p:cTn id="98" presetID="22" presetClass="entr" presetSubtype="1" fill="hold" grpId="0" nodeType="afterEffect">
                                  <p:stCondLst>
                                    <p:cond delay="0"/>
                                  </p:stCondLst>
                                  <p:childTnLst>
                                    <p:set>
                                      <p:cBhvr>
                                        <p:cTn id="99" dur="1" fill="hold">
                                          <p:stCondLst>
                                            <p:cond delay="0"/>
                                          </p:stCondLst>
                                        </p:cTn>
                                        <p:tgtEl>
                                          <p:spTgt spid="64"/>
                                        </p:tgtEl>
                                        <p:attrNameLst>
                                          <p:attrName>style.visibility</p:attrName>
                                        </p:attrNameLst>
                                      </p:cBhvr>
                                      <p:to>
                                        <p:strVal val="visible"/>
                                      </p:to>
                                    </p:set>
                                    <p:animEffect transition="in" filter="wipe(up)">
                                      <p:cBhvr>
                                        <p:cTn id="100" dur="500"/>
                                        <p:tgtEl>
                                          <p:spTgt spid="64"/>
                                        </p:tgtEl>
                                      </p:cBhvr>
                                    </p:animEffect>
                                  </p:childTnLst>
                                </p:cTn>
                              </p:par>
                              <p:par>
                                <p:cTn id="101" presetID="22" presetClass="entr" presetSubtype="1" fill="hold" grpId="0" nodeType="withEffect">
                                  <p:stCondLst>
                                    <p:cond delay="0"/>
                                  </p:stCondLst>
                                  <p:childTnLst>
                                    <p:set>
                                      <p:cBhvr>
                                        <p:cTn id="102" dur="1" fill="hold">
                                          <p:stCondLst>
                                            <p:cond delay="0"/>
                                          </p:stCondLst>
                                        </p:cTn>
                                        <p:tgtEl>
                                          <p:spTgt spid="22"/>
                                        </p:tgtEl>
                                        <p:attrNameLst>
                                          <p:attrName>style.visibility</p:attrName>
                                        </p:attrNameLst>
                                      </p:cBhvr>
                                      <p:to>
                                        <p:strVal val="visible"/>
                                      </p:to>
                                    </p:set>
                                    <p:animEffect transition="in" filter="wipe(up)">
                                      <p:cBhvr>
                                        <p:cTn id="103" dur="500"/>
                                        <p:tgtEl>
                                          <p:spTgt spid="22"/>
                                        </p:tgtEl>
                                      </p:cBhvr>
                                    </p:animEffect>
                                  </p:childTnLst>
                                </p:cTn>
                              </p:par>
                              <p:par>
                                <p:cTn id="104" presetID="22" presetClass="entr" presetSubtype="1" fill="hold" grpId="0" nodeType="withEffect">
                                  <p:stCondLst>
                                    <p:cond delay="0"/>
                                  </p:stCondLst>
                                  <p:childTnLst>
                                    <p:set>
                                      <p:cBhvr>
                                        <p:cTn id="105" dur="1" fill="hold">
                                          <p:stCondLst>
                                            <p:cond delay="0"/>
                                          </p:stCondLst>
                                        </p:cTn>
                                        <p:tgtEl>
                                          <p:spTgt spid="68"/>
                                        </p:tgtEl>
                                        <p:attrNameLst>
                                          <p:attrName>style.visibility</p:attrName>
                                        </p:attrNameLst>
                                      </p:cBhvr>
                                      <p:to>
                                        <p:strVal val="visible"/>
                                      </p:to>
                                    </p:set>
                                    <p:animEffect transition="in" filter="wipe(up)">
                                      <p:cBhvr>
                                        <p:cTn id="106"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7" grpId="0" animBg="1"/>
      <p:bldP spid="58" grpId="0" animBg="1"/>
      <p:bldP spid="59" grpId="0" animBg="1"/>
      <p:bldP spid="60" grpId="0" animBg="1"/>
      <p:bldP spid="61" grpId="0" animBg="1"/>
      <p:bldP spid="62" grpId="0"/>
      <p:bldP spid="63" grpId="0"/>
      <p:bldP spid="64" grpId="0"/>
      <p:bldP spid="67" grpId="0"/>
      <p:bldP spid="68" grpId="0"/>
      <p:bldP spid="71" grpId="0"/>
      <p:bldP spid="72" grpId="0"/>
      <p:bldP spid="73" grpId="0"/>
      <p:bldP spid="21" grpId="0"/>
      <p:bldP spid="22" grpId="0"/>
      <p:bldP spid="25" grpId="0" animBg="1"/>
      <p:bldP spid="26" grpId="0" animBg="1"/>
      <p:bldP spid="2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1330766" y="44624"/>
            <a:ext cx="5042228" cy="523220"/>
          </a:xfrm>
          <a:prstGeom prst="rect">
            <a:avLst/>
          </a:prstGeom>
          <a:noFill/>
        </p:spPr>
        <p:txBody>
          <a:bodyPr wrap="square"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r>
              <a:rPr lang="en-US" altLang="zh-CN" sz="2800" dirty="0" smtClean="0">
                <a:solidFill>
                  <a:schemeClr val="accent2"/>
                </a:solidFill>
                <a:latin typeface="微软雅黑"/>
                <a:ea typeface="微软雅黑"/>
              </a:rPr>
              <a:t>1.2 </a:t>
            </a:r>
            <a:r>
              <a:rPr lang="zh-CN" altLang="en-US" sz="2800" dirty="0" smtClean="0">
                <a:solidFill>
                  <a:schemeClr val="accent2"/>
                </a:solidFill>
                <a:latin typeface="微软雅黑"/>
                <a:ea typeface="微软雅黑"/>
              </a:rPr>
              <a:t>核心成员介</a:t>
            </a:r>
            <a:r>
              <a:rPr lang="zh-CN" altLang="en-US" sz="2800" dirty="0">
                <a:solidFill>
                  <a:schemeClr val="accent2"/>
                </a:solidFill>
                <a:latin typeface="微软雅黑"/>
                <a:ea typeface="微软雅黑"/>
              </a:rPr>
              <a:t>绍</a:t>
            </a:r>
          </a:p>
        </p:txBody>
      </p:sp>
      <p:sp>
        <p:nvSpPr>
          <p:cNvPr id="56" name="TextBox 55"/>
          <p:cNvSpPr txBox="1"/>
          <p:nvPr/>
        </p:nvSpPr>
        <p:spPr>
          <a:xfrm>
            <a:off x="140263" y="106179"/>
            <a:ext cx="1064260" cy="400110"/>
          </a:xfrm>
          <a:prstGeom prst="rect">
            <a:avLst/>
          </a:prstGeom>
          <a:noFill/>
        </p:spPr>
        <p:txBody>
          <a:bodyPr wrap="square" rtlCol="0">
            <a:spAutoFit/>
          </a:bodyPr>
          <a:lstStyle/>
          <a:p>
            <a:pPr algn="r"/>
            <a:r>
              <a:rPr lang="en-US" altLang="zh-CN" sz="2000" dirty="0" smtClean="0">
                <a:solidFill>
                  <a:schemeClr val="accent2"/>
                </a:solidFill>
              </a:rPr>
              <a:t>Part</a:t>
            </a:r>
            <a:r>
              <a:rPr lang="en-US" altLang="zh-CN" dirty="0" smtClean="0">
                <a:solidFill>
                  <a:schemeClr val="accent2"/>
                </a:solidFill>
              </a:rPr>
              <a:t> 1</a:t>
            </a:r>
            <a:endParaRPr lang="zh-CN" altLang="en-US" dirty="0">
              <a:solidFill>
                <a:schemeClr val="accent2"/>
              </a:solidFill>
            </a:endParaRPr>
          </a:p>
        </p:txBody>
      </p:sp>
      <p:sp>
        <p:nvSpPr>
          <p:cNvPr id="4" name="Oval 12"/>
          <p:cNvSpPr>
            <a:spLocks noChangeArrowheads="1"/>
          </p:cNvSpPr>
          <p:nvPr/>
        </p:nvSpPr>
        <p:spPr bwMode="auto">
          <a:xfrm>
            <a:off x="688014" y="1124744"/>
            <a:ext cx="2109380" cy="2119952"/>
          </a:xfrm>
          <a:prstGeom prst="ellipse">
            <a:avLst/>
          </a:prstGeom>
          <a:solidFill>
            <a:schemeClr val="bg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 name="Oval 13"/>
          <p:cNvSpPr>
            <a:spLocks noChangeArrowheads="1"/>
          </p:cNvSpPr>
          <p:nvPr/>
        </p:nvSpPr>
        <p:spPr bwMode="auto">
          <a:xfrm>
            <a:off x="812251" y="1249862"/>
            <a:ext cx="1860907" cy="1869717"/>
          </a:xfrm>
          <a:prstGeom prst="ellipse">
            <a:avLst/>
          </a:prstGeom>
          <a:blipFill>
            <a:blip r:embed="rId3"/>
            <a:stretch>
              <a:fillRect/>
            </a:stretch>
          </a:blipFill>
          <a:ln w="10" cap="flat">
            <a:solidFill>
              <a:srgbClr val="C1C0C3"/>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 name="矩形 7"/>
          <p:cNvSpPr>
            <a:spLocks noChangeArrowheads="1"/>
          </p:cNvSpPr>
          <p:nvPr/>
        </p:nvSpPr>
        <p:spPr bwMode="auto">
          <a:xfrm>
            <a:off x="3015495" y="1412776"/>
            <a:ext cx="718734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000" dirty="0" smtClean="0">
                <a:solidFill>
                  <a:schemeClr val="accent1"/>
                </a:solidFill>
                <a:latin typeface="微软雅黑" pitchFamily="34" charset="-122"/>
                <a:ea typeface="微软雅黑" pitchFamily="34" charset="-122"/>
              </a:rPr>
              <a:t>公司总经理，本项目团队负责人</a:t>
            </a:r>
            <a:endParaRPr lang="zh-CN" altLang="en-US" sz="2000" dirty="0">
              <a:solidFill>
                <a:schemeClr val="accent1"/>
              </a:solidFill>
              <a:latin typeface="微软雅黑" pitchFamily="34" charset="-122"/>
              <a:ea typeface="微软雅黑" pitchFamily="34" charset="-122"/>
            </a:endParaRPr>
          </a:p>
        </p:txBody>
      </p:sp>
      <p:sp>
        <p:nvSpPr>
          <p:cNvPr id="7" name="矩形 9"/>
          <p:cNvSpPr>
            <a:spLocks noChangeArrowheads="1"/>
          </p:cNvSpPr>
          <p:nvPr/>
        </p:nvSpPr>
        <p:spPr bwMode="auto">
          <a:xfrm>
            <a:off x="3019610" y="989719"/>
            <a:ext cx="154107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400" b="1" dirty="0" smtClean="0">
                <a:solidFill>
                  <a:schemeClr val="accent1"/>
                </a:solidFill>
                <a:latin typeface="微软雅黑" pitchFamily="34" charset="-122"/>
                <a:ea typeface="微软雅黑" pitchFamily="34" charset="-122"/>
              </a:rPr>
              <a:t>唐泽楷</a:t>
            </a:r>
            <a:endParaRPr lang="zh-CN" altLang="en-US" sz="2400" b="1" dirty="0">
              <a:solidFill>
                <a:schemeClr val="accent1"/>
              </a:solidFill>
              <a:latin typeface="微软雅黑" pitchFamily="34" charset="-122"/>
              <a:ea typeface="微软雅黑" pitchFamily="34" charset="-122"/>
            </a:endParaRPr>
          </a:p>
        </p:txBody>
      </p:sp>
      <p:sp>
        <p:nvSpPr>
          <p:cNvPr id="9" name="TextBox 8"/>
          <p:cNvSpPr txBox="1"/>
          <p:nvPr/>
        </p:nvSpPr>
        <p:spPr>
          <a:xfrm>
            <a:off x="3015495" y="1910573"/>
            <a:ext cx="8339470" cy="1200329"/>
          </a:xfrm>
          <a:prstGeom prst="rect">
            <a:avLst/>
          </a:prstGeom>
          <a:noFill/>
        </p:spPr>
        <p:txBody>
          <a:bodyPr wrap="square">
            <a:spAutoFit/>
          </a:bodyPr>
          <a:lstStyle>
            <a:defPPr>
              <a:defRPr lang="zh-CN"/>
            </a:defPPr>
            <a:lvl1pPr>
              <a:buFont typeface="Arial" pitchFamily="34" charset="0"/>
              <a:buNone/>
              <a:defRPr>
                <a:solidFill>
                  <a:srgbClr val="333333"/>
                </a:solidFill>
                <a:latin typeface="微软雅黑"/>
                <a:ea typeface="微软雅黑"/>
              </a:defRPr>
            </a:lvl1pPr>
          </a:lstStyle>
          <a:p>
            <a:r>
              <a:rPr lang="zh-CN" altLang="en-US" dirty="0" smtClean="0">
                <a:solidFill>
                  <a:schemeClr val="accent1">
                    <a:lumMod val="50000"/>
                  </a:schemeClr>
                </a:solidFill>
              </a:rPr>
              <a:t>长江工商学院研究生，有十余年行业经验，是某领域领军人物。</a:t>
            </a:r>
            <a:r>
              <a:rPr lang="en-US" altLang="zh-CN" dirty="0" smtClean="0">
                <a:solidFill>
                  <a:schemeClr val="accent1">
                    <a:lumMod val="50000"/>
                  </a:schemeClr>
                </a:solidFill>
              </a:rPr>
              <a:t>1992</a:t>
            </a:r>
            <a:r>
              <a:rPr lang="zh-CN" altLang="en-US" dirty="0" smtClean="0">
                <a:solidFill>
                  <a:schemeClr val="accent1">
                    <a:lumMod val="50000"/>
                  </a:schemeClr>
                </a:solidFill>
              </a:rPr>
              <a:t>年在某公司担任中层管理；</a:t>
            </a:r>
            <a:r>
              <a:rPr lang="en-US" altLang="zh-CN" dirty="0" smtClean="0">
                <a:solidFill>
                  <a:schemeClr val="accent1">
                    <a:lumMod val="50000"/>
                  </a:schemeClr>
                </a:solidFill>
              </a:rPr>
              <a:t>2003</a:t>
            </a:r>
            <a:r>
              <a:rPr lang="zh-CN" altLang="en-US" dirty="0" smtClean="0">
                <a:solidFill>
                  <a:schemeClr val="accent1">
                    <a:lumMod val="50000"/>
                  </a:schemeClr>
                </a:solidFill>
              </a:rPr>
              <a:t>年任某公司执</a:t>
            </a:r>
            <a:r>
              <a:rPr lang="en-US" altLang="zh-CN" dirty="0" smtClean="0">
                <a:solidFill>
                  <a:schemeClr val="accent1">
                    <a:lumMod val="50000"/>
                  </a:schemeClr>
                </a:solidFill>
              </a:rPr>
              <a:t>COO</a:t>
            </a:r>
            <a:r>
              <a:rPr lang="zh-CN" altLang="en-US" dirty="0" smtClean="0">
                <a:solidFill>
                  <a:schemeClr val="accent1">
                    <a:lumMod val="50000"/>
                  </a:schemeClr>
                </a:solidFill>
              </a:rPr>
              <a:t>；</a:t>
            </a:r>
            <a:r>
              <a:rPr lang="en-US" altLang="zh-CN" dirty="0" smtClean="0">
                <a:solidFill>
                  <a:schemeClr val="accent1">
                    <a:lumMod val="50000"/>
                  </a:schemeClr>
                </a:solidFill>
              </a:rPr>
              <a:t>2007</a:t>
            </a:r>
            <a:r>
              <a:rPr lang="zh-CN" altLang="en-US" dirty="0" smtClean="0">
                <a:solidFill>
                  <a:schemeClr val="accent1">
                    <a:lumMod val="50000"/>
                  </a:schemeClr>
                </a:solidFill>
              </a:rPr>
              <a:t>年担任某公司执行总裁。曾于</a:t>
            </a:r>
            <a:r>
              <a:rPr lang="en-US" altLang="zh-CN" dirty="0" smtClean="0">
                <a:solidFill>
                  <a:schemeClr val="accent1">
                    <a:lumMod val="50000"/>
                  </a:schemeClr>
                </a:solidFill>
              </a:rPr>
              <a:t>2006</a:t>
            </a:r>
            <a:r>
              <a:rPr lang="zh-CN" altLang="en-US" dirty="0" smtClean="0">
                <a:solidFill>
                  <a:schemeClr val="accent1">
                    <a:lumMod val="50000"/>
                  </a:schemeClr>
                </a:solidFill>
              </a:rPr>
              <a:t>年、</a:t>
            </a:r>
            <a:r>
              <a:rPr lang="en-US" altLang="zh-CN" dirty="0" smtClean="0">
                <a:solidFill>
                  <a:schemeClr val="accent1">
                    <a:lumMod val="50000"/>
                  </a:schemeClr>
                </a:solidFill>
              </a:rPr>
              <a:t>2008</a:t>
            </a:r>
            <a:r>
              <a:rPr lang="zh-CN" altLang="en-US" dirty="0" smtClean="0">
                <a:solidFill>
                  <a:schemeClr val="accent1">
                    <a:lumMod val="50000"/>
                  </a:schemeClr>
                </a:solidFill>
              </a:rPr>
              <a:t>年、</a:t>
            </a:r>
            <a:r>
              <a:rPr lang="en-US" altLang="zh-CN" dirty="0" smtClean="0">
                <a:solidFill>
                  <a:schemeClr val="accent1">
                    <a:lumMod val="50000"/>
                  </a:schemeClr>
                </a:solidFill>
              </a:rPr>
              <a:t>2012</a:t>
            </a:r>
            <a:r>
              <a:rPr lang="zh-CN" altLang="en-US" dirty="0" smtClean="0">
                <a:solidFill>
                  <a:schemeClr val="accent1">
                    <a:lumMod val="50000"/>
                  </a:schemeClr>
                </a:solidFill>
              </a:rPr>
              <a:t>年分别获得某某奖项。后面还可以填写你的文字</a:t>
            </a:r>
            <a:r>
              <a:rPr lang="zh-CN" altLang="en-US" dirty="0">
                <a:solidFill>
                  <a:schemeClr val="accent1">
                    <a:lumMod val="50000"/>
                  </a:schemeClr>
                </a:solidFill>
              </a:rPr>
              <a:t>后面还可以填写你的</a:t>
            </a:r>
            <a:r>
              <a:rPr lang="zh-CN" altLang="en-US" dirty="0" smtClean="0">
                <a:solidFill>
                  <a:schemeClr val="accent1">
                    <a:lumMod val="50000"/>
                  </a:schemeClr>
                </a:solidFill>
              </a:rPr>
              <a:t>文字。</a:t>
            </a:r>
            <a:endParaRPr lang="zh-CN" altLang="en-US" dirty="0">
              <a:solidFill>
                <a:schemeClr val="accent1">
                  <a:lumMod val="50000"/>
                </a:schemeClr>
              </a:solidFill>
            </a:endParaRPr>
          </a:p>
        </p:txBody>
      </p:sp>
      <p:sp>
        <p:nvSpPr>
          <p:cNvPr id="10" name="Oval 12"/>
          <p:cNvSpPr>
            <a:spLocks noChangeArrowheads="1"/>
          </p:cNvSpPr>
          <p:nvPr/>
        </p:nvSpPr>
        <p:spPr bwMode="auto">
          <a:xfrm>
            <a:off x="688014" y="3949830"/>
            <a:ext cx="2109380" cy="2119952"/>
          </a:xfrm>
          <a:prstGeom prst="ellipse">
            <a:avLst/>
          </a:prstGeom>
          <a:solidFill>
            <a:schemeClr val="tx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 name="Oval 13"/>
          <p:cNvSpPr>
            <a:spLocks noChangeArrowheads="1"/>
          </p:cNvSpPr>
          <p:nvPr/>
        </p:nvSpPr>
        <p:spPr bwMode="auto">
          <a:xfrm>
            <a:off x="812251" y="4074948"/>
            <a:ext cx="1860907" cy="1869717"/>
          </a:xfrm>
          <a:prstGeom prst="ellipse">
            <a:avLst/>
          </a:prstGeom>
          <a:blipFill>
            <a:blip r:embed="rId4"/>
            <a:stretch>
              <a:fillRect/>
            </a:stretch>
          </a:blipFill>
          <a:ln w="10" cap="flat">
            <a:solidFill>
              <a:srgbClr val="C1C0C3"/>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2" name="矩形 7"/>
          <p:cNvSpPr>
            <a:spLocks noChangeArrowheads="1"/>
          </p:cNvSpPr>
          <p:nvPr/>
        </p:nvSpPr>
        <p:spPr bwMode="auto">
          <a:xfrm>
            <a:off x="3015495" y="4307248"/>
            <a:ext cx="718734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000" dirty="0" smtClean="0">
                <a:solidFill>
                  <a:schemeClr val="accent1"/>
                </a:solidFill>
                <a:latin typeface="微软雅黑" pitchFamily="34" charset="-122"/>
                <a:ea typeface="微软雅黑" pitchFamily="34" charset="-122"/>
              </a:rPr>
              <a:t>公司总工程师，团队技术总监</a:t>
            </a:r>
            <a:endParaRPr lang="zh-CN" altLang="en-US" sz="2000" dirty="0">
              <a:solidFill>
                <a:schemeClr val="accent1"/>
              </a:solidFill>
              <a:latin typeface="微软雅黑" pitchFamily="34" charset="-122"/>
              <a:ea typeface="微软雅黑" pitchFamily="34" charset="-122"/>
            </a:endParaRPr>
          </a:p>
        </p:txBody>
      </p:sp>
      <p:sp>
        <p:nvSpPr>
          <p:cNvPr id="13" name="矩形 9"/>
          <p:cNvSpPr>
            <a:spLocks noChangeArrowheads="1"/>
          </p:cNvSpPr>
          <p:nvPr/>
        </p:nvSpPr>
        <p:spPr bwMode="auto">
          <a:xfrm>
            <a:off x="3019610" y="3814805"/>
            <a:ext cx="154107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400" b="1" dirty="0" smtClean="0">
                <a:solidFill>
                  <a:schemeClr val="accent1"/>
                </a:solidFill>
                <a:latin typeface="微软雅黑" pitchFamily="34" charset="-122"/>
                <a:ea typeface="微软雅黑" pitchFamily="34" charset="-122"/>
              </a:rPr>
              <a:t>李世民</a:t>
            </a:r>
            <a:endParaRPr lang="zh-CN" altLang="en-US" sz="2400" b="1" dirty="0">
              <a:solidFill>
                <a:schemeClr val="accent1"/>
              </a:solidFill>
              <a:latin typeface="微软雅黑" pitchFamily="34" charset="-122"/>
              <a:ea typeface="微软雅黑" pitchFamily="34" charset="-122"/>
            </a:endParaRPr>
          </a:p>
        </p:txBody>
      </p:sp>
      <p:sp>
        <p:nvSpPr>
          <p:cNvPr id="14" name="TextBox 13"/>
          <p:cNvSpPr txBox="1"/>
          <p:nvPr/>
        </p:nvSpPr>
        <p:spPr>
          <a:xfrm>
            <a:off x="3015495" y="4735659"/>
            <a:ext cx="8339470" cy="923330"/>
          </a:xfrm>
          <a:prstGeom prst="rect">
            <a:avLst/>
          </a:prstGeom>
          <a:noFill/>
        </p:spPr>
        <p:txBody>
          <a:bodyPr wrap="square">
            <a:spAutoFit/>
          </a:bodyPr>
          <a:lstStyle>
            <a:defPPr>
              <a:defRPr lang="zh-CN"/>
            </a:defPPr>
            <a:lvl1pPr>
              <a:buFont typeface="Arial" pitchFamily="34" charset="0"/>
              <a:buNone/>
              <a:defRPr>
                <a:solidFill>
                  <a:srgbClr val="333333"/>
                </a:solidFill>
                <a:latin typeface="微软雅黑"/>
                <a:ea typeface="微软雅黑"/>
              </a:defRPr>
            </a:lvl1pPr>
          </a:lstStyle>
          <a:p>
            <a:r>
              <a:rPr lang="zh-CN" altLang="en-US" dirty="0" smtClean="0">
                <a:solidFill>
                  <a:schemeClr val="accent1">
                    <a:lumMod val="50000"/>
                  </a:schemeClr>
                </a:solidFill>
              </a:rPr>
              <a:t>长江工商学院研究生，有十余年行业经验，是某领域领军人物。</a:t>
            </a:r>
            <a:r>
              <a:rPr lang="en-US" altLang="zh-CN" dirty="0" smtClean="0">
                <a:solidFill>
                  <a:schemeClr val="accent1">
                    <a:lumMod val="50000"/>
                  </a:schemeClr>
                </a:solidFill>
              </a:rPr>
              <a:t>1992</a:t>
            </a:r>
            <a:r>
              <a:rPr lang="zh-CN" altLang="en-US" dirty="0" smtClean="0">
                <a:solidFill>
                  <a:schemeClr val="accent1">
                    <a:lumMod val="50000"/>
                  </a:schemeClr>
                </a:solidFill>
              </a:rPr>
              <a:t>年在某公司担任中层管理；</a:t>
            </a:r>
            <a:r>
              <a:rPr lang="en-US" altLang="zh-CN" dirty="0" smtClean="0">
                <a:solidFill>
                  <a:schemeClr val="accent1">
                    <a:lumMod val="50000"/>
                  </a:schemeClr>
                </a:solidFill>
              </a:rPr>
              <a:t>2003</a:t>
            </a:r>
            <a:r>
              <a:rPr lang="zh-CN" altLang="en-US" dirty="0" smtClean="0">
                <a:solidFill>
                  <a:schemeClr val="accent1">
                    <a:lumMod val="50000"/>
                  </a:schemeClr>
                </a:solidFill>
              </a:rPr>
              <a:t>年任某公司执</a:t>
            </a:r>
            <a:r>
              <a:rPr lang="en-US" altLang="zh-CN" dirty="0" smtClean="0">
                <a:solidFill>
                  <a:schemeClr val="accent1">
                    <a:lumMod val="50000"/>
                  </a:schemeClr>
                </a:solidFill>
              </a:rPr>
              <a:t>COO</a:t>
            </a:r>
            <a:r>
              <a:rPr lang="zh-CN" altLang="en-US" dirty="0" smtClean="0">
                <a:solidFill>
                  <a:schemeClr val="accent1">
                    <a:lumMod val="50000"/>
                  </a:schemeClr>
                </a:solidFill>
              </a:rPr>
              <a:t>；</a:t>
            </a:r>
            <a:r>
              <a:rPr lang="en-US" altLang="zh-CN" dirty="0" smtClean="0">
                <a:solidFill>
                  <a:schemeClr val="accent1">
                    <a:lumMod val="50000"/>
                  </a:schemeClr>
                </a:solidFill>
              </a:rPr>
              <a:t>2007</a:t>
            </a:r>
            <a:r>
              <a:rPr lang="zh-CN" altLang="en-US" dirty="0" smtClean="0">
                <a:solidFill>
                  <a:schemeClr val="accent1">
                    <a:lumMod val="50000"/>
                  </a:schemeClr>
                </a:solidFill>
              </a:rPr>
              <a:t>年担任某公司执行总裁。曾于</a:t>
            </a:r>
            <a:r>
              <a:rPr lang="en-US" altLang="zh-CN" dirty="0" smtClean="0">
                <a:solidFill>
                  <a:schemeClr val="accent1">
                    <a:lumMod val="50000"/>
                  </a:schemeClr>
                </a:solidFill>
              </a:rPr>
              <a:t>2006</a:t>
            </a:r>
            <a:r>
              <a:rPr lang="zh-CN" altLang="en-US" dirty="0" smtClean="0">
                <a:solidFill>
                  <a:schemeClr val="accent1">
                    <a:lumMod val="50000"/>
                  </a:schemeClr>
                </a:solidFill>
              </a:rPr>
              <a:t>年、</a:t>
            </a:r>
            <a:r>
              <a:rPr lang="en-US" altLang="zh-CN" dirty="0" smtClean="0">
                <a:solidFill>
                  <a:schemeClr val="accent1">
                    <a:lumMod val="50000"/>
                  </a:schemeClr>
                </a:solidFill>
              </a:rPr>
              <a:t>2008</a:t>
            </a:r>
            <a:r>
              <a:rPr lang="zh-CN" altLang="en-US" dirty="0" smtClean="0">
                <a:solidFill>
                  <a:schemeClr val="accent1">
                    <a:lumMod val="50000"/>
                  </a:schemeClr>
                </a:solidFill>
              </a:rPr>
              <a:t>年、</a:t>
            </a:r>
            <a:r>
              <a:rPr lang="en-US" altLang="zh-CN" dirty="0" smtClean="0">
                <a:solidFill>
                  <a:schemeClr val="accent1">
                    <a:lumMod val="50000"/>
                  </a:schemeClr>
                </a:solidFill>
              </a:rPr>
              <a:t>2012</a:t>
            </a:r>
            <a:r>
              <a:rPr lang="zh-CN" altLang="en-US" dirty="0" smtClean="0">
                <a:solidFill>
                  <a:schemeClr val="accent1">
                    <a:lumMod val="50000"/>
                  </a:schemeClr>
                </a:solidFill>
              </a:rPr>
              <a:t>年分别获得某某奖项。</a:t>
            </a:r>
            <a:endParaRPr lang="zh-CN" altLang="en-US" dirty="0">
              <a:solidFill>
                <a:schemeClr val="accent1">
                  <a:lumMod val="50000"/>
                </a:schemeClr>
              </a:solidFill>
            </a:endParaRPr>
          </a:p>
        </p:txBody>
      </p:sp>
    </p:spTree>
    <p:extLst>
      <p:ext uri="{BB962C8B-B14F-4D97-AF65-F5344CB8AC3E}">
        <p14:creationId xmlns:p14="http://schemas.microsoft.com/office/powerpoint/2010/main" val="3064086378"/>
      </p:ext>
    </p:extLst>
  </p:cSld>
  <p:clrMapOvr>
    <a:masterClrMapping/>
  </p:clrMapOvr>
  <mc:AlternateContent xmlns:mc="http://schemas.openxmlformats.org/markup-compatibility/2006">
    <mc:Choice xmlns:p14="http://schemas.microsoft.com/office/powerpoint/2010/main" Requires="p14">
      <p:transition spd="slow" p14:dur="800" advTm="9002">
        <p14:gallery dir="l"/>
      </p:transition>
    </mc:Choice>
    <mc:Fallback>
      <p:transition spd="slow" advTm="900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5"/>
                                        </p:tgtEl>
                                        <p:attrNameLst>
                                          <p:attrName>style.visibility</p:attrName>
                                        </p:attrNameLst>
                                      </p:cBhvr>
                                      <p:to>
                                        <p:strVal val="visible"/>
                                      </p:to>
                                    </p:set>
                                    <p:anim calcmode="lin" valueType="num">
                                      <p:cBhvr>
                                        <p:cTn id="7" dur="40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55"/>
                                        </p:tgtEl>
                                        <p:attrNameLst>
                                          <p:attrName>ppt_y</p:attrName>
                                        </p:attrNameLst>
                                      </p:cBhvr>
                                      <p:tavLst>
                                        <p:tav tm="0">
                                          <p:val>
                                            <p:strVal val="#ppt_y"/>
                                          </p:val>
                                        </p:tav>
                                        <p:tav tm="100000">
                                          <p:val>
                                            <p:strVal val="#ppt_y"/>
                                          </p:val>
                                        </p:tav>
                                      </p:tavLst>
                                    </p:anim>
                                    <p:anim calcmode="lin" valueType="num">
                                      <p:cBhvr>
                                        <p:cTn id="9" dur="40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5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55"/>
                                        </p:tgtEl>
                                      </p:cBhvr>
                                    </p:animEffect>
                                  </p:childTnLst>
                                </p:cTn>
                              </p:par>
                            </p:childTnLst>
                          </p:cTn>
                        </p:par>
                        <p:par>
                          <p:cTn id="12" fill="hold">
                            <p:stCondLst>
                              <p:cond delay="720"/>
                            </p:stCondLst>
                            <p:childTnLst>
                              <p:par>
                                <p:cTn id="13" presetID="53" presetClass="entr" presetSubtype="16"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ppt_w</p:attrName>
                                        </p:attrNameLst>
                                      </p:cBhvr>
                                      <p:tavLst>
                                        <p:tav tm="0">
                                          <p:val>
                                            <p:fltVal val="0"/>
                                          </p:val>
                                        </p:tav>
                                        <p:tav tm="100000">
                                          <p:val>
                                            <p:strVal val="#ppt_w"/>
                                          </p:val>
                                        </p:tav>
                                      </p:tavLst>
                                    </p:anim>
                                    <p:anim calcmode="lin" valueType="num">
                                      <p:cBhvr>
                                        <p:cTn id="16" dur="500" fill="hold"/>
                                        <p:tgtEl>
                                          <p:spTgt spid="4"/>
                                        </p:tgtEl>
                                        <p:attrNameLst>
                                          <p:attrName>ppt_h</p:attrName>
                                        </p:attrNameLst>
                                      </p:cBhvr>
                                      <p:tavLst>
                                        <p:tav tm="0">
                                          <p:val>
                                            <p:fltVal val="0"/>
                                          </p:val>
                                        </p:tav>
                                        <p:tav tm="100000">
                                          <p:val>
                                            <p:strVal val="#ppt_h"/>
                                          </p:val>
                                        </p:tav>
                                      </p:tavLst>
                                    </p:anim>
                                    <p:animEffect transition="in" filter="fade">
                                      <p:cBhvr>
                                        <p:cTn id="17" dur="500"/>
                                        <p:tgtEl>
                                          <p:spTgt spid="4"/>
                                        </p:tgtEl>
                                      </p:cBhvr>
                                    </p:animEffect>
                                  </p:childTnLst>
                                </p:cTn>
                              </p:par>
                              <p:par>
                                <p:cTn id="18" presetID="53" presetClass="entr" presetSubtype="1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ppt_w</p:attrName>
                                        </p:attrNameLst>
                                      </p:cBhvr>
                                      <p:tavLst>
                                        <p:tav tm="0">
                                          <p:val>
                                            <p:fltVal val="0"/>
                                          </p:val>
                                        </p:tav>
                                        <p:tav tm="100000">
                                          <p:val>
                                            <p:strVal val="#ppt_w"/>
                                          </p:val>
                                        </p:tav>
                                      </p:tavLst>
                                    </p:anim>
                                    <p:anim calcmode="lin" valueType="num">
                                      <p:cBhvr>
                                        <p:cTn id="21" dur="500" fill="hold"/>
                                        <p:tgtEl>
                                          <p:spTgt spid="5"/>
                                        </p:tgtEl>
                                        <p:attrNameLst>
                                          <p:attrName>ppt_h</p:attrName>
                                        </p:attrNameLst>
                                      </p:cBhvr>
                                      <p:tavLst>
                                        <p:tav tm="0">
                                          <p:val>
                                            <p:fltVal val="0"/>
                                          </p:val>
                                        </p:tav>
                                        <p:tav tm="100000">
                                          <p:val>
                                            <p:strVal val="#ppt_h"/>
                                          </p:val>
                                        </p:tav>
                                      </p:tavLst>
                                    </p:anim>
                                    <p:animEffect transition="in" filter="fade">
                                      <p:cBhvr>
                                        <p:cTn id="22" dur="500"/>
                                        <p:tgtEl>
                                          <p:spTgt spid="5"/>
                                        </p:tgtEl>
                                      </p:cBhvr>
                                    </p:animEffect>
                                  </p:childTnLst>
                                </p:cTn>
                              </p:par>
                            </p:childTnLst>
                          </p:cTn>
                        </p:par>
                        <p:par>
                          <p:cTn id="23" fill="hold">
                            <p:stCondLst>
                              <p:cond delay="1220"/>
                            </p:stCondLst>
                            <p:childTnLst>
                              <p:par>
                                <p:cTn id="24" presetID="56" presetClass="entr" presetSubtype="0" fill="hold" grpId="1" nodeType="afterEffect">
                                  <p:stCondLst>
                                    <p:cond delay="0"/>
                                  </p:stCondLst>
                                  <p:iterate type="lt">
                                    <p:tmPct val="10000"/>
                                  </p:iterate>
                                  <p:childTnLst>
                                    <p:set>
                                      <p:cBhvr>
                                        <p:cTn id="25" dur="1" fill="hold">
                                          <p:stCondLst>
                                            <p:cond delay="0"/>
                                          </p:stCondLst>
                                        </p:cTn>
                                        <p:tgtEl>
                                          <p:spTgt spid="7"/>
                                        </p:tgtEl>
                                        <p:attrNameLst>
                                          <p:attrName>style.visibility</p:attrName>
                                        </p:attrNameLst>
                                      </p:cBhvr>
                                      <p:to>
                                        <p:strVal val="visible"/>
                                      </p:to>
                                    </p:set>
                                    <p:anim by="(-#ppt_w*2)" calcmode="lin" valueType="num">
                                      <p:cBhvr rctx="PPT">
                                        <p:cTn id="26" dur="500" autoRev="1" fill="hold">
                                          <p:stCondLst>
                                            <p:cond delay="0"/>
                                          </p:stCondLst>
                                        </p:cTn>
                                        <p:tgtEl>
                                          <p:spTgt spid="7"/>
                                        </p:tgtEl>
                                        <p:attrNameLst>
                                          <p:attrName>ppt_w</p:attrName>
                                        </p:attrNameLst>
                                      </p:cBhvr>
                                    </p:anim>
                                    <p:anim by="(#ppt_w*0.50)" calcmode="lin" valueType="num">
                                      <p:cBhvr>
                                        <p:cTn id="27" dur="500" decel="50000" autoRev="1" fill="hold">
                                          <p:stCondLst>
                                            <p:cond delay="0"/>
                                          </p:stCondLst>
                                        </p:cTn>
                                        <p:tgtEl>
                                          <p:spTgt spid="7"/>
                                        </p:tgtEl>
                                        <p:attrNameLst>
                                          <p:attrName>ppt_x</p:attrName>
                                        </p:attrNameLst>
                                      </p:cBhvr>
                                    </p:anim>
                                    <p:anim from="(-#ppt_h/2)" to="(#ppt_y)" calcmode="lin" valueType="num">
                                      <p:cBhvr>
                                        <p:cTn id="28" dur="1000" fill="hold">
                                          <p:stCondLst>
                                            <p:cond delay="0"/>
                                          </p:stCondLst>
                                        </p:cTn>
                                        <p:tgtEl>
                                          <p:spTgt spid="7"/>
                                        </p:tgtEl>
                                        <p:attrNameLst>
                                          <p:attrName>ppt_y</p:attrName>
                                        </p:attrNameLst>
                                      </p:cBhvr>
                                    </p:anim>
                                    <p:animRot by="21600000">
                                      <p:cBhvr>
                                        <p:cTn id="29" dur="1000" fill="hold">
                                          <p:stCondLst>
                                            <p:cond delay="0"/>
                                          </p:stCondLst>
                                        </p:cTn>
                                        <p:tgtEl>
                                          <p:spTgt spid="7"/>
                                        </p:tgtEl>
                                        <p:attrNameLst>
                                          <p:attrName>r</p:attrName>
                                        </p:attrNameLst>
                                      </p:cBhvr>
                                    </p:animRot>
                                  </p:childTnLst>
                                </p:cTn>
                              </p:par>
                            </p:childTnLst>
                          </p:cTn>
                        </p:par>
                        <p:par>
                          <p:cTn id="30" fill="hold">
                            <p:stCondLst>
                              <p:cond delay="2420"/>
                            </p:stCondLst>
                            <p:childTnLst>
                              <p:par>
                                <p:cTn id="31" presetID="41" presetClass="entr" presetSubtype="0" fill="hold" grpId="0" nodeType="afterEffect">
                                  <p:stCondLst>
                                    <p:cond delay="0"/>
                                  </p:stCondLst>
                                  <p:iterate type="lt">
                                    <p:tmPct val="10000"/>
                                  </p:iterate>
                                  <p:childTnLst>
                                    <p:set>
                                      <p:cBhvr>
                                        <p:cTn id="32" dur="1" fill="hold">
                                          <p:stCondLst>
                                            <p:cond delay="0"/>
                                          </p:stCondLst>
                                        </p:cTn>
                                        <p:tgtEl>
                                          <p:spTgt spid="6"/>
                                        </p:tgtEl>
                                        <p:attrNameLst>
                                          <p:attrName>style.visibility</p:attrName>
                                        </p:attrNameLst>
                                      </p:cBhvr>
                                      <p:to>
                                        <p:strVal val="visible"/>
                                      </p:to>
                                    </p:set>
                                    <p:anim calcmode="lin" valueType="num">
                                      <p:cBhvr>
                                        <p:cTn id="33"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34" dur="500" fill="hold"/>
                                        <p:tgtEl>
                                          <p:spTgt spid="6"/>
                                        </p:tgtEl>
                                        <p:attrNameLst>
                                          <p:attrName>ppt_y</p:attrName>
                                        </p:attrNameLst>
                                      </p:cBhvr>
                                      <p:tavLst>
                                        <p:tav tm="0">
                                          <p:val>
                                            <p:strVal val="#ppt_y"/>
                                          </p:val>
                                        </p:tav>
                                        <p:tav tm="100000">
                                          <p:val>
                                            <p:strVal val="#ppt_y"/>
                                          </p:val>
                                        </p:tav>
                                      </p:tavLst>
                                    </p:anim>
                                    <p:anim calcmode="lin" valueType="num">
                                      <p:cBhvr>
                                        <p:cTn id="35"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36"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37" dur="500" tmFilter="0,0; .5, 1; 1, 1"/>
                                        <p:tgtEl>
                                          <p:spTgt spid="6"/>
                                        </p:tgtEl>
                                      </p:cBhvr>
                                    </p:animEffect>
                                  </p:childTnLst>
                                </p:cTn>
                              </p:par>
                            </p:childTnLst>
                          </p:cTn>
                        </p:par>
                        <p:par>
                          <p:cTn id="38" fill="hold">
                            <p:stCondLst>
                              <p:cond delay="3570"/>
                            </p:stCondLst>
                            <p:childTnLst>
                              <p:par>
                                <p:cTn id="39" presetID="22" presetClass="entr" presetSubtype="1" fill="hold" grpId="0" nodeType="after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wipe(up)">
                                      <p:cBhvr>
                                        <p:cTn id="41" dur="500"/>
                                        <p:tgtEl>
                                          <p:spTgt spid="9"/>
                                        </p:tgtEl>
                                      </p:cBhvr>
                                    </p:animEffect>
                                  </p:childTnLst>
                                </p:cTn>
                              </p:par>
                            </p:childTnLst>
                          </p:cTn>
                        </p:par>
                        <p:par>
                          <p:cTn id="42" fill="hold">
                            <p:stCondLst>
                              <p:cond delay="4070"/>
                            </p:stCondLst>
                            <p:childTnLst>
                              <p:par>
                                <p:cTn id="43" presetID="53" presetClass="entr" presetSubtype="16" fill="hold" grpId="0" nodeType="afterEffect">
                                  <p:stCondLst>
                                    <p:cond delay="0"/>
                                  </p:stCondLst>
                                  <p:childTnLst>
                                    <p:set>
                                      <p:cBhvr>
                                        <p:cTn id="44" dur="1" fill="hold">
                                          <p:stCondLst>
                                            <p:cond delay="0"/>
                                          </p:stCondLst>
                                        </p:cTn>
                                        <p:tgtEl>
                                          <p:spTgt spid="10"/>
                                        </p:tgtEl>
                                        <p:attrNameLst>
                                          <p:attrName>style.visibility</p:attrName>
                                        </p:attrNameLst>
                                      </p:cBhvr>
                                      <p:to>
                                        <p:strVal val="visible"/>
                                      </p:to>
                                    </p:set>
                                    <p:anim calcmode="lin" valueType="num">
                                      <p:cBhvr>
                                        <p:cTn id="45" dur="500" fill="hold"/>
                                        <p:tgtEl>
                                          <p:spTgt spid="10"/>
                                        </p:tgtEl>
                                        <p:attrNameLst>
                                          <p:attrName>ppt_w</p:attrName>
                                        </p:attrNameLst>
                                      </p:cBhvr>
                                      <p:tavLst>
                                        <p:tav tm="0">
                                          <p:val>
                                            <p:fltVal val="0"/>
                                          </p:val>
                                        </p:tav>
                                        <p:tav tm="100000">
                                          <p:val>
                                            <p:strVal val="#ppt_w"/>
                                          </p:val>
                                        </p:tav>
                                      </p:tavLst>
                                    </p:anim>
                                    <p:anim calcmode="lin" valueType="num">
                                      <p:cBhvr>
                                        <p:cTn id="46" dur="500" fill="hold"/>
                                        <p:tgtEl>
                                          <p:spTgt spid="10"/>
                                        </p:tgtEl>
                                        <p:attrNameLst>
                                          <p:attrName>ppt_h</p:attrName>
                                        </p:attrNameLst>
                                      </p:cBhvr>
                                      <p:tavLst>
                                        <p:tav tm="0">
                                          <p:val>
                                            <p:fltVal val="0"/>
                                          </p:val>
                                        </p:tav>
                                        <p:tav tm="100000">
                                          <p:val>
                                            <p:strVal val="#ppt_h"/>
                                          </p:val>
                                        </p:tav>
                                      </p:tavLst>
                                    </p:anim>
                                    <p:animEffect transition="in" filter="fade">
                                      <p:cBhvr>
                                        <p:cTn id="47" dur="500"/>
                                        <p:tgtEl>
                                          <p:spTgt spid="10"/>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11"/>
                                        </p:tgtEl>
                                        <p:attrNameLst>
                                          <p:attrName>style.visibility</p:attrName>
                                        </p:attrNameLst>
                                      </p:cBhvr>
                                      <p:to>
                                        <p:strVal val="visible"/>
                                      </p:to>
                                    </p:set>
                                    <p:anim calcmode="lin" valueType="num">
                                      <p:cBhvr>
                                        <p:cTn id="50" dur="500" fill="hold"/>
                                        <p:tgtEl>
                                          <p:spTgt spid="11"/>
                                        </p:tgtEl>
                                        <p:attrNameLst>
                                          <p:attrName>ppt_w</p:attrName>
                                        </p:attrNameLst>
                                      </p:cBhvr>
                                      <p:tavLst>
                                        <p:tav tm="0">
                                          <p:val>
                                            <p:fltVal val="0"/>
                                          </p:val>
                                        </p:tav>
                                        <p:tav tm="100000">
                                          <p:val>
                                            <p:strVal val="#ppt_w"/>
                                          </p:val>
                                        </p:tav>
                                      </p:tavLst>
                                    </p:anim>
                                    <p:anim calcmode="lin" valueType="num">
                                      <p:cBhvr>
                                        <p:cTn id="51" dur="500" fill="hold"/>
                                        <p:tgtEl>
                                          <p:spTgt spid="11"/>
                                        </p:tgtEl>
                                        <p:attrNameLst>
                                          <p:attrName>ppt_h</p:attrName>
                                        </p:attrNameLst>
                                      </p:cBhvr>
                                      <p:tavLst>
                                        <p:tav tm="0">
                                          <p:val>
                                            <p:fltVal val="0"/>
                                          </p:val>
                                        </p:tav>
                                        <p:tav tm="100000">
                                          <p:val>
                                            <p:strVal val="#ppt_h"/>
                                          </p:val>
                                        </p:tav>
                                      </p:tavLst>
                                    </p:anim>
                                    <p:animEffect transition="in" filter="fade">
                                      <p:cBhvr>
                                        <p:cTn id="52" dur="500"/>
                                        <p:tgtEl>
                                          <p:spTgt spid="11"/>
                                        </p:tgtEl>
                                      </p:cBhvr>
                                    </p:animEffect>
                                  </p:childTnLst>
                                </p:cTn>
                              </p:par>
                            </p:childTnLst>
                          </p:cTn>
                        </p:par>
                        <p:par>
                          <p:cTn id="53" fill="hold">
                            <p:stCondLst>
                              <p:cond delay="4570"/>
                            </p:stCondLst>
                            <p:childTnLst>
                              <p:par>
                                <p:cTn id="54" presetID="56" presetClass="entr" presetSubtype="0" fill="hold" grpId="0" nodeType="afterEffect">
                                  <p:stCondLst>
                                    <p:cond delay="0"/>
                                  </p:stCondLst>
                                  <p:iterate type="lt">
                                    <p:tmPct val="10000"/>
                                  </p:iterate>
                                  <p:childTnLst>
                                    <p:set>
                                      <p:cBhvr>
                                        <p:cTn id="55" dur="1" fill="hold">
                                          <p:stCondLst>
                                            <p:cond delay="0"/>
                                          </p:stCondLst>
                                        </p:cTn>
                                        <p:tgtEl>
                                          <p:spTgt spid="13"/>
                                        </p:tgtEl>
                                        <p:attrNameLst>
                                          <p:attrName>style.visibility</p:attrName>
                                        </p:attrNameLst>
                                      </p:cBhvr>
                                      <p:to>
                                        <p:strVal val="visible"/>
                                      </p:to>
                                    </p:set>
                                    <p:anim by="(-#ppt_w*2)" calcmode="lin" valueType="num">
                                      <p:cBhvr rctx="PPT">
                                        <p:cTn id="56" dur="500" autoRev="1" fill="hold">
                                          <p:stCondLst>
                                            <p:cond delay="0"/>
                                          </p:stCondLst>
                                        </p:cTn>
                                        <p:tgtEl>
                                          <p:spTgt spid="13"/>
                                        </p:tgtEl>
                                        <p:attrNameLst>
                                          <p:attrName>ppt_w</p:attrName>
                                        </p:attrNameLst>
                                      </p:cBhvr>
                                    </p:anim>
                                    <p:anim by="(#ppt_w*0.50)" calcmode="lin" valueType="num">
                                      <p:cBhvr>
                                        <p:cTn id="57" dur="500" decel="50000" autoRev="1" fill="hold">
                                          <p:stCondLst>
                                            <p:cond delay="0"/>
                                          </p:stCondLst>
                                        </p:cTn>
                                        <p:tgtEl>
                                          <p:spTgt spid="13"/>
                                        </p:tgtEl>
                                        <p:attrNameLst>
                                          <p:attrName>ppt_x</p:attrName>
                                        </p:attrNameLst>
                                      </p:cBhvr>
                                    </p:anim>
                                    <p:anim from="(-#ppt_h/2)" to="(#ppt_y)" calcmode="lin" valueType="num">
                                      <p:cBhvr>
                                        <p:cTn id="58" dur="1000" fill="hold">
                                          <p:stCondLst>
                                            <p:cond delay="0"/>
                                          </p:stCondLst>
                                        </p:cTn>
                                        <p:tgtEl>
                                          <p:spTgt spid="13"/>
                                        </p:tgtEl>
                                        <p:attrNameLst>
                                          <p:attrName>ppt_y</p:attrName>
                                        </p:attrNameLst>
                                      </p:cBhvr>
                                    </p:anim>
                                    <p:animRot by="21600000">
                                      <p:cBhvr>
                                        <p:cTn id="59" dur="1000" fill="hold">
                                          <p:stCondLst>
                                            <p:cond delay="0"/>
                                          </p:stCondLst>
                                        </p:cTn>
                                        <p:tgtEl>
                                          <p:spTgt spid="13"/>
                                        </p:tgtEl>
                                        <p:attrNameLst>
                                          <p:attrName>r</p:attrName>
                                        </p:attrNameLst>
                                      </p:cBhvr>
                                    </p:animRot>
                                  </p:childTnLst>
                                </p:cTn>
                              </p:par>
                            </p:childTnLst>
                          </p:cTn>
                        </p:par>
                        <p:par>
                          <p:cTn id="60" fill="hold">
                            <p:stCondLst>
                              <p:cond delay="5770"/>
                            </p:stCondLst>
                            <p:childTnLst>
                              <p:par>
                                <p:cTn id="61" presetID="41" presetClass="entr" presetSubtype="0" fill="hold" grpId="0" nodeType="afterEffect">
                                  <p:stCondLst>
                                    <p:cond delay="0"/>
                                  </p:stCondLst>
                                  <p:iterate type="lt">
                                    <p:tmPct val="10000"/>
                                  </p:iterate>
                                  <p:childTnLst>
                                    <p:set>
                                      <p:cBhvr>
                                        <p:cTn id="62" dur="1" fill="hold">
                                          <p:stCondLst>
                                            <p:cond delay="0"/>
                                          </p:stCondLst>
                                        </p:cTn>
                                        <p:tgtEl>
                                          <p:spTgt spid="12"/>
                                        </p:tgtEl>
                                        <p:attrNameLst>
                                          <p:attrName>style.visibility</p:attrName>
                                        </p:attrNameLst>
                                      </p:cBhvr>
                                      <p:to>
                                        <p:strVal val="visible"/>
                                      </p:to>
                                    </p:set>
                                    <p:anim calcmode="lin" valueType="num">
                                      <p:cBhvr>
                                        <p:cTn id="63"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64" dur="500" fill="hold"/>
                                        <p:tgtEl>
                                          <p:spTgt spid="12"/>
                                        </p:tgtEl>
                                        <p:attrNameLst>
                                          <p:attrName>ppt_y</p:attrName>
                                        </p:attrNameLst>
                                      </p:cBhvr>
                                      <p:tavLst>
                                        <p:tav tm="0">
                                          <p:val>
                                            <p:strVal val="#ppt_y"/>
                                          </p:val>
                                        </p:tav>
                                        <p:tav tm="100000">
                                          <p:val>
                                            <p:strVal val="#ppt_y"/>
                                          </p:val>
                                        </p:tav>
                                      </p:tavLst>
                                    </p:anim>
                                    <p:anim calcmode="lin" valueType="num">
                                      <p:cBhvr>
                                        <p:cTn id="65"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66"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67" dur="500" tmFilter="0,0; .5, 1; 1, 1"/>
                                        <p:tgtEl>
                                          <p:spTgt spid="12"/>
                                        </p:tgtEl>
                                      </p:cBhvr>
                                    </p:animEffect>
                                  </p:childTnLst>
                                </p:cTn>
                              </p:par>
                            </p:childTnLst>
                          </p:cTn>
                        </p:par>
                        <p:par>
                          <p:cTn id="68" fill="hold">
                            <p:stCondLst>
                              <p:cond delay="6870"/>
                            </p:stCondLst>
                            <p:childTnLst>
                              <p:par>
                                <p:cTn id="69" presetID="22" presetClass="entr" presetSubtype="1" fill="hold" grpId="0" nodeType="afterEffect">
                                  <p:stCondLst>
                                    <p:cond delay="0"/>
                                  </p:stCondLst>
                                  <p:childTnLst>
                                    <p:set>
                                      <p:cBhvr>
                                        <p:cTn id="70" dur="1" fill="hold">
                                          <p:stCondLst>
                                            <p:cond delay="0"/>
                                          </p:stCondLst>
                                        </p:cTn>
                                        <p:tgtEl>
                                          <p:spTgt spid="14"/>
                                        </p:tgtEl>
                                        <p:attrNameLst>
                                          <p:attrName>style.visibility</p:attrName>
                                        </p:attrNameLst>
                                      </p:cBhvr>
                                      <p:to>
                                        <p:strVal val="visible"/>
                                      </p:to>
                                    </p:set>
                                    <p:animEffect transition="in" filter="wipe(up)">
                                      <p:cBhvr>
                                        <p:cTn id="7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4" grpId="0" animBg="1"/>
      <p:bldP spid="5" grpId="0" animBg="1"/>
      <p:bldP spid="6" grpId="0"/>
      <p:bldP spid="7" grpId="1"/>
      <p:bldP spid="9" grpId="0"/>
      <p:bldP spid="10" grpId="0" animBg="1"/>
      <p:bldP spid="11" grpId="0" animBg="1"/>
      <p:bldP spid="12" grpId="0"/>
      <p:bldP spid="13" grpId="0"/>
      <p:bldP spid="1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1330766" y="44624"/>
            <a:ext cx="5042228" cy="523220"/>
          </a:xfrm>
          <a:prstGeom prst="rect">
            <a:avLst/>
          </a:prstGeom>
          <a:noFill/>
        </p:spPr>
        <p:txBody>
          <a:bodyPr wrap="square"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r>
              <a:rPr lang="en-US" altLang="zh-CN" sz="2800" dirty="0" smtClean="0">
                <a:solidFill>
                  <a:schemeClr val="accent2"/>
                </a:solidFill>
                <a:latin typeface="微软雅黑"/>
                <a:ea typeface="微软雅黑"/>
              </a:rPr>
              <a:t>1.2 </a:t>
            </a:r>
            <a:r>
              <a:rPr lang="zh-CN" altLang="en-US" sz="2800" dirty="0" smtClean="0">
                <a:solidFill>
                  <a:schemeClr val="accent2"/>
                </a:solidFill>
                <a:latin typeface="微软雅黑"/>
                <a:ea typeface="微软雅黑"/>
              </a:rPr>
              <a:t>核心成员介</a:t>
            </a:r>
            <a:r>
              <a:rPr lang="zh-CN" altLang="en-US" sz="2800" dirty="0">
                <a:solidFill>
                  <a:schemeClr val="accent2"/>
                </a:solidFill>
                <a:latin typeface="微软雅黑"/>
                <a:ea typeface="微软雅黑"/>
              </a:rPr>
              <a:t>绍</a:t>
            </a:r>
          </a:p>
        </p:txBody>
      </p:sp>
      <p:sp>
        <p:nvSpPr>
          <p:cNvPr id="56" name="TextBox 55"/>
          <p:cNvSpPr txBox="1"/>
          <p:nvPr/>
        </p:nvSpPr>
        <p:spPr>
          <a:xfrm>
            <a:off x="140263" y="106179"/>
            <a:ext cx="1064260" cy="400110"/>
          </a:xfrm>
          <a:prstGeom prst="rect">
            <a:avLst/>
          </a:prstGeom>
          <a:noFill/>
        </p:spPr>
        <p:txBody>
          <a:bodyPr wrap="square" rtlCol="0">
            <a:spAutoFit/>
          </a:bodyPr>
          <a:lstStyle/>
          <a:p>
            <a:pPr algn="r"/>
            <a:r>
              <a:rPr lang="en-US" altLang="zh-CN" sz="2000" dirty="0" smtClean="0">
                <a:solidFill>
                  <a:schemeClr val="accent2"/>
                </a:solidFill>
              </a:rPr>
              <a:t>Part</a:t>
            </a:r>
            <a:r>
              <a:rPr lang="en-US" altLang="zh-CN" dirty="0" smtClean="0">
                <a:solidFill>
                  <a:schemeClr val="accent2"/>
                </a:solidFill>
              </a:rPr>
              <a:t> 1</a:t>
            </a:r>
            <a:endParaRPr lang="zh-CN" altLang="en-US" dirty="0">
              <a:solidFill>
                <a:schemeClr val="accent2"/>
              </a:solidFill>
            </a:endParaRPr>
          </a:p>
        </p:txBody>
      </p:sp>
      <p:sp>
        <p:nvSpPr>
          <p:cNvPr id="4" name="Oval 12"/>
          <p:cNvSpPr>
            <a:spLocks noChangeArrowheads="1"/>
          </p:cNvSpPr>
          <p:nvPr/>
        </p:nvSpPr>
        <p:spPr bwMode="auto">
          <a:xfrm>
            <a:off x="1314053" y="711594"/>
            <a:ext cx="2109380" cy="2119952"/>
          </a:xfrm>
          <a:prstGeom prst="ellipse">
            <a:avLst/>
          </a:prstGeom>
          <a:solidFill>
            <a:schemeClr val="accent1">
              <a:lumMod val="20000"/>
              <a:lumOff val="8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 name="Oval 13"/>
          <p:cNvSpPr>
            <a:spLocks noChangeArrowheads="1"/>
          </p:cNvSpPr>
          <p:nvPr/>
        </p:nvSpPr>
        <p:spPr bwMode="auto">
          <a:xfrm>
            <a:off x="1438290" y="836712"/>
            <a:ext cx="1860907" cy="1869717"/>
          </a:xfrm>
          <a:prstGeom prst="ellipse">
            <a:avLst/>
          </a:prstGeom>
          <a:blipFill>
            <a:blip r:embed="rId3"/>
            <a:stretch>
              <a:fillRect/>
            </a:stretch>
          </a:blipFill>
          <a:ln w="10" cap="flat">
            <a:solidFill>
              <a:srgbClr val="C1C0C3"/>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 name="矩形 7"/>
          <p:cNvSpPr>
            <a:spLocks noChangeArrowheads="1"/>
          </p:cNvSpPr>
          <p:nvPr/>
        </p:nvSpPr>
        <p:spPr bwMode="auto">
          <a:xfrm>
            <a:off x="885605" y="3292854"/>
            <a:ext cx="2966276" cy="707886"/>
          </a:xfrm>
          <a:prstGeom prst="rect">
            <a:avLst/>
          </a:prstGeom>
          <a:solidFill>
            <a:schemeClr val="bg2"/>
          </a:solidFill>
          <a:ln>
            <a:noFill/>
          </a:ln>
          <a:extLst/>
        </p:spPr>
        <p:txBody>
          <a:bodyPr wrap="square">
            <a:spAutoFit/>
          </a:bodyPr>
          <a:lstStyle/>
          <a:p>
            <a:pPr algn="ctr"/>
            <a:r>
              <a:rPr lang="zh-CN" altLang="en-US" sz="2000" dirty="0" smtClean="0">
                <a:solidFill>
                  <a:schemeClr val="accent2"/>
                </a:solidFill>
                <a:latin typeface="微软雅黑" pitchFamily="34" charset="-122"/>
                <a:ea typeface="微软雅黑" pitchFamily="34" charset="-122"/>
              </a:rPr>
              <a:t>公司市场部经理，团队运营总监</a:t>
            </a:r>
            <a:endParaRPr lang="zh-CN" altLang="en-US" sz="2000" dirty="0">
              <a:solidFill>
                <a:schemeClr val="accent2"/>
              </a:solidFill>
              <a:latin typeface="微软雅黑" pitchFamily="34" charset="-122"/>
              <a:ea typeface="微软雅黑" pitchFamily="34" charset="-122"/>
            </a:endParaRPr>
          </a:p>
        </p:txBody>
      </p:sp>
      <p:sp>
        <p:nvSpPr>
          <p:cNvPr id="7" name="矩形 9"/>
          <p:cNvSpPr>
            <a:spLocks noChangeArrowheads="1"/>
          </p:cNvSpPr>
          <p:nvPr/>
        </p:nvSpPr>
        <p:spPr bwMode="auto">
          <a:xfrm>
            <a:off x="1598204" y="2834275"/>
            <a:ext cx="154107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2400" b="1" dirty="0" smtClean="0">
                <a:solidFill>
                  <a:schemeClr val="accent1"/>
                </a:solidFill>
                <a:latin typeface="微软雅黑" pitchFamily="34" charset="-122"/>
                <a:ea typeface="微软雅黑" pitchFamily="34" charset="-122"/>
              </a:rPr>
              <a:t>安妮</a:t>
            </a:r>
            <a:endParaRPr lang="zh-CN" altLang="en-US" sz="2400" b="1" dirty="0">
              <a:solidFill>
                <a:schemeClr val="accent1"/>
              </a:solidFill>
              <a:latin typeface="微软雅黑" pitchFamily="34" charset="-122"/>
              <a:ea typeface="微软雅黑" pitchFamily="34" charset="-122"/>
            </a:endParaRPr>
          </a:p>
        </p:txBody>
      </p:sp>
      <p:sp>
        <p:nvSpPr>
          <p:cNvPr id="8" name="TextBox 7"/>
          <p:cNvSpPr txBox="1"/>
          <p:nvPr/>
        </p:nvSpPr>
        <p:spPr>
          <a:xfrm>
            <a:off x="766916" y="4149080"/>
            <a:ext cx="3265748" cy="2031325"/>
          </a:xfrm>
          <a:prstGeom prst="rect">
            <a:avLst/>
          </a:prstGeom>
          <a:noFill/>
        </p:spPr>
        <p:txBody>
          <a:bodyPr wrap="square">
            <a:spAutoFit/>
          </a:bodyPr>
          <a:lstStyle>
            <a:defPPr>
              <a:defRPr lang="zh-CN"/>
            </a:defPPr>
            <a:lvl1pPr>
              <a:buFont typeface="Arial" pitchFamily="34" charset="0"/>
              <a:buNone/>
              <a:defRPr>
                <a:solidFill>
                  <a:srgbClr val="333333"/>
                </a:solidFill>
                <a:latin typeface="微软雅黑"/>
                <a:ea typeface="微软雅黑"/>
              </a:defRPr>
            </a:lvl1pPr>
          </a:lstStyle>
          <a:p>
            <a:pPr algn="just"/>
            <a:r>
              <a:rPr lang="zh-CN" altLang="en-US" dirty="0" smtClean="0">
                <a:solidFill>
                  <a:schemeClr val="accent1">
                    <a:lumMod val="50000"/>
                  </a:schemeClr>
                </a:solidFill>
              </a:rPr>
              <a:t>长江工商学院研究生，有十余年行业经验，是某领域领军人物。</a:t>
            </a:r>
            <a:r>
              <a:rPr lang="en-US" altLang="zh-CN" dirty="0" smtClean="0">
                <a:solidFill>
                  <a:schemeClr val="accent1">
                    <a:lumMod val="50000"/>
                  </a:schemeClr>
                </a:solidFill>
              </a:rPr>
              <a:t>1992</a:t>
            </a:r>
            <a:r>
              <a:rPr lang="zh-CN" altLang="en-US" dirty="0" smtClean="0">
                <a:solidFill>
                  <a:schemeClr val="accent1">
                    <a:lumMod val="50000"/>
                  </a:schemeClr>
                </a:solidFill>
              </a:rPr>
              <a:t>年在某公司担任中层管理；</a:t>
            </a:r>
            <a:r>
              <a:rPr lang="en-US" altLang="zh-CN" dirty="0" smtClean="0">
                <a:solidFill>
                  <a:schemeClr val="accent1">
                    <a:lumMod val="50000"/>
                  </a:schemeClr>
                </a:solidFill>
              </a:rPr>
              <a:t>2003</a:t>
            </a:r>
            <a:r>
              <a:rPr lang="zh-CN" altLang="en-US" dirty="0" smtClean="0">
                <a:solidFill>
                  <a:schemeClr val="accent1">
                    <a:lumMod val="50000"/>
                  </a:schemeClr>
                </a:solidFill>
              </a:rPr>
              <a:t>年任某公司执</a:t>
            </a:r>
            <a:r>
              <a:rPr lang="en-US" altLang="zh-CN" dirty="0" smtClean="0">
                <a:solidFill>
                  <a:schemeClr val="accent1">
                    <a:lumMod val="50000"/>
                  </a:schemeClr>
                </a:solidFill>
              </a:rPr>
              <a:t>COO</a:t>
            </a:r>
            <a:r>
              <a:rPr lang="zh-CN" altLang="en-US" dirty="0" smtClean="0">
                <a:solidFill>
                  <a:schemeClr val="accent1">
                    <a:lumMod val="50000"/>
                  </a:schemeClr>
                </a:solidFill>
              </a:rPr>
              <a:t>；</a:t>
            </a:r>
            <a:r>
              <a:rPr lang="en-US" altLang="zh-CN" dirty="0" smtClean="0">
                <a:solidFill>
                  <a:schemeClr val="accent1">
                    <a:lumMod val="50000"/>
                  </a:schemeClr>
                </a:solidFill>
              </a:rPr>
              <a:t>2007</a:t>
            </a:r>
            <a:r>
              <a:rPr lang="zh-CN" altLang="en-US" dirty="0" smtClean="0">
                <a:solidFill>
                  <a:schemeClr val="accent1">
                    <a:lumMod val="50000"/>
                  </a:schemeClr>
                </a:solidFill>
              </a:rPr>
              <a:t>年担任某公司执行总裁。曾于</a:t>
            </a:r>
            <a:r>
              <a:rPr lang="en-US" altLang="zh-CN" dirty="0" smtClean="0">
                <a:solidFill>
                  <a:schemeClr val="accent1">
                    <a:lumMod val="50000"/>
                  </a:schemeClr>
                </a:solidFill>
              </a:rPr>
              <a:t>2006</a:t>
            </a:r>
            <a:r>
              <a:rPr lang="zh-CN" altLang="en-US" dirty="0" smtClean="0">
                <a:solidFill>
                  <a:schemeClr val="accent1">
                    <a:lumMod val="50000"/>
                  </a:schemeClr>
                </a:solidFill>
              </a:rPr>
              <a:t>年、</a:t>
            </a:r>
            <a:r>
              <a:rPr lang="en-US" altLang="zh-CN" dirty="0" smtClean="0">
                <a:solidFill>
                  <a:schemeClr val="accent1">
                    <a:lumMod val="50000"/>
                  </a:schemeClr>
                </a:solidFill>
              </a:rPr>
              <a:t>2008</a:t>
            </a:r>
            <a:r>
              <a:rPr lang="zh-CN" altLang="en-US" dirty="0" smtClean="0">
                <a:solidFill>
                  <a:schemeClr val="accent1">
                    <a:lumMod val="50000"/>
                  </a:schemeClr>
                </a:solidFill>
              </a:rPr>
              <a:t>年、</a:t>
            </a:r>
            <a:r>
              <a:rPr lang="en-US" altLang="zh-CN" dirty="0" smtClean="0">
                <a:solidFill>
                  <a:schemeClr val="accent1">
                    <a:lumMod val="50000"/>
                  </a:schemeClr>
                </a:solidFill>
              </a:rPr>
              <a:t>2012</a:t>
            </a:r>
            <a:r>
              <a:rPr lang="zh-CN" altLang="en-US" dirty="0" smtClean="0">
                <a:solidFill>
                  <a:schemeClr val="accent1">
                    <a:lumMod val="50000"/>
                  </a:schemeClr>
                </a:solidFill>
              </a:rPr>
              <a:t>年分别获得某某奖项。</a:t>
            </a:r>
            <a:endParaRPr lang="zh-CN" altLang="en-US" dirty="0">
              <a:solidFill>
                <a:schemeClr val="accent1">
                  <a:lumMod val="50000"/>
                </a:schemeClr>
              </a:solidFill>
            </a:endParaRPr>
          </a:p>
        </p:txBody>
      </p:sp>
      <p:sp>
        <p:nvSpPr>
          <p:cNvPr id="14" name="Oval 12"/>
          <p:cNvSpPr>
            <a:spLocks noChangeArrowheads="1"/>
          </p:cNvSpPr>
          <p:nvPr/>
        </p:nvSpPr>
        <p:spPr bwMode="auto">
          <a:xfrm>
            <a:off x="4889766" y="711594"/>
            <a:ext cx="2109380" cy="2119952"/>
          </a:xfrm>
          <a:prstGeom prst="ellipse">
            <a:avLst/>
          </a:prstGeom>
          <a:solidFill>
            <a:schemeClr val="accent1">
              <a:lumMod val="20000"/>
              <a:lumOff val="8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5" name="Oval 13"/>
          <p:cNvSpPr>
            <a:spLocks noChangeArrowheads="1"/>
          </p:cNvSpPr>
          <p:nvPr/>
        </p:nvSpPr>
        <p:spPr bwMode="auto">
          <a:xfrm>
            <a:off x="5014003" y="836712"/>
            <a:ext cx="1860907" cy="1869717"/>
          </a:xfrm>
          <a:prstGeom prst="ellipse">
            <a:avLst/>
          </a:prstGeom>
          <a:blipFill>
            <a:blip r:embed="rId4"/>
            <a:stretch>
              <a:fillRect/>
            </a:stretch>
          </a:blipFill>
          <a:ln w="10" cap="flat">
            <a:solidFill>
              <a:srgbClr val="C1C0C3"/>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6" name="矩形 7"/>
          <p:cNvSpPr>
            <a:spLocks noChangeArrowheads="1"/>
          </p:cNvSpPr>
          <p:nvPr/>
        </p:nvSpPr>
        <p:spPr bwMode="auto">
          <a:xfrm>
            <a:off x="4461318" y="3292854"/>
            <a:ext cx="2966276" cy="707886"/>
          </a:xfrm>
          <a:prstGeom prst="rect">
            <a:avLst/>
          </a:prstGeom>
          <a:solidFill>
            <a:schemeClr val="bg1"/>
          </a:solidFill>
          <a:ln>
            <a:noFill/>
          </a:ln>
          <a:extLst/>
        </p:spPr>
        <p:txBody>
          <a:bodyPr wrap="square">
            <a:spAutoFit/>
          </a:bodyPr>
          <a:lstStyle/>
          <a:p>
            <a:pPr algn="ctr"/>
            <a:r>
              <a:rPr lang="zh-CN" altLang="en-US" sz="2000" dirty="0" smtClean="0">
                <a:solidFill>
                  <a:schemeClr val="accent2"/>
                </a:solidFill>
                <a:latin typeface="微软雅黑" pitchFamily="34" charset="-122"/>
                <a:ea typeface="微软雅黑" pitchFamily="34" charset="-122"/>
              </a:rPr>
              <a:t>公司副工程师，团队生产经理</a:t>
            </a:r>
            <a:endParaRPr lang="zh-CN" altLang="en-US" sz="2000" dirty="0">
              <a:solidFill>
                <a:schemeClr val="accent2"/>
              </a:solidFill>
              <a:latin typeface="微软雅黑" pitchFamily="34" charset="-122"/>
              <a:ea typeface="微软雅黑" pitchFamily="34" charset="-122"/>
            </a:endParaRPr>
          </a:p>
        </p:txBody>
      </p:sp>
      <p:sp>
        <p:nvSpPr>
          <p:cNvPr id="17" name="矩形 9"/>
          <p:cNvSpPr>
            <a:spLocks noChangeArrowheads="1"/>
          </p:cNvSpPr>
          <p:nvPr/>
        </p:nvSpPr>
        <p:spPr bwMode="auto">
          <a:xfrm>
            <a:off x="5173917" y="2834275"/>
            <a:ext cx="154107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2400" b="1" dirty="0" smtClean="0">
                <a:solidFill>
                  <a:schemeClr val="accent1"/>
                </a:solidFill>
                <a:latin typeface="微软雅黑" pitchFamily="34" charset="-122"/>
                <a:ea typeface="微软雅黑" pitchFamily="34" charset="-122"/>
              </a:rPr>
              <a:t>李斯特</a:t>
            </a:r>
            <a:endParaRPr lang="zh-CN" altLang="en-US" sz="2400" b="1" dirty="0">
              <a:solidFill>
                <a:schemeClr val="accent1"/>
              </a:solidFill>
              <a:latin typeface="微软雅黑" pitchFamily="34" charset="-122"/>
              <a:ea typeface="微软雅黑" pitchFamily="34" charset="-122"/>
            </a:endParaRPr>
          </a:p>
        </p:txBody>
      </p:sp>
      <p:sp>
        <p:nvSpPr>
          <p:cNvPr id="18" name="TextBox 17"/>
          <p:cNvSpPr txBox="1"/>
          <p:nvPr/>
        </p:nvSpPr>
        <p:spPr>
          <a:xfrm>
            <a:off x="4342629" y="4149080"/>
            <a:ext cx="3265748" cy="2031325"/>
          </a:xfrm>
          <a:prstGeom prst="rect">
            <a:avLst/>
          </a:prstGeom>
          <a:noFill/>
        </p:spPr>
        <p:txBody>
          <a:bodyPr wrap="square">
            <a:spAutoFit/>
          </a:bodyPr>
          <a:lstStyle>
            <a:defPPr>
              <a:defRPr lang="zh-CN"/>
            </a:defPPr>
            <a:lvl1pPr>
              <a:buFont typeface="Arial" pitchFamily="34" charset="0"/>
              <a:buNone/>
              <a:defRPr>
                <a:solidFill>
                  <a:srgbClr val="333333"/>
                </a:solidFill>
                <a:latin typeface="微软雅黑"/>
                <a:ea typeface="微软雅黑"/>
              </a:defRPr>
            </a:lvl1pPr>
          </a:lstStyle>
          <a:p>
            <a:pPr algn="just"/>
            <a:r>
              <a:rPr lang="zh-CN" altLang="en-US" dirty="0" smtClean="0">
                <a:solidFill>
                  <a:schemeClr val="accent1">
                    <a:lumMod val="50000"/>
                  </a:schemeClr>
                </a:solidFill>
              </a:rPr>
              <a:t>长江工商学院研究生，有十余年行业经验，是某领域领军人物。</a:t>
            </a:r>
            <a:r>
              <a:rPr lang="en-US" altLang="zh-CN" dirty="0" smtClean="0">
                <a:solidFill>
                  <a:schemeClr val="accent1">
                    <a:lumMod val="50000"/>
                  </a:schemeClr>
                </a:solidFill>
              </a:rPr>
              <a:t>1992</a:t>
            </a:r>
            <a:r>
              <a:rPr lang="zh-CN" altLang="en-US" dirty="0" smtClean="0">
                <a:solidFill>
                  <a:schemeClr val="accent1">
                    <a:lumMod val="50000"/>
                  </a:schemeClr>
                </a:solidFill>
              </a:rPr>
              <a:t>年在某公司担任中层管理；</a:t>
            </a:r>
            <a:r>
              <a:rPr lang="en-US" altLang="zh-CN" dirty="0" smtClean="0">
                <a:solidFill>
                  <a:schemeClr val="accent1">
                    <a:lumMod val="50000"/>
                  </a:schemeClr>
                </a:solidFill>
              </a:rPr>
              <a:t>2003</a:t>
            </a:r>
            <a:r>
              <a:rPr lang="zh-CN" altLang="en-US" dirty="0" smtClean="0">
                <a:solidFill>
                  <a:schemeClr val="accent1">
                    <a:lumMod val="50000"/>
                  </a:schemeClr>
                </a:solidFill>
              </a:rPr>
              <a:t>年任某公司执</a:t>
            </a:r>
            <a:r>
              <a:rPr lang="en-US" altLang="zh-CN" dirty="0" smtClean="0">
                <a:solidFill>
                  <a:schemeClr val="accent1">
                    <a:lumMod val="50000"/>
                  </a:schemeClr>
                </a:solidFill>
              </a:rPr>
              <a:t>COO</a:t>
            </a:r>
            <a:r>
              <a:rPr lang="zh-CN" altLang="en-US" dirty="0" smtClean="0">
                <a:solidFill>
                  <a:schemeClr val="accent1">
                    <a:lumMod val="50000"/>
                  </a:schemeClr>
                </a:solidFill>
              </a:rPr>
              <a:t>；</a:t>
            </a:r>
            <a:r>
              <a:rPr lang="en-US" altLang="zh-CN" dirty="0" smtClean="0">
                <a:solidFill>
                  <a:schemeClr val="accent1">
                    <a:lumMod val="50000"/>
                  </a:schemeClr>
                </a:solidFill>
              </a:rPr>
              <a:t>2007</a:t>
            </a:r>
            <a:r>
              <a:rPr lang="zh-CN" altLang="en-US" dirty="0" smtClean="0">
                <a:solidFill>
                  <a:schemeClr val="accent1">
                    <a:lumMod val="50000"/>
                  </a:schemeClr>
                </a:solidFill>
              </a:rPr>
              <a:t>年担任某公司执行总裁。曾于</a:t>
            </a:r>
            <a:r>
              <a:rPr lang="en-US" altLang="zh-CN" dirty="0" smtClean="0">
                <a:solidFill>
                  <a:schemeClr val="accent1">
                    <a:lumMod val="50000"/>
                  </a:schemeClr>
                </a:solidFill>
              </a:rPr>
              <a:t>2006</a:t>
            </a:r>
            <a:r>
              <a:rPr lang="zh-CN" altLang="en-US" dirty="0" smtClean="0">
                <a:solidFill>
                  <a:schemeClr val="accent1">
                    <a:lumMod val="50000"/>
                  </a:schemeClr>
                </a:solidFill>
              </a:rPr>
              <a:t>年、</a:t>
            </a:r>
            <a:r>
              <a:rPr lang="en-US" altLang="zh-CN" dirty="0" smtClean="0">
                <a:solidFill>
                  <a:schemeClr val="accent1">
                    <a:lumMod val="50000"/>
                  </a:schemeClr>
                </a:solidFill>
              </a:rPr>
              <a:t>2008</a:t>
            </a:r>
            <a:r>
              <a:rPr lang="zh-CN" altLang="en-US" dirty="0" smtClean="0">
                <a:solidFill>
                  <a:schemeClr val="accent1">
                    <a:lumMod val="50000"/>
                  </a:schemeClr>
                </a:solidFill>
              </a:rPr>
              <a:t>年、</a:t>
            </a:r>
            <a:r>
              <a:rPr lang="en-US" altLang="zh-CN" dirty="0" smtClean="0">
                <a:solidFill>
                  <a:schemeClr val="accent1">
                    <a:lumMod val="50000"/>
                  </a:schemeClr>
                </a:solidFill>
              </a:rPr>
              <a:t>2012</a:t>
            </a:r>
            <a:r>
              <a:rPr lang="zh-CN" altLang="en-US" dirty="0" smtClean="0">
                <a:solidFill>
                  <a:schemeClr val="accent1">
                    <a:lumMod val="50000"/>
                  </a:schemeClr>
                </a:solidFill>
              </a:rPr>
              <a:t>年分别获得某某奖项。</a:t>
            </a:r>
            <a:endParaRPr lang="zh-CN" altLang="en-US" dirty="0">
              <a:solidFill>
                <a:schemeClr val="accent1">
                  <a:lumMod val="50000"/>
                </a:schemeClr>
              </a:solidFill>
            </a:endParaRPr>
          </a:p>
        </p:txBody>
      </p:sp>
      <p:sp>
        <p:nvSpPr>
          <p:cNvPr id="19" name="Oval 12"/>
          <p:cNvSpPr>
            <a:spLocks noChangeArrowheads="1"/>
          </p:cNvSpPr>
          <p:nvPr/>
        </p:nvSpPr>
        <p:spPr bwMode="auto">
          <a:xfrm>
            <a:off x="8479127" y="711594"/>
            <a:ext cx="2109380" cy="2119952"/>
          </a:xfrm>
          <a:prstGeom prst="ellipse">
            <a:avLst/>
          </a:prstGeom>
          <a:solidFill>
            <a:schemeClr val="accent1">
              <a:lumMod val="20000"/>
              <a:lumOff val="8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0" name="Oval 13"/>
          <p:cNvSpPr>
            <a:spLocks noChangeArrowheads="1"/>
          </p:cNvSpPr>
          <p:nvPr/>
        </p:nvSpPr>
        <p:spPr bwMode="auto">
          <a:xfrm>
            <a:off x="8603364" y="836712"/>
            <a:ext cx="1860907" cy="1869717"/>
          </a:xfrm>
          <a:prstGeom prst="ellipse">
            <a:avLst/>
          </a:prstGeom>
          <a:blipFill>
            <a:blip r:embed="rId5"/>
            <a:stretch>
              <a:fillRect/>
            </a:stretch>
          </a:blipFill>
          <a:ln w="10" cap="flat">
            <a:solidFill>
              <a:srgbClr val="C1C0C3"/>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1" name="矩形 7"/>
          <p:cNvSpPr>
            <a:spLocks noChangeArrowheads="1"/>
          </p:cNvSpPr>
          <p:nvPr/>
        </p:nvSpPr>
        <p:spPr bwMode="auto">
          <a:xfrm>
            <a:off x="8050679" y="3292854"/>
            <a:ext cx="2966276" cy="707886"/>
          </a:xfrm>
          <a:prstGeom prst="rect">
            <a:avLst/>
          </a:prstGeom>
          <a:solidFill>
            <a:schemeClr val="tx1"/>
          </a:solidFill>
          <a:ln>
            <a:noFill/>
          </a:ln>
          <a:extLst/>
        </p:spPr>
        <p:txBody>
          <a:bodyPr wrap="square">
            <a:spAutoFit/>
          </a:bodyPr>
          <a:lstStyle/>
          <a:p>
            <a:pPr algn="ctr"/>
            <a:r>
              <a:rPr lang="zh-CN" altLang="en-US" sz="2000" dirty="0" smtClean="0">
                <a:solidFill>
                  <a:schemeClr val="accent2"/>
                </a:solidFill>
                <a:latin typeface="微软雅黑" pitchFamily="34" charset="-122"/>
                <a:ea typeface="微软雅黑" pitchFamily="34" charset="-122"/>
              </a:rPr>
              <a:t>公司总会计师，团队财务总监</a:t>
            </a:r>
            <a:endParaRPr lang="zh-CN" altLang="en-US" sz="2000" dirty="0">
              <a:solidFill>
                <a:schemeClr val="accent2"/>
              </a:solidFill>
              <a:latin typeface="微软雅黑" pitchFamily="34" charset="-122"/>
              <a:ea typeface="微软雅黑" pitchFamily="34" charset="-122"/>
            </a:endParaRPr>
          </a:p>
        </p:txBody>
      </p:sp>
      <p:sp>
        <p:nvSpPr>
          <p:cNvPr id="22" name="矩形 9"/>
          <p:cNvSpPr>
            <a:spLocks noChangeArrowheads="1"/>
          </p:cNvSpPr>
          <p:nvPr/>
        </p:nvSpPr>
        <p:spPr bwMode="auto">
          <a:xfrm>
            <a:off x="8763278" y="2834275"/>
            <a:ext cx="154107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2400" b="1" dirty="0" smtClean="0">
                <a:solidFill>
                  <a:schemeClr val="accent1"/>
                </a:solidFill>
                <a:latin typeface="微软雅黑" pitchFamily="34" charset="-122"/>
                <a:ea typeface="微软雅黑" pitchFamily="34" charset="-122"/>
              </a:rPr>
              <a:t>张子蓝</a:t>
            </a:r>
            <a:endParaRPr lang="zh-CN" altLang="en-US" sz="2400" b="1" dirty="0">
              <a:solidFill>
                <a:schemeClr val="accent1"/>
              </a:solidFill>
              <a:latin typeface="微软雅黑" pitchFamily="34" charset="-122"/>
              <a:ea typeface="微软雅黑" pitchFamily="34" charset="-122"/>
            </a:endParaRPr>
          </a:p>
        </p:txBody>
      </p:sp>
      <p:sp>
        <p:nvSpPr>
          <p:cNvPr id="23" name="TextBox 22"/>
          <p:cNvSpPr txBox="1"/>
          <p:nvPr/>
        </p:nvSpPr>
        <p:spPr>
          <a:xfrm>
            <a:off x="7931990" y="4149080"/>
            <a:ext cx="3265748" cy="2031325"/>
          </a:xfrm>
          <a:prstGeom prst="rect">
            <a:avLst/>
          </a:prstGeom>
          <a:noFill/>
        </p:spPr>
        <p:txBody>
          <a:bodyPr wrap="square">
            <a:spAutoFit/>
          </a:bodyPr>
          <a:lstStyle>
            <a:defPPr>
              <a:defRPr lang="zh-CN"/>
            </a:defPPr>
            <a:lvl1pPr>
              <a:buFont typeface="Arial" pitchFamily="34" charset="0"/>
              <a:buNone/>
              <a:defRPr>
                <a:solidFill>
                  <a:srgbClr val="333333"/>
                </a:solidFill>
                <a:latin typeface="微软雅黑"/>
                <a:ea typeface="微软雅黑"/>
              </a:defRPr>
            </a:lvl1pPr>
          </a:lstStyle>
          <a:p>
            <a:pPr algn="just"/>
            <a:r>
              <a:rPr lang="zh-CN" altLang="en-US" dirty="0" smtClean="0">
                <a:solidFill>
                  <a:schemeClr val="accent1">
                    <a:lumMod val="50000"/>
                  </a:schemeClr>
                </a:solidFill>
              </a:rPr>
              <a:t>长江工商学院研究生，有十余年行业经验，是某领域领军人物。</a:t>
            </a:r>
            <a:r>
              <a:rPr lang="en-US" altLang="zh-CN" dirty="0" smtClean="0">
                <a:solidFill>
                  <a:schemeClr val="accent1">
                    <a:lumMod val="50000"/>
                  </a:schemeClr>
                </a:solidFill>
              </a:rPr>
              <a:t>1992</a:t>
            </a:r>
            <a:r>
              <a:rPr lang="zh-CN" altLang="en-US" dirty="0" smtClean="0">
                <a:solidFill>
                  <a:schemeClr val="accent1">
                    <a:lumMod val="50000"/>
                  </a:schemeClr>
                </a:solidFill>
              </a:rPr>
              <a:t>年在某公司担任中层管理；</a:t>
            </a:r>
            <a:r>
              <a:rPr lang="en-US" altLang="zh-CN" dirty="0" smtClean="0">
                <a:solidFill>
                  <a:schemeClr val="accent1">
                    <a:lumMod val="50000"/>
                  </a:schemeClr>
                </a:solidFill>
              </a:rPr>
              <a:t>2003</a:t>
            </a:r>
            <a:r>
              <a:rPr lang="zh-CN" altLang="en-US" dirty="0" smtClean="0">
                <a:solidFill>
                  <a:schemeClr val="accent1">
                    <a:lumMod val="50000"/>
                  </a:schemeClr>
                </a:solidFill>
              </a:rPr>
              <a:t>年任某公司执</a:t>
            </a:r>
            <a:r>
              <a:rPr lang="en-US" altLang="zh-CN" dirty="0" smtClean="0">
                <a:solidFill>
                  <a:schemeClr val="accent1">
                    <a:lumMod val="50000"/>
                  </a:schemeClr>
                </a:solidFill>
              </a:rPr>
              <a:t>COO</a:t>
            </a:r>
            <a:r>
              <a:rPr lang="zh-CN" altLang="en-US" dirty="0" smtClean="0">
                <a:solidFill>
                  <a:schemeClr val="accent1">
                    <a:lumMod val="50000"/>
                  </a:schemeClr>
                </a:solidFill>
              </a:rPr>
              <a:t>；</a:t>
            </a:r>
            <a:r>
              <a:rPr lang="en-US" altLang="zh-CN" dirty="0" smtClean="0">
                <a:solidFill>
                  <a:schemeClr val="accent1">
                    <a:lumMod val="50000"/>
                  </a:schemeClr>
                </a:solidFill>
              </a:rPr>
              <a:t>2007</a:t>
            </a:r>
            <a:r>
              <a:rPr lang="zh-CN" altLang="en-US" dirty="0" smtClean="0">
                <a:solidFill>
                  <a:schemeClr val="accent1">
                    <a:lumMod val="50000"/>
                  </a:schemeClr>
                </a:solidFill>
              </a:rPr>
              <a:t>年担任某公司执行总裁。曾于</a:t>
            </a:r>
            <a:r>
              <a:rPr lang="en-US" altLang="zh-CN" dirty="0" smtClean="0">
                <a:solidFill>
                  <a:schemeClr val="accent1">
                    <a:lumMod val="50000"/>
                  </a:schemeClr>
                </a:solidFill>
              </a:rPr>
              <a:t>2006</a:t>
            </a:r>
            <a:r>
              <a:rPr lang="zh-CN" altLang="en-US" dirty="0" smtClean="0">
                <a:solidFill>
                  <a:schemeClr val="accent1">
                    <a:lumMod val="50000"/>
                  </a:schemeClr>
                </a:solidFill>
              </a:rPr>
              <a:t>年、</a:t>
            </a:r>
            <a:r>
              <a:rPr lang="en-US" altLang="zh-CN" dirty="0" smtClean="0">
                <a:solidFill>
                  <a:schemeClr val="accent1">
                    <a:lumMod val="50000"/>
                  </a:schemeClr>
                </a:solidFill>
              </a:rPr>
              <a:t>2008</a:t>
            </a:r>
            <a:r>
              <a:rPr lang="zh-CN" altLang="en-US" dirty="0" smtClean="0">
                <a:solidFill>
                  <a:schemeClr val="accent1">
                    <a:lumMod val="50000"/>
                  </a:schemeClr>
                </a:solidFill>
              </a:rPr>
              <a:t>年、</a:t>
            </a:r>
            <a:r>
              <a:rPr lang="en-US" altLang="zh-CN" dirty="0" smtClean="0">
                <a:solidFill>
                  <a:schemeClr val="accent1">
                    <a:lumMod val="50000"/>
                  </a:schemeClr>
                </a:solidFill>
              </a:rPr>
              <a:t>2012</a:t>
            </a:r>
            <a:r>
              <a:rPr lang="zh-CN" altLang="en-US" dirty="0" smtClean="0">
                <a:solidFill>
                  <a:schemeClr val="accent1">
                    <a:lumMod val="50000"/>
                  </a:schemeClr>
                </a:solidFill>
              </a:rPr>
              <a:t>年分别获得某某奖项。</a:t>
            </a:r>
            <a:endParaRPr lang="zh-CN" altLang="en-US" dirty="0">
              <a:solidFill>
                <a:schemeClr val="accent1">
                  <a:lumMod val="50000"/>
                </a:schemeClr>
              </a:solidFill>
            </a:endParaRPr>
          </a:p>
        </p:txBody>
      </p:sp>
    </p:spTree>
    <p:extLst>
      <p:ext uri="{BB962C8B-B14F-4D97-AF65-F5344CB8AC3E}">
        <p14:creationId xmlns:p14="http://schemas.microsoft.com/office/powerpoint/2010/main" val="870380179"/>
      </p:ext>
    </p:extLst>
  </p:cSld>
  <p:clrMapOvr>
    <a:masterClrMapping/>
  </p:clrMapOvr>
  <mc:AlternateContent xmlns:mc="http://schemas.openxmlformats.org/markup-compatibility/2006">
    <mc:Choice xmlns:p14="http://schemas.microsoft.com/office/powerpoint/2010/main" Requires="p14">
      <p:transition spd="slow" p14:dur="800" advTm="10055">
        <p14:gallery dir="l"/>
      </p:transition>
    </mc:Choice>
    <mc:Fallback>
      <p:transition spd="slow" advTm="10055">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5"/>
                                        </p:tgtEl>
                                        <p:attrNameLst>
                                          <p:attrName>style.visibility</p:attrName>
                                        </p:attrNameLst>
                                      </p:cBhvr>
                                      <p:to>
                                        <p:strVal val="visible"/>
                                      </p:to>
                                    </p:set>
                                    <p:anim calcmode="lin" valueType="num">
                                      <p:cBhvr>
                                        <p:cTn id="7" dur="40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55"/>
                                        </p:tgtEl>
                                        <p:attrNameLst>
                                          <p:attrName>ppt_y</p:attrName>
                                        </p:attrNameLst>
                                      </p:cBhvr>
                                      <p:tavLst>
                                        <p:tav tm="0">
                                          <p:val>
                                            <p:strVal val="#ppt_y"/>
                                          </p:val>
                                        </p:tav>
                                        <p:tav tm="100000">
                                          <p:val>
                                            <p:strVal val="#ppt_y"/>
                                          </p:val>
                                        </p:tav>
                                      </p:tavLst>
                                    </p:anim>
                                    <p:anim calcmode="lin" valueType="num">
                                      <p:cBhvr>
                                        <p:cTn id="9" dur="40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5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55"/>
                                        </p:tgtEl>
                                      </p:cBhvr>
                                    </p:animEffect>
                                  </p:childTnLst>
                                </p:cTn>
                              </p:par>
                            </p:childTnLst>
                          </p:cTn>
                        </p:par>
                        <p:par>
                          <p:cTn id="12" fill="hold">
                            <p:stCondLst>
                              <p:cond delay="720"/>
                            </p:stCondLst>
                            <p:childTnLst>
                              <p:par>
                                <p:cTn id="13" presetID="52" presetClass="entr" presetSubtype="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Scale>
                                      <p:cBhvr>
                                        <p:cTn id="15"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4"/>
                                        </p:tgtEl>
                                        <p:attrNameLst>
                                          <p:attrName>ppt_x</p:attrName>
                                          <p:attrName>ppt_y</p:attrName>
                                        </p:attrNameLst>
                                      </p:cBhvr>
                                    </p:animMotion>
                                    <p:animEffect transition="in" filter="fade">
                                      <p:cBhvr>
                                        <p:cTn id="17" dur="1000"/>
                                        <p:tgtEl>
                                          <p:spTgt spid="4"/>
                                        </p:tgtEl>
                                      </p:cBhvr>
                                    </p:animEffect>
                                  </p:childTnLst>
                                </p:cTn>
                              </p:par>
                              <p:par>
                                <p:cTn id="18" presetID="52" presetClass="entr" presetSubtype="0"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Scale>
                                      <p:cBhvr>
                                        <p:cTn id="20"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1" dur="1000" decel="50000" fill="hold">
                                          <p:stCondLst>
                                            <p:cond delay="0"/>
                                          </p:stCondLst>
                                        </p:cTn>
                                        <p:tgtEl>
                                          <p:spTgt spid="5"/>
                                        </p:tgtEl>
                                        <p:attrNameLst>
                                          <p:attrName>ppt_x</p:attrName>
                                          <p:attrName>ppt_y</p:attrName>
                                        </p:attrNameLst>
                                      </p:cBhvr>
                                    </p:animMotion>
                                    <p:animEffect transition="in" filter="fade">
                                      <p:cBhvr>
                                        <p:cTn id="22" dur="1000"/>
                                        <p:tgtEl>
                                          <p:spTgt spid="5"/>
                                        </p:tgtEl>
                                      </p:cBhvr>
                                    </p:animEffect>
                                  </p:childTnLst>
                                </p:cTn>
                              </p:par>
                              <p:par>
                                <p:cTn id="23" presetID="52" presetClass="entr" presetSubtype="0" fill="hold" grpId="0" nodeType="withEffect">
                                  <p:stCondLst>
                                    <p:cond delay="200"/>
                                  </p:stCondLst>
                                  <p:childTnLst>
                                    <p:set>
                                      <p:cBhvr>
                                        <p:cTn id="24" dur="1" fill="hold">
                                          <p:stCondLst>
                                            <p:cond delay="0"/>
                                          </p:stCondLst>
                                        </p:cTn>
                                        <p:tgtEl>
                                          <p:spTgt spid="14"/>
                                        </p:tgtEl>
                                        <p:attrNameLst>
                                          <p:attrName>style.visibility</p:attrName>
                                        </p:attrNameLst>
                                      </p:cBhvr>
                                      <p:to>
                                        <p:strVal val="visible"/>
                                      </p:to>
                                    </p:set>
                                    <p:animScale>
                                      <p:cBhvr>
                                        <p:cTn id="25" dur="10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6" dur="1000" decel="50000" fill="hold">
                                          <p:stCondLst>
                                            <p:cond delay="0"/>
                                          </p:stCondLst>
                                        </p:cTn>
                                        <p:tgtEl>
                                          <p:spTgt spid="14"/>
                                        </p:tgtEl>
                                        <p:attrNameLst>
                                          <p:attrName>ppt_x</p:attrName>
                                          <p:attrName>ppt_y</p:attrName>
                                        </p:attrNameLst>
                                      </p:cBhvr>
                                    </p:animMotion>
                                    <p:animEffect transition="in" filter="fade">
                                      <p:cBhvr>
                                        <p:cTn id="27" dur="1000"/>
                                        <p:tgtEl>
                                          <p:spTgt spid="14"/>
                                        </p:tgtEl>
                                      </p:cBhvr>
                                    </p:animEffect>
                                  </p:childTnLst>
                                </p:cTn>
                              </p:par>
                              <p:par>
                                <p:cTn id="28" presetID="52" presetClass="entr" presetSubtype="0" fill="hold" grpId="0" nodeType="withEffect">
                                  <p:stCondLst>
                                    <p:cond delay="200"/>
                                  </p:stCondLst>
                                  <p:childTnLst>
                                    <p:set>
                                      <p:cBhvr>
                                        <p:cTn id="29" dur="1" fill="hold">
                                          <p:stCondLst>
                                            <p:cond delay="0"/>
                                          </p:stCondLst>
                                        </p:cTn>
                                        <p:tgtEl>
                                          <p:spTgt spid="15"/>
                                        </p:tgtEl>
                                        <p:attrNameLst>
                                          <p:attrName>style.visibility</p:attrName>
                                        </p:attrNameLst>
                                      </p:cBhvr>
                                      <p:to>
                                        <p:strVal val="visible"/>
                                      </p:to>
                                    </p:set>
                                    <p:animScale>
                                      <p:cBhvr>
                                        <p:cTn id="30" dur="1000" decel="50000" fill="hold">
                                          <p:stCondLst>
                                            <p:cond delay="0"/>
                                          </p:stCondLst>
                                        </p:cTn>
                                        <p:tgtEl>
                                          <p:spTgt spid="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1" dur="1000" decel="50000" fill="hold">
                                          <p:stCondLst>
                                            <p:cond delay="0"/>
                                          </p:stCondLst>
                                        </p:cTn>
                                        <p:tgtEl>
                                          <p:spTgt spid="15"/>
                                        </p:tgtEl>
                                        <p:attrNameLst>
                                          <p:attrName>ppt_x</p:attrName>
                                          <p:attrName>ppt_y</p:attrName>
                                        </p:attrNameLst>
                                      </p:cBhvr>
                                    </p:animMotion>
                                    <p:animEffect transition="in" filter="fade">
                                      <p:cBhvr>
                                        <p:cTn id="32" dur="1000"/>
                                        <p:tgtEl>
                                          <p:spTgt spid="15"/>
                                        </p:tgtEl>
                                      </p:cBhvr>
                                    </p:animEffect>
                                  </p:childTnLst>
                                </p:cTn>
                              </p:par>
                              <p:par>
                                <p:cTn id="33" presetID="52" presetClass="entr" presetSubtype="0" fill="hold" grpId="0" nodeType="withEffect">
                                  <p:stCondLst>
                                    <p:cond delay="400"/>
                                  </p:stCondLst>
                                  <p:childTnLst>
                                    <p:set>
                                      <p:cBhvr>
                                        <p:cTn id="34" dur="1" fill="hold">
                                          <p:stCondLst>
                                            <p:cond delay="0"/>
                                          </p:stCondLst>
                                        </p:cTn>
                                        <p:tgtEl>
                                          <p:spTgt spid="19"/>
                                        </p:tgtEl>
                                        <p:attrNameLst>
                                          <p:attrName>style.visibility</p:attrName>
                                        </p:attrNameLst>
                                      </p:cBhvr>
                                      <p:to>
                                        <p:strVal val="visible"/>
                                      </p:to>
                                    </p:set>
                                    <p:animScale>
                                      <p:cBhvr>
                                        <p:cTn id="35" dur="1000" decel="50000" fill="hold">
                                          <p:stCondLst>
                                            <p:cond delay="0"/>
                                          </p:stCondLst>
                                        </p:cTn>
                                        <p:tgtEl>
                                          <p:spTgt spid="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1000" decel="50000" fill="hold">
                                          <p:stCondLst>
                                            <p:cond delay="0"/>
                                          </p:stCondLst>
                                        </p:cTn>
                                        <p:tgtEl>
                                          <p:spTgt spid="19"/>
                                        </p:tgtEl>
                                        <p:attrNameLst>
                                          <p:attrName>ppt_x</p:attrName>
                                          <p:attrName>ppt_y</p:attrName>
                                        </p:attrNameLst>
                                      </p:cBhvr>
                                    </p:animMotion>
                                    <p:animEffect transition="in" filter="fade">
                                      <p:cBhvr>
                                        <p:cTn id="37" dur="1000"/>
                                        <p:tgtEl>
                                          <p:spTgt spid="19"/>
                                        </p:tgtEl>
                                      </p:cBhvr>
                                    </p:animEffect>
                                  </p:childTnLst>
                                </p:cTn>
                              </p:par>
                              <p:par>
                                <p:cTn id="38" presetID="52" presetClass="entr" presetSubtype="0" fill="hold" grpId="0" nodeType="withEffect">
                                  <p:stCondLst>
                                    <p:cond delay="400"/>
                                  </p:stCondLst>
                                  <p:childTnLst>
                                    <p:set>
                                      <p:cBhvr>
                                        <p:cTn id="39" dur="1" fill="hold">
                                          <p:stCondLst>
                                            <p:cond delay="0"/>
                                          </p:stCondLst>
                                        </p:cTn>
                                        <p:tgtEl>
                                          <p:spTgt spid="20"/>
                                        </p:tgtEl>
                                        <p:attrNameLst>
                                          <p:attrName>style.visibility</p:attrName>
                                        </p:attrNameLst>
                                      </p:cBhvr>
                                      <p:to>
                                        <p:strVal val="visible"/>
                                      </p:to>
                                    </p:set>
                                    <p:animScale>
                                      <p:cBhvr>
                                        <p:cTn id="40" dur="100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1" dur="1000" decel="50000" fill="hold">
                                          <p:stCondLst>
                                            <p:cond delay="0"/>
                                          </p:stCondLst>
                                        </p:cTn>
                                        <p:tgtEl>
                                          <p:spTgt spid="20"/>
                                        </p:tgtEl>
                                        <p:attrNameLst>
                                          <p:attrName>ppt_x</p:attrName>
                                          <p:attrName>ppt_y</p:attrName>
                                        </p:attrNameLst>
                                      </p:cBhvr>
                                    </p:animMotion>
                                    <p:animEffect transition="in" filter="fade">
                                      <p:cBhvr>
                                        <p:cTn id="42" dur="1000"/>
                                        <p:tgtEl>
                                          <p:spTgt spid="20"/>
                                        </p:tgtEl>
                                      </p:cBhvr>
                                    </p:animEffect>
                                  </p:childTnLst>
                                </p:cTn>
                              </p:par>
                            </p:childTnLst>
                          </p:cTn>
                        </p:par>
                        <p:par>
                          <p:cTn id="43" fill="hold">
                            <p:stCondLst>
                              <p:cond delay="2120"/>
                            </p:stCondLst>
                            <p:childTnLst>
                              <p:par>
                                <p:cTn id="44" presetID="56" presetClass="entr" presetSubtype="0" fill="hold" grpId="1" nodeType="afterEffect">
                                  <p:stCondLst>
                                    <p:cond delay="0"/>
                                  </p:stCondLst>
                                  <p:iterate type="lt">
                                    <p:tmPct val="10000"/>
                                  </p:iterate>
                                  <p:childTnLst>
                                    <p:set>
                                      <p:cBhvr>
                                        <p:cTn id="45" dur="1" fill="hold">
                                          <p:stCondLst>
                                            <p:cond delay="0"/>
                                          </p:stCondLst>
                                        </p:cTn>
                                        <p:tgtEl>
                                          <p:spTgt spid="7"/>
                                        </p:tgtEl>
                                        <p:attrNameLst>
                                          <p:attrName>style.visibility</p:attrName>
                                        </p:attrNameLst>
                                      </p:cBhvr>
                                      <p:to>
                                        <p:strVal val="visible"/>
                                      </p:to>
                                    </p:set>
                                    <p:anim by="(-#ppt_w*2)" calcmode="lin" valueType="num">
                                      <p:cBhvr rctx="PPT">
                                        <p:cTn id="46" dur="500" autoRev="1" fill="hold">
                                          <p:stCondLst>
                                            <p:cond delay="0"/>
                                          </p:stCondLst>
                                        </p:cTn>
                                        <p:tgtEl>
                                          <p:spTgt spid="7"/>
                                        </p:tgtEl>
                                        <p:attrNameLst>
                                          <p:attrName>ppt_w</p:attrName>
                                        </p:attrNameLst>
                                      </p:cBhvr>
                                    </p:anim>
                                    <p:anim by="(#ppt_w*0.50)" calcmode="lin" valueType="num">
                                      <p:cBhvr>
                                        <p:cTn id="47" dur="500" decel="50000" autoRev="1" fill="hold">
                                          <p:stCondLst>
                                            <p:cond delay="0"/>
                                          </p:stCondLst>
                                        </p:cTn>
                                        <p:tgtEl>
                                          <p:spTgt spid="7"/>
                                        </p:tgtEl>
                                        <p:attrNameLst>
                                          <p:attrName>ppt_x</p:attrName>
                                        </p:attrNameLst>
                                      </p:cBhvr>
                                    </p:anim>
                                    <p:anim from="(-#ppt_h/2)" to="(#ppt_y)" calcmode="lin" valueType="num">
                                      <p:cBhvr>
                                        <p:cTn id="48" dur="1000" fill="hold">
                                          <p:stCondLst>
                                            <p:cond delay="0"/>
                                          </p:stCondLst>
                                        </p:cTn>
                                        <p:tgtEl>
                                          <p:spTgt spid="7"/>
                                        </p:tgtEl>
                                        <p:attrNameLst>
                                          <p:attrName>ppt_y</p:attrName>
                                        </p:attrNameLst>
                                      </p:cBhvr>
                                    </p:anim>
                                    <p:animRot by="21600000">
                                      <p:cBhvr>
                                        <p:cTn id="49" dur="1000" fill="hold">
                                          <p:stCondLst>
                                            <p:cond delay="0"/>
                                          </p:stCondLst>
                                        </p:cTn>
                                        <p:tgtEl>
                                          <p:spTgt spid="7"/>
                                        </p:tgtEl>
                                        <p:attrNameLst>
                                          <p:attrName>r</p:attrName>
                                        </p:attrNameLst>
                                      </p:cBhvr>
                                    </p:animRot>
                                  </p:childTnLst>
                                </p:cTn>
                              </p:par>
                            </p:childTnLst>
                          </p:cTn>
                        </p:par>
                        <p:par>
                          <p:cTn id="50" fill="hold">
                            <p:stCondLst>
                              <p:cond delay="3220"/>
                            </p:stCondLst>
                            <p:childTnLst>
                              <p:par>
                                <p:cTn id="51" presetID="22" presetClass="entr" presetSubtype="1" fill="hold" grpId="0" nodeType="afterEffect">
                                  <p:stCondLst>
                                    <p:cond delay="0"/>
                                  </p:stCondLst>
                                  <p:childTnLst>
                                    <p:set>
                                      <p:cBhvr>
                                        <p:cTn id="52" dur="1" fill="hold">
                                          <p:stCondLst>
                                            <p:cond delay="0"/>
                                          </p:stCondLst>
                                        </p:cTn>
                                        <p:tgtEl>
                                          <p:spTgt spid="6"/>
                                        </p:tgtEl>
                                        <p:attrNameLst>
                                          <p:attrName>style.visibility</p:attrName>
                                        </p:attrNameLst>
                                      </p:cBhvr>
                                      <p:to>
                                        <p:strVal val="visible"/>
                                      </p:to>
                                    </p:set>
                                    <p:animEffect transition="in" filter="wipe(up)">
                                      <p:cBhvr>
                                        <p:cTn id="53" dur="500"/>
                                        <p:tgtEl>
                                          <p:spTgt spid="6"/>
                                        </p:tgtEl>
                                      </p:cBhvr>
                                    </p:animEffect>
                                  </p:childTnLst>
                                </p:cTn>
                              </p:par>
                            </p:childTnLst>
                          </p:cTn>
                        </p:par>
                        <p:par>
                          <p:cTn id="54" fill="hold">
                            <p:stCondLst>
                              <p:cond delay="3720"/>
                            </p:stCondLst>
                            <p:childTnLst>
                              <p:par>
                                <p:cTn id="55" presetID="22" presetClass="entr" presetSubtype="1" fill="hold" grpId="0" nodeType="afterEffect">
                                  <p:stCondLst>
                                    <p:cond delay="0"/>
                                  </p:stCondLst>
                                  <p:childTnLst>
                                    <p:set>
                                      <p:cBhvr>
                                        <p:cTn id="56" dur="1" fill="hold">
                                          <p:stCondLst>
                                            <p:cond delay="0"/>
                                          </p:stCondLst>
                                        </p:cTn>
                                        <p:tgtEl>
                                          <p:spTgt spid="8"/>
                                        </p:tgtEl>
                                        <p:attrNameLst>
                                          <p:attrName>style.visibility</p:attrName>
                                        </p:attrNameLst>
                                      </p:cBhvr>
                                      <p:to>
                                        <p:strVal val="visible"/>
                                      </p:to>
                                    </p:set>
                                    <p:animEffect transition="in" filter="wipe(up)">
                                      <p:cBhvr>
                                        <p:cTn id="57" dur="500"/>
                                        <p:tgtEl>
                                          <p:spTgt spid="8"/>
                                        </p:tgtEl>
                                      </p:cBhvr>
                                    </p:animEffect>
                                  </p:childTnLst>
                                </p:cTn>
                              </p:par>
                            </p:childTnLst>
                          </p:cTn>
                        </p:par>
                        <p:par>
                          <p:cTn id="58" fill="hold">
                            <p:stCondLst>
                              <p:cond delay="4220"/>
                            </p:stCondLst>
                            <p:childTnLst>
                              <p:par>
                                <p:cTn id="59" presetID="56" presetClass="entr" presetSubtype="0" fill="hold" grpId="1" nodeType="afterEffect">
                                  <p:stCondLst>
                                    <p:cond delay="0"/>
                                  </p:stCondLst>
                                  <p:iterate type="lt">
                                    <p:tmPct val="10000"/>
                                  </p:iterate>
                                  <p:childTnLst>
                                    <p:set>
                                      <p:cBhvr>
                                        <p:cTn id="60" dur="1" fill="hold">
                                          <p:stCondLst>
                                            <p:cond delay="0"/>
                                          </p:stCondLst>
                                        </p:cTn>
                                        <p:tgtEl>
                                          <p:spTgt spid="17"/>
                                        </p:tgtEl>
                                        <p:attrNameLst>
                                          <p:attrName>style.visibility</p:attrName>
                                        </p:attrNameLst>
                                      </p:cBhvr>
                                      <p:to>
                                        <p:strVal val="visible"/>
                                      </p:to>
                                    </p:set>
                                    <p:anim by="(-#ppt_w*2)" calcmode="lin" valueType="num">
                                      <p:cBhvr rctx="PPT">
                                        <p:cTn id="61" dur="500" autoRev="1" fill="hold">
                                          <p:stCondLst>
                                            <p:cond delay="0"/>
                                          </p:stCondLst>
                                        </p:cTn>
                                        <p:tgtEl>
                                          <p:spTgt spid="17"/>
                                        </p:tgtEl>
                                        <p:attrNameLst>
                                          <p:attrName>ppt_w</p:attrName>
                                        </p:attrNameLst>
                                      </p:cBhvr>
                                    </p:anim>
                                    <p:anim by="(#ppt_w*0.50)" calcmode="lin" valueType="num">
                                      <p:cBhvr>
                                        <p:cTn id="62" dur="500" decel="50000" autoRev="1" fill="hold">
                                          <p:stCondLst>
                                            <p:cond delay="0"/>
                                          </p:stCondLst>
                                        </p:cTn>
                                        <p:tgtEl>
                                          <p:spTgt spid="17"/>
                                        </p:tgtEl>
                                        <p:attrNameLst>
                                          <p:attrName>ppt_x</p:attrName>
                                        </p:attrNameLst>
                                      </p:cBhvr>
                                    </p:anim>
                                    <p:anim from="(-#ppt_h/2)" to="(#ppt_y)" calcmode="lin" valueType="num">
                                      <p:cBhvr>
                                        <p:cTn id="63" dur="1000" fill="hold">
                                          <p:stCondLst>
                                            <p:cond delay="0"/>
                                          </p:stCondLst>
                                        </p:cTn>
                                        <p:tgtEl>
                                          <p:spTgt spid="17"/>
                                        </p:tgtEl>
                                        <p:attrNameLst>
                                          <p:attrName>ppt_y</p:attrName>
                                        </p:attrNameLst>
                                      </p:cBhvr>
                                    </p:anim>
                                    <p:animRot by="21600000">
                                      <p:cBhvr>
                                        <p:cTn id="64" dur="1000" fill="hold">
                                          <p:stCondLst>
                                            <p:cond delay="0"/>
                                          </p:stCondLst>
                                        </p:cTn>
                                        <p:tgtEl>
                                          <p:spTgt spid="17"/>
                                        </p:tgtEl>
                                        <p:attrNameLst>
                                          <p:attrName>r</p:attrName>
                                        </p:attrNameLst>
                                      </p:cBhvr>
                                    </p:animRot>
                                  </p:childTnLst>
                                </p:cTn>
                              </p:par>
                            </p:childTnLst>
                          </p:cTn>
                        </p:par>
                        <p:par>
                          <p:cTn id="65" fill="hold">
                            <p:stCondLst>
                              <p:cond delay="5420"/>
                            </p:stCondLst>
                            <p:childTnLst>
                              <p:par>
                                <p:cTn id="66" presetID="22" presetClass="entr" presetSubtype="1" fill="hold" grpId="0" nodeType="afterEffect">
                                  <p:stCondLst>
                                    <p:cond delay="0"/>
                                  </p:stCondLst>
                                  <p:childTnLst>
                                    <p:set>
                                      <p:cBhvr>
                                        <p:cTn id="67" dur="1" fill="hold">
                                          <p:stCondLst>
                                            <p:cond delay="0"/>
                                          </p:stCondLst>
                                        </p:cTn>
                                        <p:tgtEl>
                                          <p:spTgt spid="16"/>
                                        </p:tgtEl>
                                        <p:attrNameLst>
                                          <p:attrName>style.visibility</p:attrName>
                                        </p:attrNameLst>
                                      </p:cBhvr>
                                      <p:to>
                                        <p:strVal val="visible"/>
                                      </p:to>
                                    </p:set>
                                    <p:animEffect transition="in" filter="wipe(up)">
                                      <p:cBhvr>
                                        <p:cTn id="68" dur="500"/>
                                        <p:tgtEl>
                                          <p:spTgt spid="16"/>
                                        </p:tgtEl>
                                      </p:cBhvr>
                                    </p:animEffect>
                                  </p:childTnLst>
                                </p:cTn>
                              </p:par>
                            </p:childTnLst>
                          </p:cTn>
                        </p:par>
                        <p:par>
                          <p:cTn id="69" fill="hold">
                            <p:stCondLst>
                              <p:cond delay="5920"/>
                            </p:stCondLst>
                            <p:childTnLst>
                              <p:par>
                                <p:cTn id="70" presetID="22" presetClass="entr" presetSubtype="1" fill="hold" grpId="0" nodeType="afterEffect">
                                  <p:stCondLst>
                                    <p:cond delay="0"/>
                                  </p:stCondLst>
                                  <p:childTnLst>
                                    <p:set>
                                      <p:cBhvr>
                                        <p:cTn id="71" dur="1" fill="hold">
                                          <p:stCondLst>
                                            <p:cond delay="0"/>
                                          </p:stCondLst>
                                        </p:cTn>
                                        <p:tgtEl>
                                          <p:spTgt spid="18"/>
                                        </p:tgtEl>
                                        <p:attrNameLst>
                                          <p:attrName>style.visibility</p:attrName>
                                        </p:attrNameLst>
                                      </p:cBhvr>
                                      <p:to>
                                        <p:strVal val="visible"/>
                                      </p:to>
                                    </p:set>
                                    <p:animEffect transition="in" filter="wipe(up)">
                                      <p:cBhvr>
                                        <p:cTn id="72" dur="500"/>
                                        <p:tgtEl>
                                          <p:spTgt spid="18"/>
                                        </p:tgtEl>
                                      </p:cBhvr>
                                    </p:animEffect>
                                  </p:childTnLst>
                                </p:cTn>
                              </p:par>
                            </p:childTnLst>
                          </p:cTn>
                        </p:par>
                        <p:par>
                          <p:cTn id="73" fill="hold">
                            <p:stCondLst>
                              <p:cond delay="6420"/>
                            </p:stCondLst>
                            <p:childTnLst>
                              <p:par>
                                <p:cTn id="74" presetID="56" presetClass="entr" presetSubtype="0" fill="hold" grpId="1" nodeType="afterEffect">
                                  <p:stCondLst>
                                    <p:cond delay="0"/>
                                  </p:stCondLst>
                                  <p:iterate type="lt">
                                    <p:tmPct val="10000"/>
                                  </p:iterate>
                                  <p:childTnLst>
                                    <p:set>
                                      <p:cBhvr>
                                        <p:cTn id="75" dur="1" fill="hold">
                                          <p:stCondLst>
                                            <p:cond delay="0"/>
                                          </p:stCondLst>
                                        </p:cTn>
                                        <p:tgtEl>
                                          <p:spTgt spid="22"/>
                                        </p:tgtEl>
                                        <p:attrNameLst>
                                          <p:attrName>style.visibility</p:attrName>
                                        </p:attrNameLst>
                                      </p:cBhvr>
                                      <p:to>
                                        <p:strVal val="visible"/>
                                      </p:to>
                                    </p:set>
                                    <p:anim by="(-#ppt_w*2)" calcmode="lin" valueType="num">
                                      <p:cBhvr rctx="PPT">
                                        <p:cTn id="76" dur="500" autoRev="1" fill="hold">
                                          <p:stCondLst>
                                            <p:cond delay="0"/>
                                          </p:stCondLst>
                                        </p:cTn>
                                        <p:tgtEl>
                                          <p:spTgt spid="22"/>
                                        </p:tgtEl>
                                        <p:attrNameLst>
                                          <p:attrName>ppt_w</p:attrName>
                                        </p:attrNameLst>
                                      </p:cBhvr>
                                    </p:anim>
                                    <p:anim by="(#ppt_w*0.50)" calcmode="lin" valueType="num">
                                      <p:cBhvr>
                                        <p:cTn id="77" dur="500" decel="50000" autoRev="1" fill="hold">
                                          <p:stCondLst>
                                            <p:cond delay="0"/>
                                          </p:stCondLst>
                                        </p:cTn>
                                        <p:tgtEl>
                                          <p:spTgt spid="22"/>
                                        </p:tgtEl>
                                        <p:attrNameLst>
                                          <p:attrName>ppt_x</p:attrName>
                                        </p:attrNameLst>
                                      </p:cBhvr>
                                    </p:anim>
                                    <p:anim from="(-#ppt_h/2)" to="(#ppt_y)" calcmode="lin" valueType="num">
                                      <p:cBhvr>
                                        <p:cTn id="78" dur="1000" fill="hold">
                                          <p:stCondLst>
                                            <p:cond delay="0"/>
                                          </p:stCondLst>
                                        </p:cTn>
                                        <p:tgtEl>
                                          <p:spTgt spid="22"/>
                                        </p:tgtEl>
                                        <p:attrNameLst>
                                          <p:attrName>ppt_y</p:attrName>
                                        </p:attrNameLst>
                                      </p:cBhvr>
                                    </p:anim>
                                    <p:animRot by="21600000">
                                      <p:cBhvr>
                                        <p:cTn id="79" dur="1000" fill="hold">
                                          <p:stCondLst>
                                            <p:cond delay="0"/>
                                          </p:stCondLst>
                                        </p:cTn>
                                        <p:tgtEl>
                                          <p:spTgt spid="22"/>
                                        </p:tgtEl>
                                        <p:attrNameLst>
                                          <p:attrName>r</p:attrName>
                                        </p:attrNameLst>
                                      </p:cBhvr>
                                    </p:animRot>
                                  </p:childTnLst>
                                </p:cTn>
                              </p:par>
                            </p:childTnLst>
                          </p:cTn>
                        </p:par>
                        <p:par>
                          <p:cTn id="80" fill="hold">
                            <p:stCondLst>
                              <p:cond delay="7620"/>
                            </p:stCondLst>
                            <p:childTnLst>
                              <p:par>
                                <p:cTn id="81" presetID="22" presetClass="entr" presetSubtype="1" fill="hold" grpId="0" nodeType="afterEffect">
                                  <p:stCondLst>
                                    <p:cond delay="0"/>
                                  </p:stCondLst>
                                  <p:childTnLst>
                                    <p:set>
                                      <p:cBhvr>
                                        <p:cTn id="82" dur="1" fill="hold">
                                          <p:stCondLst>
                                            <p:cond delay="0"/>
                                          </p:stCondLst>
                                        </p:cTn>
                                        <p:tgtEl>
                                          <p:spTgt spid="21"/>
                                        </p:tgtEl>
                                        <p:attrNameLst>
                                          <p:attrName>style.visibility</p:attrName>
                                        </p:attrNameLst>
                                      </p:cBhvr>
                                      <p:to>
                                        <p:strVal val="visible"/>
                                      </p:to>
                                    </p:set>
                                    <p:animEffect transition="in" filter="wipe(up)">
                                      <p:cBhvr>
                                        <p:cTn id="83" dur="500"/>
                                        <p:tgtEl>
                                          <p:spTgt spid="21"/>
                                        </p:tgtEl>
                                      </p:cBhvr>
                                    </p:animEffect>
                                  </p:childTnLst>
                                </p:cTn>
                              </p:par>
                            </p:childTnLst>
                          </p:cTn>
                        </p:par>
                        <p:par>
                          <p:cTn id="84" fill="hold">
                            <p:stCondLst>
                              <p:cond delay="8120"/>
                            </p:stCondLst>
                            <p:childTnLst>
                              <p:par>
                                <p:cTn id="85" presetID="22" presetClass="entr" presetSubtype="1" fill="hold" grpId="0" nodeType="afterEffect">
                                  <p:stCondLst>
                                    <p:cond delay="0"/>
                                  </p:stCondLst>
                                  <p:childTnLst>
                                    <p:set>
                                      <p:cBhvr>
                                        <p:cTn id="86" dur="1" fill="hold">
                                          <p:stCondLst>
                                            <p:cond delay="0"/>
                                          </p:stCondLst>
                                        </p:cTn>
                                        <p:tgtEl>
                                          <p:spTgt spid="23"/>
                                        </p:tgtEl>
                                        <p:attrNameLst>
                                          <p:attrName>style.visibility</p:attrName>
                                        </p:attrNameLst>
                                      </p:cBhvr>
                                      <p:to>
                                        <p:strVal val="visible"/>
                                      </p:to>
                                    </p:set>
                                    <p:animEffect transition="in" filter="wipe(up)">
                                      <p:cBhvr>
                                        <p:cTn id="8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4" grpId="0" animBg="1"/>
      <p:bldP spid="5" grpId="0" animBg="1"/>
      <p:bldP spid="6" grpId="0" animBg="1"/>
      <p:bldP spid="7" grpId="1"/>
      <p:bldP spid="8" grpId="0"/>
      <p:bldP spid="14" grpId="0" animBg="1"/>
      <p:bldP spid="15" grpId="0" animBg="1"/>
      <p:bldP spid="16" grpId="0" animBg="1"/>
      <p:bldP spid="17" grpId="1"/>
      <p:bldP spid="18" grpId="0"/>
      <p:bldP spid="19" grpId="0" animBg="1"/>
      <p:bldP spid="20" grpId="0" animBg="1"/>
      <p:bldP spid="21" grpId="0" animBg="1"/>
      <p:bldP spid="22" grpId="1"/>
      <p:bldP spid="2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1330766" y="44624"/>
            <a:ext cx="5042228" cy="523220"/>
          </a:xfrm>
          <a:prstGeom prst="rect">
            <a:avLst/>
          </a:prstGeom>
          <a:noFill/>
        </p:spPr>
        <p:txBody>
          <a:bodyPr wrap="square" rtlCol="0">
            <a:spAutoFit/>
          </a:bodyPr>
          <a:lstStyle>
            <a:defPPr>
              <a:defRPr lang="zh-CN"/>
            </a:defPPr>
            <a:lvl1pPr>
              <a:defRPr sz="3200">
                <a:solidFill>
                  <a:schemeClr val="tx1">
                    <a:lumMod val="75000"/>
                  </a:schemeClr>
                </a:solidFill>
                <a:latin typeface="方正卡通简体" pitchFamily="65" charset="-122"/>
                <a:ea typeface="方正卡通简体" pitchFamily="65" charset="-122"/>
              </a:defRPr>
            </a:lvl1pPr>
          </a:lstStyle>
          <a:p>
            <a:r>
              <a:rPr lang="en-US" altLang="zh-CN" sz="2800" dirty="0" smtClean="0">
                <a:solidFill>
                  <a:schemeClr val="accent2"/>
                </a:solidFill>
                <a:latin typeface="微软雅黑"/>
                <a:ea typeface="微软雅黑"/>
              </a:rPr>
              <a:t>1.3 </a:t>
            </a:r>
            <a:r>
              <a:rPr lang="zh-CN" altLang="en-US" sz="2800" dirty="0" smtClean="0">
                <a:solidFill>
                  <a:schemeClr val="accent2"/>
                </a:solidFill>
                <a:latin typeface="微软雅黑"/>
                <a:ea typeface="微软雅黑"/>
              </a:rPr>
              <a:t>组织构架</a:t>
            </a:r>
            <a:endParaRPr lang="zh-CN" altLang="en-US" sz="2800" dirty="0">
              <a:solidFill>
                <a:schemeClr val="accent2"/>
              </a:solidFill>
              <a:latin typeface="微软雅黑"/>
              <a:ea typeface="微软雅黑"/>
            </a:endParaRPr>
          </a:p>
        </p:txBody>
      </p:sp>
      <p:sp>
        <p:nvSpPr>
          <p:cNvPr id="56" name="TextBox 55"/>
          <p:cNvSpPr txBox="1"/>
          <p:nvPr/>
        </p:nvSpPr>
        <p:spPr>
          <a:xfrm>
            <a:off x="140263" y="106179"/>
            <a:ext cx="1064260" cy="400110"/>
          </a:xfrm>
          <a:prstGeom prst="rect">
            <a:avLst/>
          </a:prstGeom>
          <a:noFill/>
        </p:spPr>
        <p:txBody>
          <a:bodyPr wrap="square" rtlCol="0">
            <a:spAutoFit/>
          </a:bodyPr>
          <a:lstStyle/>
          <a:p>
            <a:pPr algn="r"/>
            <a:r>
              <a:rPr lang="en-US" altLang="zh-CN" sz="2000" dirty="0" smtClean="0">
                <a:solidFill>
                  <a:schemeClr val="accent2"/>
                </a:solidFill>
              </a:rPr>
              <a:t>Part</a:t>
            </a:r>
            <a:r>
              <a:rPr lang="en-US" altLang="zh-CN" dirty="0" smtClean="0">
                <a:solidFill>
                  <a:schemeClr val="accent2"/>
                </a:solidFill>
              </a:rPr>
              <a:t> 1</a:t>
            </a:r>
            <a:endParaRPr lang="zh-CN" altLang="en-US" dirty="0">
              <a:solidFill>
                <a:schemeClr val="accent2"/>
              </a:solidFill>
            </a:endParaRPr>
          </a:p>
        </p:txBody>
      </p:sp>
      <p:sp>
        <p:nvSpPr>
          <p:cNvPr id="24" name="Line 104"/>
          <p:cNvSpPr>
            <a:spLocks noChangeShapeType="1"/>
          </p:cNvSpPr>
          <p:nvPr/>
        </p:nvSpPr>
        <p:spPr bwMode="auto">
          <a:xfrm>
            <a:off x="6357938" y="1600200"/>
            <a:ext cx="0" cy="338138"/>
          </a:xfrm>
          <a:prstGeom prst="line">
            <a:avLst/>
          </a:prstGeom>
          <a:noFill/>
          <a:ln w="12700" cap="flat">
            <a:solidFill>
              <a:schemeClr val="accent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25" name="Line 105"/>
          <p:cNvSpPr>
            <a:spLocks noChangeShapeType="1"/>
          </p:cNvSpPr>
          <p:nvPr/>
        </p:nvSpPr>
        <p:spPr bwMode="auto">
          <a:xfrm>
            <a:off x="6357938" y="2493963"/>
            <a:ext cx="0" cy="469900"/>
          </a:xfrm>
          <a:prstGeom prst="line">
            <a:avLst/>
          </a:prstGeom>
          <a:noFill/>
          <a:ln w="12700" cap="flat">
            <a:solidFill>
              <a:schemeClr val="accent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grpSp>
        <p:nvGrpSpPr>
          <p:cNvPr id="26" name="组合 25"/>
          <p:cNvGrpSpPr/>
          <p:nvPr/>
        </p:nvGrpSpPr>
        <p:grpSpPr>
          <a:xfrm>
            <a:off x="1900238" y="2728913"/>
            <a:ext cx="7810500" cy="763588"/>
            <a:chOff x="1900238" y="2728913"/>
            <a:chExt cx="7810500" cy="763588"/>
          </a:xfrm>
        </p:grpSpPr>
        <p:sp>
          <p:nvSpPr>
            <p:cNvPr id="27" name="Line 106"/>
            <p:cNvSpPr>
              <a:spLocks noChangeShapeType="1"/>
            </p:cNvSpPr>
            <p:nvPr/>
          </p:nvSpPr>
          <p:spPr bwMode="auto">
            <a:xfrm flipH="1">
              <a:off x="1900238" y="2728913"/>
              <a:ext cx="7810500" cy="0"/>
            </a:xfrm>
            <a:prstGeom prst="line">
              <a:avLst/>
            </a:prstGeom>
            <a:noFill/>
            <a:ln w="12700" cap="flat">
              <a:solidFill>
                <a:schemeClr val="accent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28" name="Line 107"/>
            <p:cNvSpPr>
              <a:spLocks noChangeShapeType="1"/>
            </p:cNvSpPr>
            <p:nvPr/>
          </p:nvSpPr>
          <p:spPr bwMode="auto">
            <a:xfrm>
              <a:off x="9709151" y="2728913"/>
              <a:ext cx="0" cy="234950"/>
            </a:xfrm>
            <a:prstGeom prst="line">
              <a:avLst/>
            </a:prstGeom>
            <a:noFill/>
            <a:ln w="12700" cap="flat">
              <a:solidFill>
                <a:schemeClr val="accent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29" name="Line 108"/>
            <p:cNvSpPr>
              <a:spLocks noChangeShapeType="1"/>
            </p:cNvSpPr>
            <p:nvPr/>
          </p:nvSpPr>
          <p:spPr bwMode="auto">
            <a:xfrm>
              <a:off x="3675063" y="2728913"/>
              <a:ext cx="0" cy="763588"/>
            </a:xfrm>
            <a:prstGeom prst="line">
              <a:avLst/>
            </a:prstGeom>
            <a:noFill/>
            <a:ln w="12700" cap="flat">
              <a:solidFill>
                <a:schemeClr val="accent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30" name="Line 109"/>
            <p:cNvSpPr>
              <a:spLocks noChangeShapeType="1"/>
            </p:cNvSpPr>
            <p:nvPr/>
          </p:nvSpPr>
          <p:spPr bwMode="auto">
            <a:xfrm>
              <a:off x="3244851" y="2728913"/>
              <a:ext cx="0" cy="763588"/>
            </a:xfrm>
            <a:prstGeom prst="line">
              <a:avLst/>
            </a:prstGeom>
            <a:noFill/>
            <a:ln w="12700" cap="flat">
              <a:solidFill>
                <a:schemeClr val="accent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31" name="Line 110"/>
            <p:cNvSpPr>
              <a:spLocks noChangeShapeType="1"/>
            </p:cNvSpPr>
            <p:nvPr/>
          </p:nvSpPr>
          <p:spPr bwMode="auto">
            <a:xfrm>
              <a:off x="2792413" y="2728913"/>
              <a:ext cx="0" cy="763588"/>
            </a:xfrm>
            <a:prstGeom prst="line">
              <a:avLst/>
            </a:prstGeom>
            <a:noFill/>
            <a:ln w="12700" cap="flat">
              <a:solidFill>
                <a:schemeClr val="accent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32" name="Line 111"/>
            <p:cNvSpPr>
              <a:spLocks noChangeShapeType="1"/>
            </p:cNvSpPr>
            <p:nvPr/>
          </p:nvSpPr>
          <p:spPr bwMode="auto">
            <a:xfrm>
              <a:off x="2332038" y="2728913"/>
              <a:ext cx="0" cy="763588"/>
            </a:xfrm>
            <a:prstGeom prst="line">
              <a:avLst/>
            </a:prstGeom>
            <a:noFill/>
            <a:ln w="12700" cap="flat">
              <a:solidFill>
                <a:schemeClr val="accent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33" name="Line 112"/>
            <p:cNvSpPr>
              <a:spLocks noChangeShapeType="1"/>
            </p:cNvSpPr>
            <p:nvPr/>
          </p:nvSpPr>
          <p:spPr bwMode="auto">
            <a:xfrm>
              <a:off x="1901826" y="2728913"/>
              <a:ext cx="0" cy="163513"/>
            </a:xfrm>
            <a:prstGeom prst="line">
              <a:avLst/>
            </a:prstGeom>
            <a:noFill/>
            <a:ln w="12700" cap="flat">
              <a:solidFill>
                <a:schemeClr val="accent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grpSp>
      <p:grpSp>
        <p:nvGrpSpPr>
          <p:cNvPr id="34" name="组合 33"/>
          <p:cNvGrpSpPr/>
          <p:nvPr/>
        </p:nvGrpSpPr>
        <p:grpSpPr>
          <a:xfrm>
            <a:off x="5038726" y="3278188"/>
            <a:ext cx="2473325" cy="423862"/>
            <a:chOff x="5038726" y="3278188"/>
            <a:chExt cx="2473325" cy="423862"/>
          </a:xfrm>
        </p:grpSpPr>
        <p:sp>
          <p:nvSpPr>
            <p:cNvPr id="35" name="Line 116"/>
            <p:cNvSpPr>
              <a:spLocks noChangeShapeType="1"/>
            </p:cNvSpPr>
            <p:nvPr/>
          </p:nvSpPr>
          <p:spPr bwMode="auto">
            <a:xfrm>
              <a:off x="7508876" y="3486150"/>
              <a:ext cx="0" cy="215900"/>
            </a:xfrm>
            <a:prstGeom prst="line">
              <a:avLst/>
            </a:prstGeom>
            <a:noFill/>
            <a:ln w="12700" cap="flat">
              <a:solidFill>
                <a:schemeClr val="accent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36" name="Line 117"/>
            <p:cNvSpPr>
              <a:spLocks noChangeShapeType="1"/>
            </p:cNvSpPr>
            <p:nvPr/>
          </p:nvSpPr>
          <p:spPr bwMode="auto">
            <a:xfrm>
              <a:off x="5038726" y="3486150"/>
              <a:ext cx="0" cy="215900"/>
            </a:xfrm>
            <a:prstGeom prst="line">
              <a:avLst/>
            </a:prstGeom>
            <a:noFill/>
            <a:ln w="12700" cap="flat">
              <a:solidFill>
                <a:schemeClr val="accent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37" name="Line 118"/>
            <p:cNvSpPr>
              <a:spLocks noChangeShapeType="1"/>
            </p:cNvSpPr>
            <p:nvPr/>
          </p:nvSpPr>
          <p:spPr bwMode="auto">
            <a:xfrm flipH="1">
              <a:off x="5040313" y="3492500"/>
              <a:ext cx="2471738" cy="0"/>
            </a:xfrm>
            <a:prstGeom prst="line">
              <a:avLst/>
            </a:prstGeom>
            <a:noFill/>
            <a:ln w="12700" cap="flat">
              <a:solidFill>
                <a:schemeClr val="accent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38" name="Line 119"/>
            <p:cNvSpPr>
              <a:spLocks noChangeShapeType="1"/>
            </p:cNvSpPr>
            <p:nvPr/>
          </p:nvSpPr>
          <p:spPr bwMode="auto">
            <a:xfrm>
              <a:off x="6357938" y="3278188"/>
              <a:ext cx="0" cy="214313"/>
            </a:xfrm>
            <a:prstGeom prst="line">
              <a:avLst/>
            </a:prstGeom>
            <a:noFill/>
            <a:ln w="12700" cap="flat">
              <a:solidFill>
                <a:schemeClr val="accent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grpSp>
      <p:grpSp>
        <p:nvGrpSpPr>
          <p:cNvPr id="39" name="组合 38"/>
          <p:cNvGrpSpPr/>
          <p:nvPr/>
        </p:nvGrpSpPr>
        <p:grpSpPr>
          <a:xfrm>
            <a:off x="4038601" y="4630738"/>
            <a:ext cx="2014538" cy="384175"/>
            <a:chOff x="4038601" y="4630738"/>
            <a:chExt cx="2014538" cy="384175"/>
          </a:xfrm>
          <a:solidFill>
            <a:schemeClr val="tx1"/>
          </a:solidFill>
        </p:grpSpPr>
        <p:sp>
          <p:nvSpPr>
            <p:cNvPr id="40" name="Line 114"/>
            <p:cNvSpPr>
              <a:spLocks noChangeShapeType="1"/>
            </p:cNvSpPr>
            <p:nvPr/>
          </p:nvSpPr>
          <p:spPr bwMode="auto">
            <a:xfrm>
              <a:off x="5046663" y="4630738"/>
              <a:ext cx="0" cy="384175"/>
            </a:xfrm>
            <a:prstGeom prst="line">
              <a:avLst/>
            </a:prstGeom>
            <a:grpFill/>
            <a:ln w="12700" cap="flat">
              <a:solidFill>
                <a:schemeClr val="accent1"/>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41" name="Line 120"/>
            <p:cNvSpPr>
              <a:spLocks noChangeShapeType="1"/>
            </p:cNvSpPr>
            <p:nvPr/>
          </p:nvSpPr>
          <p:spPr bwMode="auto">
            <a:xfrm flipH="1">
              <a:off x="4038601" y="4824413"/>
              <a:ext cx="2014538" cy="0"/>
            </a:xfrm>
            <a:prstGeom prst="line">
              <a:avLst/>
            </a:prstGeom>
            <a:grpFill/>
            <a:ln w="12700" cap="flat">
              <a:solidFill>
                <a:schemeClr val="accent1"/>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42" name="Line 121"/>
            <p:cNvSpPr>
              <a:spLocks noChangeShapeType="1"/>
            </p:cNvSpPr>
            <p:nvPr/>
          </p:nvSpPr>
          <p:spPr bwMode="auto">
            <a:xfrm>
              <a:off x="4043363" y="4818063"/>
              <a:ext cx="0" cy="196850"/>
            </a:xfrm>
            <a:prstGeom prst="line">
              <a:avLst/>
            </a:prstGeom>
            <a:grpFill/>
            <a:ln w="12700" cap="flat">
              <a:solidFill>
                <a:schemeClr val="accent1"/>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43" name="Line 122"/>
            <p:cNvSpPr>
              <a:spLocks noChangeShapeType="1"/>
            </p:cNvSpPr>
            <p:nvPr/>
          </p:nvSpPr>
          <p:spPr bwMode="auto">
            <a:xfrm>
              <a:off x="4548188" y="4818063"/>
              <a:ext cx="0" cy="196850"/>
            </a:xfrm>
            <a:prstGeom prst="line">
              <a:avLst/>
            </a:prstGeom>
            <a:grpFill/>
            <a:ln w="12700" cap="flat">
              <a:solidFill>
                <a:schemeClr val="accent1"/>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44" name="Line 123"/>
            <p:cNvSpPr>
              <a:spLocks noChangeShapeType="1"/>
            </p:cNvSpPr>
            <p:nvPr/>
          </p:nvSpPr>
          <p:spPr bwMode="auto">
            <a:xfrm>
              <a:off x="5554663" y="4818063"/>
              <a:ext cx="0" cy="196850"/>
            </a:xfrm>
            <a:prstGeom prst="line">
              <a:avLst/>
            </a:prstGeom>
            <a:grpFill/>
            <a:ln w="12700" cap="flat">
              <a:solidFill>
                <a:schemeClr val="accent1"/>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45" name="Line 124"/>
            <p:cNvSpPr>
              <a:spLocks noChangeShapeType="1"/>
            </p:cNvSpPr>
            <p:nvPr/>
          </p:nvSpPr>
          <p:spPr bwMode="auto">
            <a:xfrm>
              <a:off x="6053138" y="4818063"/>
              <a:ext cx="0" cy="196850"/>
            </a:xfrm>
            <a:prstGeom prst="line">
              <a:avLst/>
            </a:prstGeom>
            <a:grpFill/>
            <a:ln w="12700" cap="flat">
              <a:solidFill>
                <a:schemeClr val="accent1"/>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grpSp>
      <p:grpSp>
        <p:nvGrpSpPr>
          <p:cNvPr id="46" name="组合 45"/>
          <p:cNvGrpSpPr/>
          <p:nvPr/>
        </p:nvGrpSpPr>
        <p:grpSpPr>
          <a:xfrm>
            <a:off x="6948488" y="4630738"/>
            <a:ext cx="1108075" cy="384175"/>
            <a:chOff x="6948488" y="4630738"/>
            <a:chExt cx="1108075" cy="384175"/>
          </a:xfrm>
          <a:solidFill>
            <a:schemeClr val="tx1"/>
          </a:solidFill>
        </p:grpSpPr>
        <p:sp>
          <p:nvSpPr>
            <p:cNvPr id="47" name="Line 115"/>
            <p:cNvSpPr>
              <a:spLocks noChangeShapeType="1"/>
            </p:cNvSpPr>
            <p:nvPr/>
          </p:nvSpPr>
          <p:spPr bwMode="auto">
            <a:xfrm>
              <a:off x="7508876" y="4630738"/>
              <a:ext cx="0" cy="384175"/>
            </a:xfrm>
            <a:prstGeom prst="line">
              <a:avLst/>
            </a:prstGeom>
            <a:grpFill/>
            <a:ln w="12700" cap="flat">
              <a:solidFill>
                <a:schemeClr val="accent1"/>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48" name="Line 125"/>
            <p:cNvSpPr>
              <a:spLocks noChangeShapeType="1"/>
            </p:cNvSpPr>
            <p:nvPr/>
          </p:nvSpPr>
          <p:spPr bwMode="auto">
            <a:xfrm flipH="1">
              <a:off x="6948488" y="4824413"/>
              <a:ext cx="1108075" cy="0"/>
            </a:xfrm>
            <a:prstGeom prst="line">
              <a:avLst/>
            </a:prstGeom>
            <a:grpFill/>
            <a:ln w="12700" cap="flat">
              <a:solidFill>
                <a:schemeClr val="accent1"/>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49" name="Line 126"/>
            <p:cNvSpPr>
              <a:spLocks noChangeShapeType="1"/>
            </p:cNvSpPr>
            <p:nvPr/>
          </p:nvSpPr>
          <p:spPr bwMode="auto">
            <a:xfrm>
              <a:off x="6948488" y="4818063"/>
              <a:ext cx="0" cy="196850"/>
            </a:xfrm>
            <a:prstGeom prst="line">
              <a:avLst/>
            </a:prstGeom>
            <a:grpFill/>
            <a:ln w="12700" cap="flat">
              <a:solidFill>
                <a:schemeClr val="accent1"/>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50" name="Line 127"/>
            <p:cNvSpPr>
              <a:spLocks noChangeShapeType="1"/>
            </p:cNvSpPr>
            <p:nvPr/>
          </p:nvSpPr>
          <p:spPr bwMode="auto">
            <a:xfrm>
              <a:off x="8056563" y="4818063"/>
              <a:ext cx="0" cy="196850"/>
            </a:xfrm>
            <a:prstGeom prst="line">
              <a:avLst/>
            </a:prstGeom>
            <a:grpFill/>
            <a:ln w="12700" cap="flat">
              <a:solidFill>
                <a:schemeClr val="accent1"/>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grpSp>
      <p:grpSp>
        <p:nvGrpSpPr>
          <p:cNvPr id="51" name="组合 50"/>
          <p:cNvGrpSpPr/>
          <p:nvPr/>
        </p:nvGrpSpPr>
        <p:grpSpPr>
          <a:xfrm>
            <a:off x="9004301" y="3278188"/>
            <a:ext cx="1339850" cy="419100"/>
            <a:chOff x="9004301" y="3278188"/>
            <a:chExt cx="1339850" cy="419100"/>
          </a:xfrm>
        </p:grpSpPr>
        <p:sp>
          <p:nvSpPr>
            <p:cNvPr id="52" name="Line 128"/>
            <p:cNvSpPr>
              <a:spLocks noChangeShapeType="1"/>
            </p:cNvSpPr>
            <p:nvPr/>
          </p:nvSpPr>
          <p:spPr bwMode="auto">
            <a:xfrm>
              <a:off x="9702801" y="3278188"/>
              <a:ext cx="0" cy="417513"/>
            </a:xfrm>
            <a:prstGeom prst="line">
              <a:avLst/>
            </a:prstGeom>
            <a:noFill/>
            <a:ln w="12700" cap="flat">
              <a:solidFill>
                <a:schemeClr val="accent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53" name="Line 129"/>
            <p:cNvSpPr>
              <a:spLocks noChangeShapeType="1"/>
            </p:cNvSpPr>
            <p:nvPr/>
          </p:nvSpPr>
          <p:spPr bwMode="auto">
            <a:xfrm flipH="1">
              <a:off x="9004301" y="3492500"/>
              <a:ext cx="1339850" cy="0"/>
            </a:xfrm>
            <a:prstGeom prst="line">
              <a:avLst/>
            </a:prstGeom>
            <a:noFill/>
            <a:ln w="12700" cap="flat">
              <a:solidFill>
                <a:schemeClr val="accent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54" name="Line 130"/>
            <p:cNvSpPr>
              <a:spLocks noChangeShapeType="1"/>
            </p:cNvSpPr>
            <p:nvPr/>
          </p:nvSpPr>
          <p:spPr bwMode="auto">
            <a:xfrm>
              <a:off x="9005888" y="3487738"/>
              <a:ext cx="0" cy="209550"/>
            </a:xfrm>
            <a:prstGeom prst="line">
              <a:avLst/>
            </a:prstGeom>
            <a:noFill/>
            <a:ln w="12700" cap="flat">
              <a:solidFill>
                <a:schemeClr val="accent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57" name="Line 131"/>
            <p:cNvSpPr>
              <a:spLocks noChangeShapeType="1"/>
            </p:cNvSpPr>
            <p:nvPr/>
          </p:nvSpPr>
          <p:spPr bwMode="auto">
            <a:xfrm>
              <a:off x="10334626" y="3487738"/>
              <a:ext cx="0" cy="209550"/>
            </a:xfrm>
            <a:prstGeom prst="line">
              <a:avLst/>
            </a:prstGeom>
            <a:noFill/>
            <a:ln w="12700" cap="flat">
              <a:solidFill>
                <a:schemeClr val="accent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grpSp>
      <p:sp>
        <p:nvSpPr>
          <p:cNvPr id="58" name="Line 132"/>
          <p:cNvSpPr>
            <a:spLocks noChangeShapeType="1"/>
          </p:cNvSpPr>
          <p:nvPr/>
        </p:nvSpPr>
        <p:spPr bwMode="auto">
          <a:xfrm flipH="1">
            <a:off x="5475288" y="1809750"/>
            <a:ext cx="1885950" cy="0"/>
          </a:xfrm>
          <a:prstGeom prst="line">
            <a:avLst/>
          </a:prstGeom>
          <a:noFill/>
          <a:ln w="12700" cap="flat">
            <a:solidFill>
              <a:schemeClr val="accent1"/>
            </a:solidFill>
            <a:prstDash val="dash"/>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grpSp>
        <p:nvGrpSpPr>
          <p:cNvPr id="59" name="组合 58"/>
          <p:cNvGrpSpPr/>
          <p:nvPr/>
        </p:nvGrpSpPr>
        <p:grpSpPr>
          <a:xfrm>
            <a:off x="1636713" y="4437063"/>
            <a:ext cx="495300" cy="595313"/>
            <a:chOff x="1636713" y="4437063"/>
            <a:chExt cx="495300" cy="595313"/>
          </a:xfrm>
          <a:solidFill>
            <a:schemeClr val="tx1"/>
          </a:solidFill>
        </p:grpSpPr>
        <p:sp>
          <p:nvSpPr>
            <p:cNvPr id="60" name="Line 133"/>
            <p:cNvSpPr>
              <a:spLocks noChangeShapeType="1"/>
            </p:cNvSpPr>
            <p:nvPr/>
          </p:nvSpPr>
          <p:spPr bwMode="auto">
            <a:xfrm>
              <a:off x="1901826" y="4437063"/>
              <a:ext cx="0" cy="382588"/>
            </a:xfrm>
            <a:prstGeom prst="line">
              <a:avLst/>
            </a:prstGeom>
            <a:grpFill/>
            <a:ln w="12700" cap="flat">
              <a:solidFill>
                <a:schemeClr val="accent1"/>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61" name="Line 134"/>
            <p:cNvSpPr>
              <a:spLocks noChangeShapeType="1"/>
            </p:cNvSpPr>
            <p:nvPr/>
          </p:nvSpPr>
          <p:spPr bwMode="auto">
            <a:xfrm flipH="1">
              <a:off x="1636713" y="4824413"/>
              <a:ext cx="493713" cy="0"/>
            </a:xfrm>
            <a:prstGeom prst="line">
              <a:avLst/>
            </a:prstGeom>
            <a:grpFill/>
            <a:ln w="12700" cap="flat">
              <a:solidFill>
                <a:schemeClr val="accent1"/>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62" name="Line 135"/>
            <p:cNvSpPr>
              <a:spLocks noChangeShapeType="1"/>
            </p:cNvSpPr>
            <p:nvPr/>
          </p:nvSpPr>
          <p:spPr bwMode="auto">
            <a:xfrm>
              <a:off x="1639888" y="4824413"/>
              <a:ext cx="0" cy="207963"/>
            </a:xfrm>
            <a:prstGeom prst="line">
              <a:avLst/>
            </a:prstGeom>
            <a:grpFill/>
            <a:ln w="12700" cap="flat">
              <a:solidFill>
                <a:schemeClr val="accent1"/>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63" name="Line 136"/>
            <p:cNvSpPr>
              <a:spLocks noChangeShapeType="1"/>
            </p:cNvSpPr>
            <p:nvPr/>
          </p:nvSpPr>
          <p:spPr bwMode="auto">
            <a:xfrm>
              <a:off x="2132013" y="4824413"/>
              <a:ext cx="0" cy="207963"/>
            </a:xfrm>
            <a:prstGeom prst="line">
              <a:avLst/>
            </a:prstGeom>
            <a:grpFill/>
            <a:ln w="12700" cap="flat">
              <a:solidFill>
                <a:schemeClr val="accent1"/>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grpSp>
      <p:grpSp>
        <p:nvGrpSpPr>
          <p:cNvPr id="64" name="组合 63"/>
          <p:cNvGrpSpPr/>
          <p:nvPr/>
        </p:nvGrpSpPr>
        <p:grpSpPr>
          <a:xfrm>
            <a:off x="2994026" y="4437063"/>
            <a:ext cx="495300" cy="595313"/>
            <a:chOff x="2994026" y="4437063"/>
            <a:chExt cx="495300" cy="595313"/>
          </a:xfrm>
          <a:solidFill>
            <a:schemeClr val="tx1"/>
          </a:solidFill>
        </p:grpSpPr>
        <p:sp>
          <p:nvSpPr>
            <p:cNvPr id="65" name="Line 137"/>
            <p:cNvSpPr>
              <a:spLocks noChangeShapeType="1"/>
            </p:cNvSpPr>
            <p:nvPr/>
          </p:nvSpPr>
          <p:spPr bwMode="auto">
            <a:xfrm>
              <a:off x="3257551" y="4437063"/>
              <a:ext cx="0" cy="382588"/>
            </a:xfrm>
            <a:prstGeom prst="line">
              <a:avLst/>
            </a:prstGeom>
            <a:grpFill/>
            <a:ln w="12700" cap="flat">
              <a:solidFill>
                <a:schemeClr val="accent1"/>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66" name="Line 138"/>
            <p:cNvSpPr>
              <a:spLocks noChangeShapeType="1"/>
            </p:cNvSpPr>
            <p:nvPr/>
          </p:nvSpPr>
          <p:spPr bwMode="auto">
            <a:xfrm flipH="1">
              <a:off x="2994026" y="4824413"/>
              <a:ext cx="492125" cy="0"/>
            </a:xfrm>
            <a:prstGeom prst="line">
              <a:avLst/>
            </a:prstGeom>
            <a:grpFill/>
            <a:ln w="12700" cap="flat">
              <a:solidFill>
                <a:schemeClr val="accent1"/>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67" name="Line 139"/>
            <p:cNvSpPr>
              <a:spLocks noChangeShapeType="1"/>
            </p:cNvSpPr>
            <p:nvPr/>
          </p:nvSpPr>
          <p:spPr bwMode="auto">
            <a:xfrm>
              <a:off x="2997201" y="4824413"/>
              <a:ext cx="0" cy="207963"/>
            </a:xfrm>
            <a:prstGeom prst="line">
              <a:avLst/>
            </a:prstGeom>
            <a:grpFill/>
            <a:ln w="12700" cap="flat">
              <a:solidFill>
                <a:schemeClr val="accent1"/>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68" name="Line 140"/>
            <p:cNvSpPr>
              <a:spLocks noChangeShapeType="1"/>
            </p:cNvSpPr>
            <p:nvPr/>
          </p:nvSpPr>
          <p:spPr bwMode="auto">
            <a:xfrm>
              <a:off x="3489326" y="4824413"/>
              <a:ext cx="0" cy="207963"/>
            </a:xfrm>
            <a:prstGeom prst="line">
              <a:avLst/>
            </a:prstGeom>
            <a:grpFill/>
            <a:ln w="12700" cap="flat">
              <a:solidFill>
                <a:schemeClr val="accent1"/>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grpSp>
      <p:grpSp>
        <p:nvGrpSpPr>
          <p:cNvPr id="69" name="组合 68"/>
          <p:cNvGrpSpPr/>
          <p:nvPr/>
        </p:nvGrpSpPr>
        <p:grpSpPr>
          <a:xfrm>
            <a:off x="5734051" y="889000"/>
            <a:ext cx="1255713" cy="709613"/>
            <a:chOff x="5734051" y="889000"/>
            <a:chExt cx="1255713" cy="709613"/>
          </a:xfrm>
          <a:solidFill>
            <a:schemeClr val="bg2"/>
          </a:solidFill>
        </p:grpSpPr>
        <p:sp>
          <p:nvSpPr>
            <p:cNvPr id="70" name="Freeform 76"/>
            <p:cNvSpPr>
              <a:spLocks/>
            </p:cNvSpPr>
            <p:nvPr/>
          </p:nvSpPr>
          <p:spPr bwMode="auto">
            <a:xfrm>
              <a:off x="5734051" y="889000"/>
              <a:ext cx="1255713" cy="709613"/>
            </a:xfrm>
            <a:custGeom>
              <a:avLst/>
              <a:gdLst>
                <a:gd name="T0" fmla="*/ 78 w 1516"/>
                <a:gd name="T1" fmla="*/ 0 h 858"/>
                <a:gd name="T2" fmla="*/ 1439 w 1516"/>
                <a:gd name="T3" fmla="*/ 0 h 858"/>
                <a:gd name="T4" fmla="*/ 1516 w 1516"/>
                <a:gd name="T5" fmla="*/ 77 h 858"/>
                <a:gd name="T6" fmla="*/ 1516 w 1516"/>
                <a:gd name="T7" fmla="*/ 781 h 858"/>
                <a:gd name="T8" fmla="*/ 1439 w 1516"/>
                <a:gd name="T9" fmla="*/ 858 h 858"/>
                <a:gd name="T10" fmla="*/ 78 w 1516"/>
                <a:gd name="T11" fmla="*/ 858 h 858"/>
                <a:gd name="T12" fmla="*/ 0 w 1516"/>
                <a:gd name="T13" fmla="*/ 781 h 858"/>
                <a:gd name="T14" fmla="*/ 0 w 1516"/>
                <a:gd name="T15" fmla="*/ 77 h 858"/>
                <a:gd name="T16" fmla="*/ 78 w 1516"/>
                <a:gd name="T17" fmla="*/ 0 h 8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16" h="858">
                  <a:moveTo>
                    <a:pt x="78" y="0"/>
                  </a:moveTo>
                  <a:lnTo>
                    <a:pt x="1439" y="0"/>
                  </a:lnTo>
                  <a:cubicBezTo>
                    <a:pt x="1481" y="0"/>
                    <a:pt x="1516" y="35"/>
                    <a:pt x="1516" y="77"/>
                  </a:cubicBezTo>
                  <a:lnTo>
                    <a:pt x="1516" y="781"/>
                  </a:lnTo>
                  <a:cubicBezTo>
                    <a:pt x="1516" y="823"/>
                    <a:pt x="1481" y="858"/>
                    <a:pt x="1439" y="858"/>
                  </a:cubicBezTo>
                  <a:lnTo>
                    <a:pt x="78" y="858"/>
                  </a:lnTo>
                  <a:cubicBezTo>
                    <a:pt x="35" y="858"/>
                    <a:pt x="0" y="823"/>
                    <a:pt x="0" y="781"/>
                  </a:cubicBezTo>
                  <a:lnTo>
                    <a:pt x="0" y="77"/>
                  </a:lnTo>
                  <a:cubicBezTo>
                    <a:pt x="0" y="35"/>
                    <a:pt x="35" y="0"/>
                    <a:pt x="7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1" name="Rectangle 15"/>
            <p:cNvSpPr>
              <a:spLocks noChangeArrowheads="1"/>
            </p:cNvSpPr>
            <p:nvPr/>
          </p:nvSpPr>
          <p:spPr bwMode="auto">
            <a:xfrm>
              <a:off x="5919290" y="1085040"/>
              <a:ext cx="848615" cy="317531"/>
            </a:xfrm>
            <a:prstGeom prst="rect">
              <a:avLst/>
            </a:prstGeom>
            <a:grpFill/>
            <a:ln>
              <a:noFill/>
            </a:ln>
            <a:effectLst/>
            <a:extLst/>
          </p:spPr>
          <p:txBody>
            <a:bodyPr wrap="none" anchor="ctr"/>
            <a:lstStyle/>
            <a:p>
              <a:pPr algn="ctr"/>
              <a:r>
                <a:rPr lang="zh-CN" altLang="en-US" dirty="0" smtClean="0">
                  <a:solidFill>
                    <a:schemeClr val="accent2"/>
                  </a:solidFill>
                  <a:latin typeface="+mn-ea"/>
                  <a:ea typeface="+mn-ea"/>
                </a:rPr>
                <a:t>董事会</a:t>
              </a:r>
              <a:endParaRPr lang="zh-CN" altLang="en-US" dirty="0">
                <a:solidFill>
                  <a:schemeClr val="accent2"/>
                </a:solidFill>
                <a:latin typeface="+mn-ea"/>
                <a:ea typeface="+mn-ea"/>
              </a:endParaRPr>
            </a:p>
          </p:txBody>
        </p:sp>
      </p:grpSp>
      <p:grpSp>
        <p:nvGrpSpPr>
          <p:cNvPr id="72" name="组合 71"/>
          <p:cNvGrpSpPr/>
          <p:nvPr/>
        </p:nvGrpSpPr>
        <p:grpSpPr>
          <a:xfrm>
            <a:off x="3768726" y="1582738"/>
            <a:ext cx="1704975" cy="476250"/>
            <a:chOff x="3768726" y="1582738"/>
            <a:chExt cx="1704975" cy="476250"/>
          </a:xfrm>
          <a:solidFill>
            <a:schemeClr val="tx1"/>
          </a:solidFill>
        </p:grpSpPr>
        <p:sp>
          <p:nvSpPr>
            <p:cNvPr id="73" name="Freeform 78"/>
            <p:cNvSpPr>
              <a:spLocks/>
            </p:cNvSpPr>
            <p:nvPr/>
          </p:nvSpPr>
          <p:spPr bwMode="auto">
            <a:xfrm>
              <a:off x="3768726" y="1582738"/>
              <a:ext cx="1704975" cy="476250"/>
            </a:xfrm>
            <a:custGeom>
              <a:avLst/>
              <a:gdLst>
                <a:gd name="T0" fmla="*/ 52 w 2060"/>
                <a:gd name="T1" fmla="*/ 0 h 575"/>
                <a:gd name="T2" fmla="*/ 2008 w 2060"/>
                <a:gd name="T3" fmla="*/ 0 h 575"/>
                <a:gd name="T4" fmla="*/ 2060 w 2060"/>
                <a:gd name="T5" fmla="*/ 52 h 575"/>
                <a:gd name="T6" fmla="*/ 2060 w 2060"/>
                <a:gd name="T7" fmla="*/ 523 h 575"/>
                <a:gd name="T8" fmla="*/ 2008 w 2060"/>
                <a:gd name="T9" fmla="*/ 575 h 575"/>
                <a:gd name="T10" fmla="*/ 52 w 2060"/>
                <a:gd name="T11" fmla="*/ 575 h 575"/>
                <a:gd name="T12" fmla="*/ 0 w 2060"/>
                <a:gd name="T13" fmla="*/ 523 h 575"/>
                <a:gd name="T14" fmla="*/ 0 w 2060"/>
                <a:gd name="T15" fmla="*/ 52 h 575"/>
                <a:gd name="T16" fmla="*/ 52 w 2060"/>
                <a:gd name="T17" fmla="*/ 0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60" h="575">
                  <a:moveTo>
                    <a:pt x="52" y="0"/>
                  </a:moveTo>
                  <a:lnTo>
                    <a:pt x="2008" y="0"/>
                  </a:lnTo>
                  <a:cubicBezTo>
                    <a:pt x="2036" y="0"/>
                    <a:pt x="2060" y="23"/>
                    <a:pt x="2060" y="52"/>
                  </a:cubicBezTo>
                  <a:lnTo>
                    <a:pt x="2060" y="523"/>
                  </a:lnTo>
                  <a:cubicBezTo>
                    <a:pt x="2060" y="552"/>
                    <a:pt x="2036" y="575"/>
                    <a:pt x="2008" y="575"/>
                  </a:cubicBezTo>
                  <a:lnTo>
                    <a:pt x="52" y="575"/>
                  </a:lnTo>
                  <a:cubicBezTo>
                    <a:pt x="24" y="575"/>
                    <a:pt x="0" y="552"/>
                    <a:pt x="0" y="523"/>
                  </a:cubicBezTo>
                  <a:lnTo>
                    <a:pt x="0" y="52"/>
                  </a:lnTo>
                  <a:cubicBezTo>
                    <a:pt x="0" y="23"/>
                    <a:pt x="24" y="0"/>
                    <a:pt x="5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4" name="Rectangle 15"/>
            <p:cNvSpPr>
              <a:spLocks noChangeArrowheads="1"/>
            </p:cNvSpPr>
            <p:nvPr/>
          </p:nvSpPr>
          <p:spPr bwMode="auto">
            <a:xfrm>
              <a:off x="3894138" y="1666931"/>
              <a:ext cx="1492250" cy="317531"/>
            </a:xfrm>
            <a:prstGeom prst="rect">
              <a:avLst/>
            </a:prstGeom>
            <a:grpFill/>
            <a:ln>
              <a:noFill/>
            </a:ln>
            <a:effectLst/>
            <a:extLst/>
          </p:spPr>
          <p:txBody>
            <a:bodyPr wrap="none" anchor="ctr"/>
            <a:lstStyle/>
            <a:p>
              <a:pPr algn="ctr"/>
              <a:r>
                <a:rPr lang="zh-CN" altLang="en-US" sz="1600" dirty="0" smtClean="0">
                  <a:solidFill>
                    <a:schemeClr val="accent2"/>
                  </a:solidFill>
                  <a:latin typeface="+mn-ea"/>
                  <a:ea typeface="+mn-ea"/>
                </a:rPr>
                <a:t>特许授权合作伙伴</a:t>
              </a:r>
              <a:endParaRPr lang="zh-CN" altLang="en-US" sz="1600" dirty="0">
                <a:solidFill>
                  <a:schemeClr val="accent2"/>
                </a:solidFill>
                <a:latin typeface="+mn-ea"/>
                <a:ea typeface="+mn-ea"/>
              </a:endParaRPr>
            </a:p>
          </p:txBody>
        </p:sp>
      </p:grpSp>
      <p:grpSp>
        <p:nvGrpSpPr>
          <p:cNvPr id="75" name="组合 74"/>
          <p:cNvGrpSpPr/>
          <p:nvPr/>
        </p:nvGrpSpPr>
        <p:grpSpPr>
          <a:xfrm>
            <a:off x="7375526" y="1582738"/>
            <a:ext cx="1704975" cy="476250"/>
            <a:chOff x="7375526" y="1582738"/>
            <a:chExt cx="1704975" cy="476250"/>
          </a:xfrm>
          <a:solidFill>
            <a:schemeClr val="tx1"/>
          </a:solidFill>
        </p:grpSpPr>
        <p:sp>
          <p:nvSpPr>
            <p:cNvPr id="76" name="Freeform 141"/>
            <p:cNvSpPr>
              <a:spLocks/>
            </p:cNvSpPr>
            <p:nvPr/>
          </p:nvSpPr>
          <p:spPr bwMode="auto">
            <a:xfrm>
              <a:off x="7375526" y="1582738"/>
              <a:ext cx="1704975" cy="476250"/>
            </a:xfrm>
            <a:custGeom>
              <a:avLst/>
              <a:gdLst>
                <a:gd name="T0" fmla="*/ 52 w 2060"/>
                <a:gd name="T1" fmla="*/ 0 h 575"/>
                <a:gd name="T2" fmla="*/ 2008 w 2060"/>
                <a:gd name="T3" fmla="*/ 0 h 575"/>
                <a:gd name="T4" fmla="*/ 2060 w 2060"/>
                <a:gd name="T5" fmla="*/ 52 h 575"/>
                <a:gd name="T6" fmla="*/ 2060 w 2060"/>
                <a:gd name="T7" fmla="*/ 523 h 575"/>
                <a:gd name="T8" fmla="*/ 2008 w 2060"/>
                <a:gd name="T9" fmla="*/ 575 h 575"/>
                <a:gd name="T10" fmla="*/ 52 w 2060"/>
                <a:gd name="T11" fmla="*/ 575 h 575"/>
                <a:gd name="T12" fmla="*/ 0 w 2060"/>
                <a:gd name="T13" fmla="*/ 523 h 575"/>
                <a:gd name="T14" fmla="*/ 0 w 2060"/>
                <a:gd name="T15" fmla="*/ 52 h 575"/>
                <a:gd name="T16" fmla="*/ 52 w 2060"/>
                <a:gd name="T17" fmla="*/ 0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60" h="575">
                  <a:moveTo>
                    <a:pt x="52" y="0"/>
                  </a:moveTo>
                  <a:lnTo>
                    <a:pt x="2008" y="0"/>
                  </a:lnTo>
                  <a:cubicBezTo>
                    <a:pt x="2037" y="0"/>
                    <a:pt x="2060" y="23"/>
                    <a:pt x="2060" y="52"/>
                  </a:cubicBezTo>
                  <a:lnTo>
                    <a:pt x="2060" y="523"/>
                  </a:lnTo>
                  <a:cubicBezTo>
                    <a:pt x="2060" y="552"/>
                    <a:pt x="2036" y="575"/>
                    <a:pt x="2008" y="575"/>
                  </a:cubicBezTo>
                  <a:lnTo>
                    <a:pt x="52" y="575"/>
                  </a:lnTo>
                  <a:cubicBezTo>
                    <a:pt x="24" y="575"/>
                    <a:pt x="0" y="552"/>
                    <a:pt x="0" y="523"/>
                  </a:cubicBezTo>
                  <a:lnTo>
                    <a:pt x="0" y="52"/>
                  </a:lnTo>
                  <a:cubicBezTo>
                    <a:pt x="0" y="23"/>
                    <a:pt x="24" y="0"/>
                    <a:pt x="5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7" name="Rectangle 15"/>
            <p:cNvSpPr>
              <a:spLocks noChangeArrowheads="1"/>
            </p:cNvSpPr>
            <p:nvPr/>
          </p:nvSpPr>
          <p:spPr bwMode="auto">
            <a:xfrm>
              <a:off x="7492362" y="1666931"/>
              <a:ext cx="1492250" cy="317531"/>
            </a:xfrm>
            <a:prstGeom prst="rect">
              <a:avLst/>
            </a:prstGeom>
            <a:grpFill/>
            <a:ln>
              <a:noFill/>
            </a:ln>
            <a:effectLst/>
            <a:extLst/>
          </p:spPr>
          <p:txBody>
            <a:bodyPr wrap="none" anchor="ctr"/>
            <a:lstStyle/>
            <a:p>
              <a:pPr algn="ctr"/>
              <a:r>
                <a:rPr lang="zh-CN" altLang="en-US" sz="1600" dirty="0" smtClean="0">
                  <a:solidFill>
                    <a:schemeClr val="accent2"/>
                  </a:solidFill>
                  <a:latin typeface="+mn-ea"/>
                  <a:ea typeface="+mn-ea"/>
                </a:rPr>
                <a:t>法务部</a:t>
              </a:r>
              <a:endParaRPr lang="zh-CN" altLang="en-US" sz="1600" dirty="0">
                <a:solidFill>
                  <a:schemeClr val="accent2"/>
                </a:solidFill>
                <a:latin typeface="+mn-ea"/>
                <a:ea typeface="+mn-ea"/>
              </a:endParaRPr>
            </a:p>
          </p:txBody>
        </p:sp>
      </p:grpSp>
      <p:grpSp>
        <p:nvGrpSpPr>
          <p:cNvPr id="78" name="组合 77"/>
          <p:cNvGrpSpPr/>
          <p:nvPr/>
        </p:nvGrpSpPr>
        <p:grpSpPr>
          <a:xfrm>
            <a:off x="5867401" y="1936750"/>
            <a:ext cx="990600" cy="560388"/>
            <a:chOff x="5867401" y="1936750"/>
            <a:chExt cx="990600" cy="560388"/>
          </a:xfrm>
          <a:solidFill>
            <a:schemeClr val="tx1"/>
          </a:solidFill>
        </p:grpSpPr>
        <p:sp>
          <p:nvSpPr>
            <p:cNvPr id="79" name="Freeform 77"/>
            <p:cNvSpPr>
              <a:spLocks/>
            </p:cNvSpPr>
            <p:nvPr/>
          </p:nvSpPr>
          <p:spPr bwMode="auto">
            <a:xfrm>
              <a:off x="5867401" y="1936750"/>
              <a:ext cx="990600" cy="560388"/>
            </a:xfrm>
            <a:custGeom>
              <a:avLst/>
              <a:gdLst>
                <a:gd name="T0" fmla="*/ 61 w 1196"/>
                <a:gd name="T1" fmla="*/ 0 h 677"/>
                <a:gd name="T2" fmla="*/ 1135 w 1196"/>
                <a:gd name="T3" fmla="*/ 0 h 677"/>
                <a:gd name="T4" fmla="*/ 1196 w 1196"/>
                <a:gd name="T5" fmla="*/ 61 h 677"/>
                <a:gd name="T6" fmla="*/ 1196 w 1196"/>
                <a:gd name="T7" fmla="*/ 616 h 677"/>
                <a:gd name="T8" fmla="*/ 1135 w 1196"/>
                <a:gd name="T9" fmla="*/ 677 h 677"/>
                <a:gd name="T10" fmla="*/ 61 w 1196"/>
                <a:gd name="T11" fmla="*/ 677 h 677"/>
                <a:gd name="T12" fmla="*/ 0 w 1196"/>
                <a:gd name="T13" fmla="*/ 616 h 677"/>
                <a:gd name="T14" fmla="*/ 0 w 1196"/>
                <a:gd name="T15" fmla="*/ 61 h 677"/>
                <a:gd name="T16" fmla="*/ 61 w 1196"/>
                <a:gd name="T17" fmla="*/ 0 h 6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96" h="677">
                  <a:moveTo>
                    <a:pt x="61" y="0"/>
                  </a:moveTo>
                  <a:lnTo>
                    <a:pt x="1135" y="0"/>
                  </a:lnTo>
                  <a:cubicBezTo>
                    <a:pt x="1169" y="0"/>
                    <a:pt x="1196" y="28"/>
                    <a:pt x="1196" y="61"/>
                  </a:cubicBezTo>
                  <a:lnTo>
                    <a:pt x="1196" y="616"/>
                  </a:lnTo>
                  <a:cubicBezTo>
                    <a:pt x="1196" y="650"/>
                    <a:pt x="1169" y="677"/>
                    <a:pt x="1135" y="677"/>
                  </a:cubicBezTo>
                  <a:lnTo>
                    <a:pt x="61" y="677"/>
                  </a:lnTo>
                  <a:cubicBezTo>
                    <a:pt x="28" y="677"/>
                    <a:pt x="0" y="650"/>
                    <a:pt x="0" y="616"/>
                  </a:cubicBezTo>
                  <a:lnTo>
                    <a:pt x="0" y="61"/>
                  </a:lnTo>
                  <a:cubicBezTo>
                    <a:pt x="0" y="28"/>
                    <a:pt x="28" y="0"/>
                    <a:pt x="6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80" name="Rectangle 15"/>
            <p:cNvSpPr>
              <a:spLocks noChangeArrowheads="1"/>
            </p:cNvSpPr>
            <p:nvPr/>
          </p:nvSpPr>
          <p:spPr bwMode="auto">
            <a:xfrm>
              <a:off x="5919290" y="2035066"/>
              <a:ext cx="848615" cy="317531"/>
            </a:xfrm>
            <a:prstGeom prst="rect">
              <a:avLst/>
            </a:prstGeom>
            <a:grpFill/>
            <a:ln>
              <a:noFill/>
            </a:ln>
            <a:effectLst/>
            <a:extLst/>
          </p:spPr>
          <p:txBody>
            <a:bodyPr wrap="none" anchor="ctr"/>
            <a:lstStyle/>
            <a:p>
              <a:pPr algn="ctr"/>
              <a:r>
                <a:rPr lang="zh-CN" altLang="en-US" dirty="0" smtClean="0">
                  <a:solidFill>
                    <a:schemeClr val="accent2"/>
                  </a:solidFill>
                  <a:latin typeface="+mn-ea"/>
                  <a:ea typeface="+mn-ea"/>
                </a:rPr>
                <a:t>总经理</a:t>
              </a:r>
              <a:endParaRPr lang="zh-CN" altLang="en-US" dirty="0">
                <a:solidFill>
                  <a:schemeClr val="accent2"/>
                </a:solidFill>
                <a:latin typeface="+mn-ea"/>
                <a:ea typeface="+mn-ea"/>
              </a:endParaRPr>
            </a:p>
          </p:txBody>
        </p:sp>
      </p:grpSp>
      <p:grpSp>
        <p:nvGrpSpPr>
          <p:cNvPr id="81" name="组合 80"/>
          <p:cNvGrpSpPr/>
          <p:nvPr/>
        </p:nvGrpSpPr>
        <p:grpSpPr>
          <a:xfrm>
            <a:off x="1593851" y="2887663"/>
            <a:ext cx="628650" cy="436563"/>
            <a:chOff x="1593851" y="2887663"/>
            <a:chExt cx="628650" cy="436563"/>
          </a:xfrm>
        </p:grpSpPr>
        <p:sp>
          <p:nvSpPr>
            <p:cNvPr id="82" name="Freeform 81"/>
            <p:cNvSpPr>
              <a:spLocks/>
            </p:cNvSpPr>
            <p:nvPr/>
          </p:nvSpPr>
          <p:spPr bwMode="auto">
            <a:xfrm>
              <a:off x="1593851" y="2887663"/>
              <a:ext cx="628650" cy="436563"/>
            </a:xfrm>
            <a:custGeom>
              <a:avLst/>
              <a:gdLst>
                <a:gd name="T0" fmla="*/ 33 w 758"/>
                <a:gd name="T1" fmla="*/ 0 h 529"/>
                <a:gd name="T2" fmla="*/ 725 w 758"/>
                <a:gd name="T3" fmla="*/ 0 h 529"/>
                <a:gd name="T4" fmla="*/ 758 w 758"/>
                <a:gd name="T5" fmla="*/ 34 h 529"/>
                <a:gd name="T6" fmla="*/ 758 w 758"/>
                <a:gd name="T7" fmla="*/ 496 h 529"/>
                <a:gd name="T8" fmla="*/ 725 w 758"/>
                <a:gd name="T9" fmla="*/ 529 h 529"/>
                <a:gd name="T10" fmla="*/ 33 w 758"/>
                <a:gd name="T11" fmla="*/ 529 h 529"/>
                <a:gd name="T12" fmla="*/ 0 w 758"/>
                <a:gd name="T13" fmla="*/ 496 h 529"/>
                <a:gd name="T14" fmla="*/ 0 w 758"/>
                <a:gd name="T15" fmla="*/ 34 h 529"/>
                <a:gd name="T16" fmla="*/ 33 w 758"/>
                <a:gd name="T17" fmla="*/ 0 h 5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8" h="529">
                  <a:moveTo>
                    <a:pt x="33" y="0"/>
                  </a:moveTo>
                  <a:lnTo>
                    <a:pt x="725" y="0"/>
                  </a:lnTo>
                  <a:cubicBezTo>
                    <a:pt x="743" y="0"/>
                    <a:pt x="758" y="15"/>
                    <a:pt x="758" y="34"/>
                  </a:cubicBezTo>
                  <a:lnTo>
                    <a:pt x="758" y="496"/>
                  </a:lnTo>
                  <a:cubicBezTo>
                    <a:pt x="758" y="514"/>
                    <a:pt x="743" y="529"/>
                    <a:pt x="725" y="529"/>
                  </a:cubicBezTo>
                  <a:lnTo>
                    <a:pt x="33" y="529"/>
                  </a:lnTo>
                  <a:cubicBezTo>
                    <a:pt x="15" y="529"/>
                    <a:pt x="0" y="514"/>
                    <a:pt x="0" y="496"/>
                  </a:cubicBezTo>
                  <a:lnTo>
                    <a:pt x="0" y="34"/>
                  </a:lnTo>
                  <a:cubicBezTo>
                    <a:pt x="0" y="15"/>
                    <a:pt x="15" y="0"/>
                    <a:pt x="33" y="0"/>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83" name="Rectangle 15"/>
            <p:cNvSpPr>
              <a:spLocks noChangeArrowheads="1"/>
            </p:cNvSpPr>
            <p:nvPr/>
          </p:nvSpPr>
          <p:spPr bwMode="auto">
            <a:xfrm>
              <a:off x="1618635" y="2954205"/>
              <a:ext cx="558450" cy="317531"/>
            </a:xfrm>
            <a:prstGeom prst="rect">
              <a:avLst/>
            </a:prstGeom>
            <a:noFill/>
            <a:ln>
              <a:noFill/>
            </a:ln>
            <a:effectLst/>
            <a:extLst/>
          </p:spPr>
          <p:txBody>
            <a:bodyPr wrap="none" anchor="ctr"/>
            <a:lstStyle/>
            <a:p>
              <a:pPr algn="ctr"/>
              <a:r>
                <a:rPr lang="zh-CN" altLang="en-US" sz="1400" dirty="0" smtClean="0">
                  <a:solidFill>
                    <a:schemeClr val="accent2"/>
                  </a:solidFill>
                  <a:latin typeface="+mn-ea"/>
                  <a:ea typeface="+mn-ea"/>
                </a:rPr>
                <a:t>市场部</a:t>
              </a:r>
              <a:endParaRPr lang="en-US" altLang="zh-CN" sz="1400" dirty="0" smtClean="0">
                <a:solidFill>
                  <a:schemeClr val="accent2"/>
                </a:solidFill>
                <a:latin typeface="+mn-ea"/>
                <a:ea typeface="+mn-ea"/>
              </a:endParaRPr>
            </a:p>
            <a:p>
              <a:pPr algn="ctr"/>
              <a:r>
                <a:rPr lang="zh-CN" altLang="en-US" sz="1400" dirty="0" smtClean="0">
                  <a:solidFill>
                    <a:schemeClr val="accent2"/>
                  </a:solidFill>
                  <a:latin typeface="+mn-ea"/>
                  <a:ea typeface="+mn-ea"/>
                </a:rPr>
                <a:t>经理</a:t>
              </a:r>
              <a:endParaRPr lang="zh-CN" altLang="en-US" sz="1400" dirty="0">
                <a:solidFill>
                  <a:schemeClr val="accent2"/>
                </a:solidFill>
                <a:latin typeface="+mn-ea"/>
                <a:ea typeface="+mn-ea"/>
              </a:endParaRPr>
            </a:p>
          </p:txBody>
        </p:sp>
      </p:grpSp>
      <p:grpSp>
        <p:nvGrpSpPr>
          <p:cNvPr id="84" name="组合 83"/>
          <p:cNvGrpSpPr/>
          <p:nvPr/>
        </p:nvGrpSpPr>
        <p:grpSpPr>
          <a:xfrm>
            <a:off x="5357813" y="2968625"/>
            <a:ext cx="1831975" cy="317942"/>
            <a:chOff x="5357813" y="2968625"/>
            <a:chExt cx="1831975" cy="317942"/>
          </a:xfrm>
        </p:grpSpPr>
        <p:sp>
          <p:nvSpPr>
            <p:cNvPr id="85" name="Freeform 79"/>
            <p:cNvSpPr>
              <a:spLocks/>
            </p:cNvSpPr>
            <p:nvPr/>
          </p:nvSpPr>
          <p:spPr bwMode="auto">
            <a:xfrm>
              <a:off x="5357813" y="2968625"/>
              <a:ext cx="1831975" cy="307975"/>
            </a:xfrm>
            <a:custGeom>
              <a:avLst/>
              <a:gdLst>
                <a:gd name="T0" fmla="*/ 34 w 2214"/>
                <a:gd name="T1" fmla="*/ 0 h 372"/>
                <a:gd name="T2" fmla="*/ 2181 w 2214"/>
                <a:gd name="T3" fmla="*/ 0 h 372"/>
                <a:gd name="T4" fmla="*/ 2214 w 2214"/>
                <a:gd name="T5" fmla="*/ 34 h 372"/>
                <a:gd name="T6" fmla="*/ 2214 w 2214"/>
                <a:gd name="T7" fmla="*/ 338 h 372"/>
                <a:gd name="T8" fmla="*/ 2181 w 2214"/>
                <a:gd name="T9" fmla="*/ 372 h 372"/>
                <a:gd name="T10" fmla="*/ 34 w 2214"/>
                <a:gd name="T11" fmla="*/ 372 h 372"/>
                <a:gd name="T12" fmla="*/ 0 w 2214"/>
                <a:gd name="T13" fmla="*/ 338 h 372"/>
                <a:gd name="T14" fmla="*/ 0 w 2214"/>
                <a:gd name="T15" fmla="*/ 34 h 372"/>
                <a:gd name="T16" fmla="*/ 34 w 2214"/>
                <a:gd name="T17"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14" h="372">
                  <a:moveTo>
                    <a:pt x="34" y="0"/>
                  </a:moveTo>
                  <a:lnTo>
                    <a:pt x="2181" y="0"/>
                  </a:lnTo>
                  <a:cubicBezTo>
                    <a:pt x="2199" y="0"/>
                    <a:pt x="2214" y="15"/>
                    <a:pt x="2214" y="34"/>
                  </a:cubicBezTo>
                  <a:lnTo>
                    <a:pt x="2214" y="338"/>
                  </a:lnTo>
                  <a:cubicBezTo>
                    <a:pt x="2214" y="357"/>
                    <a:pt x="2199" y="372"/>
                    <a:pt x="2181" y="372"/>
                  </a:cubicBezTo>
                  <a:lnTo>
                    <a:pt x="34" y="372"/>
                  </a:lnTo>
                  <a:cubicBezTo>
                    <a:pt x="15" y="372"/>
                    <a:pt x="0" y="357"/>
                    <a:pt x="0" y="338"/>
                  </a:cubicBezTo>
                  <a:lnTo>
                    <a:pt x="0" y="34"/>
                  </a:lnTo>
                  <a:cubicBezTo>
                    <a:pt x="0" y="15"/>
                    <a:pt x="15" y="0"/>
                    <a:pt x="34" y="0"/>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86" name="Rectangle 15"/>
            <p:cNvSpPr>
              <a:spLocks noChangeArrowheads="1"/>
            </p:cNvSpPr>
            <p:nvPr/>
          </p:nvSpPr>
          <p:spPr bwMode="auto">
            <a:xfrm>
              <a:off x="5386437" y="2969036"/>
              <a:ext cx="1706513" cy="317531"/>
            </a:xfrm>
            <a:prstGeom prst="rect">
              <a:avLst/>
            </a:prstGeom>
            <a:noFill/>
            <a:ln>
              <a:noFill/>
            </a:ln>
            <a:effectLst/>
            <a:extLst/>
          </p:spPr>
          <p:txBody>
            <a:bodyPr wrap="none" anchor="ctr"/>
            <a:lstStyle/>
            <a:p>
              <a:pPr algn="ctr"/>
              <a:r>
                <a:rPr lang="zh-CN" altLang="en-US" sz="1400" dirty="0" smtClean="0">
                  <a:solidFill>
                    <a:schemeClr val="accent2"/>
                  </a:solidFill>
                  <a:latin typeface="+mn-ea"/>
                  <a:ea typeface="+mn-ea"/>
                </a:rPr>
                <a:t>某某公司</a:t>
              </a:r>
              <a:endParaRPr lang="zh-CN" altLang="en-US" sz="1400" dirty="0">
                <a:solidFill>
                  <a:schemeClr val="accent2"/>
                </a:solidFill>
                <a:latin typeface="+mn-ea"/>
                <a:ea typeface="+mn-ea"/>
              </a:endParaRPr>
            </a:p>
          </p:txBody>
        </p:sp>
      </p:grpSp>
      <p:grpSp>
        <p:nvGrpSpPr>
          <p:cNvPr id="87" name="组合 86"/>
          <p:cNvGrpSpPr/>
          <p:nvPr/>
        </p:nvGrpSpPr>
        <p:grpSpPr>
          <a:xfrm>
            <a:off x="8778876" y="2968625"/>
            <a:ext cx="1833563" cy="317942"/>
            <a:chOff x="8778876" y="2968625"/>
            <a:chExt cx="1833563" cy="317942"/>
          </a:xfrm>
        </p:grpSpPr>
        <p:sp>
          <p:nvSpPr>
            <p:cNvPr id="88" name="Freeform 80"/>
            <p:cNvSpPr>
              <a:spLocks/>
            </p:cNvSpPr>
            <p:nvPr/>
          </p:nvSpPr>
          <p:spPr bwMode="auto">
            <a:xfrm>
              <a:off x="8778876" y="2968625"/>
              <a:ext cx="1833563" cy="307975"/>
            </a:xfrm>
            <a:custGeom>
              <a:avLst/>
              <a:gdLst>
                <a:gd name="T0" fmla="*/ 34 w 2214"/>
                <a:gd name="T1" fmla="*/ 0 h 372"/>
                <a:gd name="T2" fmla="*/ 2181 w 2214"/>
                <a:gd name="T3" fmla="*/ 0 h 372"/>
                <a:gd name="T4" fmla="*/ 2214 w 2214"/>
                <a:gd name="T5" fmla="*/ 34 h 372"/>
                <a:gd name="T6" fmla="*/ 2214 w 2214"/>
                <a:gd name="T7" fmla="*/ 338 h 372"/>
                <a:gd name="T8" fmla="*/ 2181 w 2214"/>
                <a:gd name="T9" fmla="*/ 372 h 372"/>
                <a:gd name="T10" fmla="*/ 34 w 2214"/>
                <a:gd name="T11" fmla="*/ 372 h 372"/>
                <a:gd name="T12" fmla="*/ 0 w 2214"/>
                <a:gd name="T13" fmla="*/ 338 h 372"/>
                <a:gd name="T14" fmla="*/ 0 w 2214"/>
                <a:gd name="T15" fmla="*/ 34 h 372"/>
                <a:gd name="T16" fmla="*/ 34 w 2214"/>
                <a:gd name="T17"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14" h="372">
                  <a:moveTo>
                    <a:pt x="34" y="0"/>
                  </a:moveTo>
                  <a:lnTo>
                    <a:pt x="2181" y="0"/>
                  </a:lnTo>
                  <a:cubicBezTo>
                    <a:pt x="2199" y="0"/>
                    <a:pt x="2214" y="15"/>
                    <a:pt x="2214" y="34"/>
                  </a:cubicBezTo>
                  <a:lnTo>
                    <a:pt x="2214" y="338"/>
                  </a:lnTo>
                  <a:cubicBezTo>
                    <a:pt x="2214" y="357"/>
                    <a:pt x="2199" y="372"/>
                    <a:pt x="2181" y="372"/>
                  </a:cubicBezTo>
                  <a:lnTo>
                    <a:pt x="34" y="372"/>
                  </a:lnTo>
                  <a:cubicBezTo>
                    <a:pt x="15" y="372"/>
                    <a:pt x="0" y="357"/>
                    <a:pt x="0" y="338"/>
                  </a:cubicBezTo>
                  <a:lnTo>
                    <a:pt x="0" y="34"/>
                  </a:lnTo>
                  <a:cubicBezTo>
                    <a:pt x="0" y="15"/>
                    <a:pt x="15" y="0"/>
                    <a:pt x="34" y="0"/>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89" name="Rectangle 15"/>
            <p:cNvSpPr>
              <a:spLocks noChangeArrowheads="1"/>
            </p:cNvSpPr>
            <p:nvPr/>
          </p:nvSpPr>
          <p:spPr bwMode="auto">
            <a:xfrm>
              <a:off x="8820969" y="2969036"/>
              <a:ext cx="1706513" cy="317531"/>
            </a:xfrm>
            <a:prstGeom prst="rect">
              <a:avLst/>
            </a:prstGeom>
            <a:noFill/>
            <a:ln>
              <a:noFill/>
            </a:ln>
            <a:effectLst/>
            <a:extLst/>
          </p:spPr>
          <p:txBody>
            <a:bodyPr wrap="none" anchor="ctr"/>
            <a:lstStyle/>
            <a:p>
              <a:pPr algn="ctr"/>
              <a:r>
                <a:rPr lang="zh-CN" altLang="en-US" sz="1400" dirty="0" smtClean="0">
                  <a:solidFill>
                    <a:schemeClr val="accent2"/>
                  </a:solidFill>
                  <a:latin typeface="+mn-ea"/>
                  <a:ea typeface="+mn-ea"/>
                </a:rPr>
                <a:t>深圳起点科技有限公司</a:t>
              </a:r>
              <a:endParaRPr lang="zh-CN" altLang="en-US" sz="1400" dirty="0">
                <a:solidFill>
                  <a:schemeClr val="accent2"/>
                </a:solidFill>
                <a:latin typeface="+mn-ea"/>
                <a:ea typeface="+mn-ea"/>
              </a:endParaRPr>
            </a:p>
          </p:txBody>
        </p:sp>
      </p:grpSp>
      <p:grpSp>
        <p:nvGrpSpPr>
          <p:cNvPr id="90" name="组合 89"/>
          <p:cNvGrpSpPr/>
          <p:nvPr/>
        </p:nvGrpSpPr>
        <p:grpSpPr>
          <a:xfrm>
            <a:off x="1698086" y="3324225"/>
            <a:ext cx="400110" cy="1109663"/>
            <a:chOff x="1698086" y="3324225"/>
            <a:chExt cx="400110" cy="1109663"/>
          </a:xfrm>
          <a:solidFill>
            <a:schemeClr val="tx1"/>
          </a:solidFill>
        </p:grpSpPr>
        <p:sp>
          <p:nvSpPr>
            <p:cNvPr id="91" name="Freeform 82"/>
            <p:cNvSpPr>
              <a:spLocks/>
            </p:cNvSpPr>
            <p:nvPr/>
          </p:nvSpPr>
          <p:spPr bwMode="auto">
            <a:xfrm>
              <a:off x="1749426" y="3494088"/>
              <a:ext cx="307975" cy="939800"/>
            </a:xfrm>
            <a:custGeom>
              <a:avLst/>
              <a:gdLst>
                <a:gd name="T0" fmla="*/ 372 w 372"/>
                <a:gd name="T1" fmla="*/ 34 h 1135"/>
                <a:gd name="T2" fmla="*/ 372 w 372"/>
                <a:gd name="T3" fmla="*/ 1102 h 1135"/>
                <a:gd name="T4" fmla="*/ 338 w 372"/>
                <a:gd name="T5" fmla="*/ 1135 h 1135"/>
                <a:gd name="T6" fmla="*/ 34 w 372"/>
                <a:gd name="T7" fmla="*/ 1135 h 1135"/>
                <a:gd name="T8" fmla="*/ 0 w 372"/>
                <a:gd name="T9" fmla="*/ 1102 h 1135"/>
                <a:gd name="T10" fmla="*/ 0 w 372"/>
                <a:gd name="T11" fmla="*/ 34 h 1135"/>
                <a:gd name="T12" fmla="*/ 34 w 372"/>
                <a:gd name="T13" fmla="*/ 0 h 1135"/>
                <a:gd name="T14" fmla="*/ 338 w 372"/>
                <a:gd name="T15" fmla="*/ 0 h 1135"/>
                <a:gd name="T16" fmla="*/ 372 w 372"/>
                <a:gd name="T17" fmla="*/ 34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135">
                  <a:moveTo>
                    <a:pt x="372" y="34"/>
                  </a:moveTo>
                  <a:lnTo>
                    <a:pt x="372" y="1102"/>
                  </a:lnTo>
                  <a:cubicBezTo>
                    <a:pt x="372" y="1120"/>
                    <a:pt x="357" y="1135"/>
                    <a:pt x="338" y="1135"/>
                  </a:cubicBezTo>
                  <a:lnTo>
                    <a:pt x="34" y="1135"/>
                  </a:lnTo>
                  <a:cubicBezTo>
                    <a:pt x="15" y="1135"/>
                    <a:pt x="0" y="1120"/>
                    <a:pt x="0" y="1102"/>
                  </a:cubicBezTo>
                  <a:lnTo>
                    <a:pt x="0" y="34"/>
                  </a:lnTo>
                  <a:cubicBezTo>
                    <a:pt x="0" y="16"/>
                    <a:pt x="15" y="0"/>
                    <a:pt x="34" y="0"/>
                  </a:cubicBezTo>
                  <a:lnTo>
                    <a:pt x="338" y="0"/>
                  </a:lnTo>
                  <a:cubicBezTo>
                    <a:pt x="357" y="0"/>
                    <a:pt x="372" y="16"/>
                    <a:pt x="372" y="3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92" name="Line 113"/>
            <p:cNvSpPr>
              <a:spLocks noChangeShapeType="1"/>
            </p:cNvSpPr>
            <p:nvPr/>
          </p:nvSpPr>
          <p:spPr bwMode="auto">
            <a:xfrm>
              <a:off x="1901826" y="3324225"/>
              <a:ext cx="0" cy="174625"/>
            </a:xfrm>
            <a:prstGeom prst="line">
              <a:avLst/>
            </a:prstGeom>
            <a:grpFill/>
            <a:ln w="12700" cap="flat">
              <a:solidFill>
                <a:schemeClr val="accent1"/>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93" name="TextBox 92"/>
            <p:cNvSpPr txBox="1"/>
            <p:nvPr/>
          </p:nvSpPr>
          <p:spPr>
            <a:xfrm>
              <a:off x="1698086" y="3554682"/>
              <a:ext cx="400110" cy="630942"/>
            </a:xfrm>
            <a:prstGeom prst="rect">
              <a:avLst/>
            </a:prstGeom>
            <a:noFill/>
          </p:spPr>
          <p:txBody>
            <a:bodyPr vert="eaVert" wrap="none" rtlCol="0">
              <a:spAutoFit/>
            </a:bodyPr>
            <a:lstStyle/>
            <a:p>
              <a:r>
                <a:rPr lang="zh-CN" altLang="en-US" sz="1400" dirty="0" smtClean="0">
                  <a:solidFill>
                    <a:schemeClr val="accent2"/>
                  </a:solidFill>
                  <a:latin typeface="+mn-ea"/>
                  <a:ea typeface="+mn-ea"/>
                </a:rPr>
                <a:t>市场部</a:t>
              </a:r>
              <a:endParaRPr lang="zh-CN" altLang="en-US" sz="1400" dirty="0">
                <a:solidFill>
                  <a:schemeClr val="accent2"/>
                </a:solidFill>
                <a:latin typeface="+mn-ea"/>
                <a:ea typeface="+mn-ea"/>
              </a:endParaRPr>
            </a:p>
          </p:txBody>
        </p:sp>
      </p:grpSp>
      <p:grpSp>
        <p:nvGrpSpPr>
          <p:cNvPr id="94" name="组合 93"/>
          <p:cNvGrpSpPr/>
          <p:nvPr/>
        </p:nvGrpSpPr>
        <p:grpSpPr>
          <a:xfrm>
            <a:off x="2151216" y="3494088"/>
            <a:ext cx="400110" cy="939800"/>
            <a:chOff x="2151216" y="3494088"/>
            <a:chExt cx="400110" cy="939800"/>
          </a:xfrm>
          <a:solidFill>
            <a:schemeClr val="tx1"/>
          </a:solidFill>
        </p:grpSpPr>
        <p:sp>
          <p:nvSpPr>
            <p:cNvPr id="95" name="Freeform 83"/>
            <p:cNvSpPr>
              <a:spLocks/>
            </p:cNvSpPr>
            <p:nvPr/>
          </p:nvSpPr>
          <p:spPr bwMode="auto">
            <a:xfrm>
              <a:off x="2184401" y="3494088"/>
              <a:ext cx="307975" cy="939800"/>
            </a:xfrm>
            <a:custGeom>
              <a:avLst/>
              <a:gdLst>
                <a:gd name="T0" fmla="*/ 372 w 372"/>
                <a:gd name="T1" fmla="*/ 34 h 1135"/>
                <a:gd name="T2" fmla="*/ 372 w 372"/>
                <a:gd name="T3" fmla="*/ 1102 h 1135"/>
                <a:gd name="T4" fmla="*/ 338 w 372"/>
                <a:gd name="T5" fmla="*/ 1135 h 1135"/>
                <a:gd name="T6" fmla="*/ 34 w 372"/>
                <a:gd name="T7" fmla="*/ 1135 h 1135"/>
                <a:gd name="T8" fmla="*/ 0 w 372"/>
                <a:gd name="T9" fmla="*/ 1102 h 1135"/>
                <a:gd name="T10" fmla="*/ 0 w 372"/>
                <a:gd name="T11" fmla="*/ 34 h 1135"/>
                <a:gd name="T12" fmla="*/ 34 w 372"/>
                <a:gd name="T13" fmla="*/ 0 h 1135"/>
                <a:gd name="T14" fmla="*/ 338 w 372"/>
                <a:gd name="T15" fmla="*/ 0 h 1135"/>
                <a:gd name="T16" fmla="*/ 372 w 372"/>
                <a:gd name="T17" fmla="*/ 34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135">
                  <a:moveTo>
                    <a:pt x="372" y="34"/>
                  </a:moveTo>
                  <a:lnTo>
                    <a:pt x="372" y="1102"/>
                  </a:lnTo>
                  <a:cubicBezTo>
                    <a:pt x="372" y="1120"/>
                    <a:pt x="357" y="1135"/>
                    <a:pt x="338" y="1135"/>
                  </a:cubicBezTo>
                  <a:lnTo>
                    <a:pt x="34" y="1135"/>
                  </a:lnTo>
                  <a:cubicBezTo>
                    <a:pt x="15" y="1135"/>
                    <a:pt x="0" y="1120"/>
                    <a:pt x="0" y="1102"/>
                  </a:cubicBezTo>
                  <a:lnTo>
                    <a:pt x="0" y="34"/>
                  </a:lnTo>
                  <a:cubicBezTo>
                    <a:pt x="0" y="16"/>
                    <a:pt x="15" y="0"/>
                    <a:pt x="34" y="0"/>
                  </a:cubicBezTo>
                  <a:lnTo>
                    <a:pt x="338" y="0"/>
                  </a:lnTo>
                  <a:cubicBezTo>
                    <a:pt x="357" y="0"/>
                    <a:pt x="372" y="16"/>
                    <a:pt x="372" y="3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96" name="TextBox 95"/>
            <p:cNvSpPr txBox="1"/>
            <p:nvPr/>
          </p:nvSpPr>
          <p:spPr>
            <a:xfrm>
              <a:off x="2151216" y="3554682"/>
              <a:ext cx="400110" cy="630942"/>
            </a:xfrm>
            <a:prstGeom prst="rect">
              <a:avLst/>
            </a:prstGeom>
            <a:noFill/>
          </p:spPr>
          <p:txBody>
            <a:bodyPr vert="eaVert" wrap="none" rtlCol="0">
              <a:spAutoFit/>
            </a:bodyPr>
            <a:lstStyle/>
            <a:p>
              <a:r>
                <a:rPr lang="zh-CN" altLang="en-US" sz="1400" dirty="0" smtClean="0">
                  <a:solidFill>
                    <a:schemeClr val="accent2"/>
                  </a:solidFill>
                  <a:latin typeface="+mn-ea"/>
                  <a:ea typeface="+mn-ea"/>
                </a:rPr>
                <a:t>品质部</a:t>
              </a:r>
              <a:endParaRPr lang="zh-CN" altLang="en-US" sz="1400" dirty="0">
                <a:solidFill>
                  <a:schemeClr val="accent2"/>
                </a:solidFill>
                <a:latin typeface="+mn-ea"/>
                <a:ea typeface="+mn-ea"/>
              </a:endParaRPr>
            </a:p>
          </p:txBody>
        </p:sp>
      </p:grpSp>
      <p:grpSp>
        <p:nvGrpSpPr>
          <p:cNvPr id="97" name="组合 96"/>
          <p:cNvGrpSpPr/>
          <p:nvPr/>
        </p:nvGrpSpPr>
        <p:grpSpPr>
          <a:xfrm>
            <a:off x="2599790" y="3494088"/>
            <a:ext cx="400110" cy="939800"/>
            <a:chOff x="2599790" y="3494088"/>
            <a:chExt cx="400110" cy="939800"/>
          </a:xfrm>
          <a:solidFill>
            <a:schemeClr val="tx1"/>
          </a:solidFill>
        </p:grpSpPr>
        <p:sp>
          <p:nvSpPr>
            <p:cNvPr id="98" name="Freeform 84"/>
            <p:cNvSpPr>
              <a:spLocks/>
            </p:cNvSpPr>
            <p:nvPr/>
          </p:nvSpPr>
          <p:spPr bwMode="auto">
            <a:xfrm>
              <a:off x="2638426" y="3494088"/>
              <a:ext cx="307975" cy="939800"/>
            </a:xfrm>
            <a:custGeom>
              <a:avLst/>
              <a:gdLst>
                <a:gd name="T0" fmla="*/ 372 w 372"/>
                <a:gd name="T1" fmla="*/ 34 h 1135"/>
                <a:gd name="T2" fmla="*/ 372 w 372"/>
                <a:gd name="T3" fmla="*/ 1102 h 1135"/>
                <a:gd name="T4" fmla="*/ 338 w 372"/>
                <a:gd name="T5" fmla="*/ 1135 h 1135"/>
                <a:gd name="T6" fmla="*/ 34 w 372"/>
                <a:gd name="T7" fmla="*/ 1135 h 1135"/>
                <a:gd name="T8" fmla="*/ 0 w 372"/>
                <a:gd name="T9" fmla="*/ 1102 h 1135"/>
                <a:gd name="T10" fmla="*/ 0 w 372"/>
                <a:gd name="T11" fmla="*/ 34 h 1135"/>
                <a:gd name="T12" fmla="*/ 34 w 372"/>
                <a:gd name="T13" fmla="*/ 0 h 1135"/>
                <a:gd name="T14" fmla="*/ 338 w 372"/>
                <a:gd name="T15" fmla="*/ 0 h 1135"/>
                <a:gd name="T16" fmla="*/ 372 w 372"/>
                <a:gd name="T17" fmla="*/ 34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135">
                  <a:moveTo>
                    <a:pt x="372" y="34"/>
                  </a:moveTo>
                  <a:lnTo>
                    <a:pt x="372" y="1102"/>
                  </a:lnTo>
                  <a:cubicBezTo>
                    <a:pt x="372" y="1120"/>
                    <a:pt x="357" y="1135"/>
                    <a:pt x="338" y="1135"/>
                  </a:cubicBezTo>
                  <a:lnTo>
                    <a:pt x="34" y="1135"/>
                  </a:lnTo>
                  <a:cubicBezTo>
                    <a:pt x="15" y="1135"/>
                    <a:pt x="0" y="1120"/>
                    <a:pt x="0" y="1102"/>
                  </a:cubicBezTo>
                  <a:lnTo>
                    <a:pt x="0" y="34"/>
                  </a:lnTo>
                  <a:cubicBezTo>
                    <a:pt x="0" y="16"/>
                    <a:pt x="15" y="0"/>
                    <a:pt x="34" y="0"/>
                  </a:cubicBezTo>
                  <a:lnTo>
                    <a:pt x="338" y="0"/>
                  </a:lnTo>
                  <a:cubicBezTo>
                    <a:pt x="357" y="0"/>
                    <a:pt x="372" y="16"/>
                    <a:pt x="372" y="3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99" name="TextBox 98"/>
            <p:cNvSpPr txBox="1"/>
            <p:nvPr/>
          </p:nvSpPr>
          <p:spPr>
            <a:xfrm>
              <a:off x="2599790" y="3554682"/>
              <a:ext cx="400110" cy="630942"/>
            </a:xfrm>
            <a:prstGeom prst="rect">
              <a:avLst/>
            </a:prstGeom>
            <a:noFill/>
          </p:spPr>
          <p:txBody>
            <a:bodyPr vert="eaVert" wrap="none" rtlCol="0">
              <a:spAutoFit/>
            </a:bodyPr>
            <a:lstStyle/>
            <a:p>
              <a:r>
                <a:rPr lang="zh-CN" altLang="en-US" sz="1400" dirty="0" smtClean="0">
                  <a:solidFill>
                    <a:schemeClr val="accent2"/>
                  </a:solidFill>
                  <a:latin typeface="+mn-ea"/>
                  <a:ea typeface="+mn-ea"/>
                </a:rPr>
                <a:t>采购部</a:t>
              </a:r>
              <a:endParaRPr lang="zh-CN" altLang="en-US" sz="1400" dirty="0">
                <a:solidFill>
                  <a:schemeClr val="accent2"/>
                </a:solidFill>
                <a:latin typeface="+mn-ea"/>
                <a:ea typeface="+mn-ea"/>
              </a:endParaRPr>
            </a:p>
          </p:txBody>
        </p:sp>
      </p:grpSp>
      <p:grpSp>
        <p:nvGrpSpPr>
          <p:cNvPr id="100" name="组合 99"/>
          <p:cNvGrpSpPr/>
          <p:nvPr/>
        </p:nvGrpSpPr>
        <p:grpSpPr>
          <a:xfrm>
            <a:off x="3039736" y="3494088"/>
            <a:ext cx="400110" cy="939800"/>
            <a:chOff x="3039736" y="3494088"/>
            <a:chExt cx="400110" cy="939800"/>
          </a:xfrm>
          <a:solidFill>
            <a:schemeClr val="tx1"/>
          </a:solidFill>
        </p:grpSpPr>
        <p:sp>
          <p:nvSpPr>
            <p:cNvPr id="101" name="Freeform 85"/>
            <p:cNvSpPr>
              <a:spLocks/>
            </p:cNvSpPr>
            <p:nvPr/>
          </p:nvSpPr>
          <p:spPr bwMode="auto">
            <a:xfrm>
              <a:off x="3098801" y="3494088"/>
              <a:ext cx="306388" cy="939800"/>
            </a:xfrm>
            <a:custGeom>
              <a:avLst/>
              <a:gdLst>
                <a:gd name="T0" fmla="*/ 371 w 371"/>
                <a:gd name="T1" fmla="*/ 34 h 1135"/>
                <a:gd name="T2" fmla="*/ 371 w 371"/>
                <a:gd name="T3" fmla="*/ 1102 h 1135"/>
                <a:gd name="T4" fmla="*/ 338 w 371"/>
                <a:gd name="T5" fmla="*/ 1135 h 1135"/>
                <a:gd name="T6" fmla="*/ 33 w 371"/>
                <a:gd name="T7" fmla="*/ 1135 h 1135"/>
                <a:gd name="T8" fmla="*/ 0 w 371"/>
                <a:gd name="T9" fmla="*/ 1102 h 1135"/>
                <a:gd name="T10" fmla="*/ 0 w 371"/>
                <a:gd name="T11" fmla="*/ 34 h 1135"/>
                <a:gd name="T12" fmla="*/ 33 w 371"/>
                <a:gd name="T13" fmla="*/ 0 h 1135"/>
                <a:gd name="T14" fmla="*/ 338 w 371"/>
                <a:gd name="T15" fmla="*/ 0 h 1135"/>
                <a:gd name="T16" fmla="*/ 371 w 371"/>
                <a:gd name="T17" fmla="*/ 34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135">
                  <a:moveTo>
                    <a:pt x="371" y="34"/>
                  </a:moveTo>
                  <a:lnTo>
                    <a:pt x="371" y="1102"/>
                  </a:lnTo>
                  <a:cubicBezTo>
                    <a:pt x="371" y="1120"/>
                    <a:pt x="356" y="1135"/>
                    <a:pt x="338" y="1135"/>
                  </a:cubicBezTo>
                  <a:lnTo>
                    <a:pt x="33" y="1135"/>
                  </a:lnTo>
                  <a:cubicBezTo>
                    <a:pt x="15" y="1135"/>
                    <a:pt x="0" y="1120"/>
                    <a:pt x="0" y="1102"/>
                  </a:cubicBezTo>
                  <a:lnTo>
                    <a:pt x="0" y="34"/>
                  </a:lnTo>
                  <a:cubicBezTo>
                    <a:pt x="0" y="16"/>
                    <a:pt x="15" y="0"/>
                    <a:pt x="33" y="0"/>
                  </a:cubicBezTo>
                  <a:lnTo>
                    <a:pt x="338" y="0"/>
                  </a:lnTo>
                  <a:cubicBezTo>
                    <a:pt x="356" y="0"/>
                    <a:pt x="371" y="16"/>
                    <a:pt x="371" y="3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102" name="TextBox 101"/>
            <p:cNvSpPr txBox="1"/>
            <p:nvPr/>
          </p:nvSpPr>
          <p:spPr>
            <a:xfrm>
              <a:off x="3039736" y="3554682"/>
              <a:ext cx="400110" cy="630942"/>
            </a:xfrm>
            <a:prstGeom prst="rect">
              <a:avLst/>
            </a:prstGeom>
            <a:noFill/>
          </p:spPr>
          <p:txBody>
            <a:bodyPr vert="eaVert" wrap="none" rtlCol="0">
              <a:spAutoFit/>
            </a:bodyPr>
            <a:lstStyle/>
            <a:p>
              <a:r>
                <a:rPr lang="zh-CN" altLang="en-US" sz="1400" dirty="0" smtClean="0">
                  <a:solidFill>
                    <a:schemeClr val="accent2"/>
                  </a:solidFill>
                  <a:latin typeface="+mn-ea"/>
                  <a:ea typeface="+mn-ea"/>
                </a:rPr>
                <a:t>综合部</a:t>
              </a:r>
              <a:endParaRPr lang="zh-CN" altLang="en-US" sz="1400" dirty="0">
                <a:solidFill>
                  <a:schemeClr val="accent2"/>
                </a:solidFill>
                <a:latin typeface="+mn-ea"/>
                <a:ea typeface="+mn-ea"/>
              </a:endParaRPr>
            </a:p>
          </p:txBody>
        </p:sp>
      </p:grpSp>
      <p:grpSp>
        <p:nvGrpSpPr>
          <p:cNvPr id="103" name="组合 102"/>
          <p:cNvGrpSpPr/>
          <p:nvPr/>
        </p:nvGrpSpPr>
        <p:grpSpPr>
          <a:xfrm>
            <a:off x="3488310" y="3494088"/>
            <a:ext cx="400110" cy="939800"/>
            <a:chOff x="3488310" y="3494088"/>
            <a:chExt cx="400110" cy="939800"/>
          </a:xfrm>
          <a:solidFill>
            <a:schemeClr val="tx1"/>
          </a:solidFill>
        </p:grpSpPr>
        <p:sp>
          <p:nvSpPr>
            <p:cNvPr id="104" name="Freeform 86"/>
            <p:cNvSpPr>
              <a:spLocks/>
            </p:cNvSpPr>
            <p:nvPr/>
          </p:nvSpPr>
          <p:spPr bwMode="auto">
            <a:xfrm>
              <a:off x="3524251" y="3494088"/>
              <a:ext cx="307975" cy="939800"/>
            </a:xfrm>
            <a:custGeom>
              <a:avLst/>
              <a:gdLst>
                <a:gd name="T0" fmla="*/ 372 w 372"/>
                <a:gd name="T1" fmla="*/ 34 h 1135"/>
                <a:gd name="T2" fmla="*/ 372 w 372"/>
                <a:gd name="T3" fmla="*/ 1102 h 1135"/>
                <a:gd name="T4" fmla="*/ 338 w 372"/>
                <a:gd name="T5" fmla="*/ 1135 h 1135"/>
                <a:gd name="T6" fmla="*/ 34 w 372"/>
                <a:gd name="T7" fmla="*/ 1135 h 1135"/>
                <a:gd name="T8" fmla="*/ 0 w 372"/>
                <a:gd name="T9" fmla="*/ 1102 h 1135"/>
                <a:gd name="T10" fmla="*/ 0 w 372"/>
                <a:gd name="T11" fmla="*/ 34 h 1135"/>
                <a:gd name="T12" fmla="*/ 34 w 372"/>
                <a:gd name="T13" fmla="*/ 0 h 1135"/>
                <a:gd name="T14" fmla="*/ 338 w 372"/>
                <a:gd name="T15" fmla="*/ 0 h 1135"/>
                <a:gd name="T16" fmla="*/ 372 w 372"/>
                <a:gd name="T17" fmla="*/ 34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135">
                  <a:moveTo>
                    <a:pt x="372" y="34"/>
                  </a:moveTo>
                  <a:lnTo>
                    <a:pt x="372" y="1102"/>
                  </a:lnTo>
                  <a:cubicBezTo>
                    <a:pt x="372" y="1120"/>
                    <a:pt x="356" y="1135"/>
                    <a:pt x="338" y="1135"/>
                  </a:cubicBezTo>
                  <a:lnTo>
                    <a:pt x="34" y="1135"/>
                  </a:lnTo>
                  <a:cubicBezTo>
                    <a:pt x="15" y="1135"/>
                    <a:pt x="0" y="1120"/>
                    <a:pt x="0" y="1102"/>
                  </a:cubicBezTo>
                  <a:lnTo>
                    <a:pt x="0" y="34"/>
                  </a:lnTo>
                  <a:cubicBezTo>
                    <a:pt x="0" y="16"/>
                    <a:pt x="15" y="0"/>
                    <a:pt x="34" y="0"/>
                  </a:cubicBezTo>
                  <a:lnTo>
                    <a:pt x="338" y="0"/>
                  </a:lnTo>
                  <a:cubicBezTo>
                    <a:pt x="356" y="0"/>
                    <a:pt x="372" y="16"/>
                    <a:pt x="372" y="3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105" name="TextBox 104"/>
            <p:cNvSpPr txBox="1"/>
            <p:nvPr/>
          </p:nvSpPr>
          <p:spPr>
            <a:xfrm>
              <a:off x="3488310" y="3554682"/>
              <a:ext cx="400110" cy="630942"/>
            </a:xfrm>
            <a:prstGeom prst="rect">
              <a:avLst/>
            </a:prstGeom>
            <a:noFill/>
          </p:spPr>
          <p:txBody>
            <a:bodyPr vert="eaVert" wrap="none" rtlCol="0">
              <a:spAutoFit/>
            </a:bodyPr>
            <a:lstStyle/>
            <a:p>
              <a:r>
                <a:rPr lang="zh-CN" altLang="en-US" sz="1400" dirty="0" smtClean="0">
                  <a:solidFill>
                    <a:schemeClr val="accent2"/>
                  </a:solidFill>
                  <a:latin typeface="+mn-ea"/>
                  <a:ea typeface="+mn-ea"/>
                </a:rPr>
                <a:t>财务部</a:t>
              </a:r>
              <a:endParaRPr lang="zh-CN" altLang="en-US" sz="1400" dirty="0">
                <a:solidFill>
                  <a:schemeClr val="accent2"/>
                </a:solidFill>
                <a:latin typeface="+mn-ea"/>
                <a:ea typeface="+mn-ea"/>
              </a:endParaRPr>
            </a:p>
          </p:txBody>
        </p:sp>
      </p:grpSp>
      <p:grpSp>
        <p:nvGrpSpPr>
          <p:cNvPr id="106" name="组合 105"/>
          <p:cNvGrpSpPr/>
          <p:nvPr/>
        </p:nvGrpSpPr>
        <p:grpSpPr>
          <a:xfrm>
            <a:off x="4840257" y="3689350"/>
            <a:ext cx="400110" cy="939800"/>
            <a:chOff x="4840257" y="3689350"/>
            <a:chExt cx="400110" cy="939800"/>
          </a:xfrm>
          <a:solidFill>
            <a:schemeClr val="tx1"/>
          </a:solidFill>
        </p:grpSpPr>
        <p:sp>
          <p:nvSpPr>
            <p:cNvPr id="107" name="Freeform 91"/>
            <p:cNvSpPr>
              <a:spLocks/>
            </p:cNvSpPr>
            <p:nvPr/>
          </p:nvSpPr>
          <p:spPr bwMode="auto">
            <a:xfrm>
              <a:off x="4886325" y="3689350"/>
              <a:ext cx="307975" cy="939800"/>
            </a:xfrm>
            <a:custGeom>
              <a:avLst/>
              <a:gdLst>
                <a:gd name="T0" fmla="*/ 372 w 372"/>
                <a:gd name="T1" fmla="*/ 33 h 1135"/>
                <a:gd name="T2" fmla="*/ 372 w 372"/>
                <a:gd name="T3" fmla="*/ 1101 h 1135"/>
                <a:gd name="T4" fmla="*/ 338 w 372"/>
                <a:gd name="T5" fmla="*/ 1135 h 1135"/>
                <a:gd name="T6" fmla="*/ 33 w 372"/>
                <a:gd name="T7" fmla="*/ 1135 h 1135"/>
                <a:gd name="T8" fmla="*/ 0 w 372"/>
                <a:gd name="T9" fmla="*/ 1101 h 1135"/>
                <a:gd name="T10" fmla="*/ 0 w 372"/>
                <a:gd name="T11" fmla="*/ 33 h 1135"/>
                <a:gd name="T12" fmla="*/ 33 w 372"/>
                <a:gd name="T13" fmla="*/ 0 h 1135"/>
                <a:gd name="T14" fmla="*/ 338 w 372"/>
                <a:gd name="T15" fmla="*/ 0 h 1135"/>
                <a:gd name="T16" fmla="*/ 372 w 372"/>
                <a:gd name="T17" fmla="*/ 33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135">
                  <a:moveTo>
                    <a:pt x="372" y="33"/>
                  </a:moveTo>
                  <a:lnTo>
                    <a:pt x="372" y="1101"/>
                  </a:lnTo>
                  <a:cubicBezTo>
                    <a:pt x="372" y="1120"/>
                    <a:pt x="356" y="1135"/>
                    <a:pt x="338" y="1135"/>
                  </a:cubicBezTo>
                  <a:lnTo>
                    <a:pt x="33" y="1135"/>
                  </a:lnTo>
                  <a:cubicBezTo>
                    <a:pt x="15" y="1135"/>
                    <a:pt x="0" y="1120"/>
                    <a:pt x="0" y="1101"/>
                  </a:cubicBezTo>
                  <a:lnTo>
                    <a:pt x="0" y="33"/>
                  </a:lnTo>
                  <a:cubicBezTo>
                    <a:pt x="0" y="15"/>
                    <a:pt x="15" y="0"/>
                    <a:pt x="33" y="0"/>
                  </a:cubicBezTo>
                  <a:lnTo>
                    <a:pt x="338" y="0"/>
                  </a:lnTo>
                  <a:cubicBezTo>
                    <a:pt x="356" y="0"/>
                    <a:pt x="372" y="15"/>
                    <a:pt x="372" y="3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108" name="TextBox 107"/>
            <p:cNvSpPr txBox="1"/>
            <p:nvPr/>
          </p:nvSpPr>
          <p:spPr>
            <a:xfrm>
              <a:off x="4840257" y="3744463"/>
              <a:ext cx="400110" cy="630942"/>
            </a:xfrm>
            <a:prstGeom prst="rect">
              <a:avLst/>
            </a:prstGeom>
            <a:noFill/>
          </p:spPr>
          <p:txBody>
            <a:bodyPr vert="eaVert" wrap="none" rtlCol="0">
              <a:spAutoFit/>
            </a:bodyPr>
            <a:lstStyle/>
            <a:p>
              <a:r>
                <a:rPr lang="zh-CN" altLang="en-US" sz="1400" dirty="0" smtClean="0">
                  <a:solidFill>
                    <a:schemeClr val="accent2"/>
                  </a:solidFill>
                  <a:latin typeface="+mn-ea"/>
                  <a:ea typeface="+mn-ea"/>
                </a:rPr>
                <a:t>研发部</a:t>
              </a:r>
              <a:endParaRPr lang="zh-CN" altLang="en-US" sz="1400" dirty="0">
                <a:solidFill>
                  <a:schemeClr val="accent2"/>
                </a:solidFill>
                <a:latin typeface="+mn-ea"/>
                <a:ea typeface="+mn-ea"/>
              </a:endParaRPr>
            </a:p>
          </p:txBody>
        </p:sp>
      </p:grpSp>
      <p:grpSp>
        <p:nvGrpSpPr>
          <p:cNvPr id="109" name="组合 108"/>
          <p:cNvGrpSpPr/>
          <p:nvPr/>
        </p:nvGrpSpPr>
        <p:grpSpPr>
          <a:xfrm>
            <a:off x="7298785" y="3689350"/>
            <a:ext cx="400110" cy="939800"/>
            <a:chOff x="7298785" y="3689350"/>
            <a:chExt cx="400110" cy="939800"/>
          </a:xfrm>
          <a:solidFill>
            <a:schemeClr val="tx1"/>
          </a:solidFill>
        </p:grpSpPr>
        <p:sp>
          <p:nvSpPr>
            <p:cNvPr id="110" name="Freeform 92"/>
            <p:cNvSpPr>
              <a:spLocks/>
            </p:cNvSpPr>
            <p:nvPr/>
          </p:nvSpPr>
          <p:spPr bwMode="auto">
            <a:xfrm>
              <a:off x="7342188" y="3689350"/>
              <a:ext cx="307975" cy="939800"/>
            </a:xfrm>
            <a:custGeom>
              <a:avLst/>
              <a:gdLst>
                <a:gd name="T0" fmla="*/ 371 w 371"/>
                <a:gd name="T1" fmla="*/ 33 h 1135"/>
                <a:gd name="T2" fmla="*/ 371 w 371"/>
                <a:gd name="T3" fmla="*/ 1101 h 1135"/>
                <a:gd name="T4" fmla="*/ 338 w 371"/>
                <a:gd name="T5" fmla="*/ 1135 h 1135"/>
                <a:gd name="T6" fmla="*/ 33 w 371"/>
                <a:gd name="T7" fmla="*/ 1135 h 1135"/>
                <a:gd name="T8" fmla="*/ 0 w 371"/>
                <a:gd name="T9" fmla="*/ 1101 h 1135"/>
                <a:gd name="T10" fmla="*/ 0 w 371"/>
                <a:gd name="T11" fmla="*/ 33 h 1135"/>
                <a:gd name="T12" fmla="*/ 33 w 371"/>
                <a:gd name="T13" fmla="*/ 0 h 1135"/>
                <a:gd name="T14" fmla="*/ 338 w 371"/>
                <a:gd name="T15" fmla="*/ 0 h 1135"/>
                <a:gd name="T16" fmla="*/ 371 w 371"/>
                <a:gd name="T17" fmla="*/ 33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135">
                  <a:moveTo>
                    <a:pt x="371" y="33"/>
                  </a:moveTo>
                  <a:lnTo>
                    <a:pt x="371" y="1101"/>
                  </a:lnTo>
                  <a:cubicBezTo>
                    <a:pt x="371" y="1120"/>
                    <a:pt x="356" y="1135"/>
                    <a:pt x="338" y="1135"/>
                  </a:cubicBezTo>
                  <a:lnTo>
                    <a:pt x="33" y="1135"/>
                  </a:lnTo>
                  <a:cubicBezTo>
                    <a:pt x="15" y="1135"/>
                    <a:pt x="0" y="1120"/>
                    <a:pt x="0" y="1101"/>
                  </a:cubicBezTo>
                  <a:lnTo>
                    <a:pt x="0" y="33"/>
                  </a:lnTo>
                  <a:cubicBezTo>
                    <a:pt x="0" y="15"/>
                    <a:pt x="15" y="0"/>
                    <a:pt x="33" y="0"/>
                  </a:cubicBezTo>
                  <a:lnTo>
                    <a:pt x="338" y="0"/>
                  </a:lnTo>
                  <a:cubicBezTo>
                    <a:pt x="356" y="0"/>
                    <a:pt x="371" y="15"/>
                    <a:pt x="371" y="3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111" name="TextBox 110"/>
            <p:cNvSpPr txBox="1"/>
            <p:nvPr/>
          </p:nvSpPr>
          <p:spPr>
            <a:xfrm>
              <a:off x="7298785" y="3744463"/>
              <a:ext cx="400110" cy="810478"/>
            </a:xfrm>
            <a:prstGeom prst="rect">
              <a:avLst/>
            </a:prstGeom>
            <a:noFill/>
          </p:spPr>
          <p:txBody>
            <a:bodyPr vert="eaVert" wrap="none" rtlCol="0">
              <a:spAutoFit/>
            </a:bodyPr>
            <a:lstStyle/>
            <a:p>
              <a:r>
                <a:rPr lang="zh-CN" altLang="en-US" sz="1400" dirty="0" smtClean="0">
                  <a:solidFill>
                    <a:schemeClr val="accent2"/>
                  </a:solidFill>
                  <a:latin typeface="+mn-ea"/>
                  <a:ea typeface="+mn-ea"/>
                </a:rPr>
                <a:t>售后中心</a:t>
              </a:r>
              <a:endParaRPr lang="zh-CN" altLang="en-US" sz="1400" dirty="0">
                <a:solidFill>
                  <a:schemeClr val="accent2"/>
                </a:solidFill>
                <a:latin typeface="+mn-ea"/>
                <a:ea typeface="+mn-ea"/>
              </a:endParaRPr>
            </a:p>
          </p:txBody>
        </p:sp>
      </p:grpSp>
      <p:grpSp>
        <p:nvGrpSpPr>
          <p:cNvPr id="112" name="组合 111"/>
          <p:cNvGrpSpPr/>
          <p:nvPr/>
        </p:nvGrpSpPr>
        <p:grpSpPr>
          <a:xfrm>
            <a:off x="8791155" y="3663121"/>
            <a:ext cx="400110" cy="997780"/>
            <a:chOff x="8791155" y="3663121"/>
            <a:chExt cx="400110" cy="997780"/>
          </a:xfrm>
          <a:solidFill>
            <a:schemeClr val="tx1"/>
          </a:solidFill>
        </p:grpSpPr>
        <p:sp>
          <p:nvSpPr>
            <p:cNvPr id="113" name="Freeform 93"/>
            <p:cNvSpPr>
              <a:spLocks/>
            </p:cNvSpPr>
            <p:nvPr/>
          </p:nvSpPr>
          <p:spPr bwMode="auto">
            <a:xfrm>
              <a:off x="8842376" y="3690938"/>
              <a:ext cx="307975" cy="969963"/>
            </a:xfrm>
            <a:custGeom>
              <a:avLst/>
              <a:gdLst>
                <a:gd name="T0" fmla="*/ 371 w 371"/>
                <a:gd name="T1" fmla="*/ 34 h 1172"/>
                <a:gd name="T2" fmla="*/ 371 w 371"/>
                <a:gd name="T3" fmla="*/ 1139 h 1172"/>
                <a:gd name="T4" fmla="*/ 338 w 371"/>
                <a:gd name="T5" fmla="*/ 1172 h 1172"/>
                <a:gd name="T6" fmla="*/ 33 w 371"/>
                <a:gd name="T7" fmla="*/ 1172 h 1172"/>
                <a:gd name="T8" fmla="*/ 0 w 371"/>
                <a:gd name="T9" fmla="*/ 1139 h 1172"/>
                <a:gd name="T10" fmla="*/ 0 w 371"/>
                <a:gd name="T11" fmla="*/ 34 h 1172"/>
                <a:gd name="T12" fmla="*/ 33 w 371"/>
                <a:gd name="T13" fmla="*/ 0 h 1172"/>
                <a:gd name="T14" fmla="*/ 338 w 371"/>
                <a:gd name="T15" fmla="*/ 0 h 1172"/>
                <a:gd name="T16" fmla="*/ 371 w 371"/>
                <a:gd name="T17" fmla="*/ 34 h 1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172">
                  <a:moveTo>
                    <a:pt x="371" y="34"/>
                  </a:moveTo>
                  <a:lnTo>
                    <a:pt x="371" y="1139"/>
                  </a:lnTo>
                  <a:cubicBezTo>
                    <a:pt x="371" y="1157"/>
                    <a:pt x="356" y="1172"/>
                    <a:pt x="338" y="1172"/>
                  </a:cubicBezTo>
                  <a:lnTo>
                    <a:pt x="33" y="1172"/>
                  </a:lnTo>
                  <a:cubicBezTo>
                    <a:pt x="15" y="1172"/>
                    <a:pt x="0" y="1157"/>
                    <a:pt x="0" y="1139"/>
                  </a:cubicBezTo>
                  <a:lnTo>
                    <a:pt x="0" y="34"/>
                  </a:lnTo>
                  <a:cubicBezTo>
                    <a:pt x="0" y="15"/>
                    <a:pt x="15" y="0"/>
                    <a:pt x="33" y="0"/>
                  </a:cubicBezTo>
                  <a:lnTo>
                    <a:pt x="338" y="0"/>
                  </a:lnTo>
                  <a:cubicBezTo>
                    <a:pt x="356" y="0"/>
                    <a:pt x="371" y="15"/>
                    <a:pt x="371" y="3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114" name="TextBox 113"/>
            <p:cNvSpPr txBox="1"/>
            <p:nvPr/>
          </p:nvSpPr>
          <p:spPr>
            <a:xfrm>
              <a:off x="8791155" y="3663121"/>
              <a:ext cx="400110" cy="990015"/>
            </a:xfrm>
            <a:prstGeom prst="rect">
              <a:avLst/>
            </a:prstGeom>
            <a:noFill/>
          </p:spPr>
          <p:txBody>
            <a:bodyPr vert="eaVert" wrap="none" rtlCol="0">
              <a:spAutoFit/>
            </a:bodyPr>
            <a:lstStyle/>
            <a:p>
              <a:r>
                <a:rPr lang="zh-CN" altLang="en-US" sz="1400" dirty="0" smtClean="0">
                  <a:solidFill>
                    <a:schemeClr val="accent2"/>
                  </a:solidFill>
                  <a:latin typeface="+mn-ea"/>
                  <a:ea typeface="+mn-ea"/>
                </a:rPr>
                <a:t>硬件测试部</a:t>
              </a:r>
              <a:endParaRPr lang="zh-CN" altLang="en-US" sz="1400" dirty="0">
                <a:solidFill>
                  <a:schemeClr val="accent2"/>
                </a:solidFill>
                <a:latin typeface="+mn-ea"/>
                <a:ea typeface="+mn-ea"/>
              </a:endParaRPr>
            </a:p>
          </p:txBody>
        </p:sp>
      </p:grpSp>
      <p:grpSp>
        <p:nvGrpSpPr>
          <p:cNvPr id="115" name="组合 114"/>
          <p:cNvGrpSpPr/>
          <p:nvPr/>
        </p:nvGrpSpPr>
        <p:grpSpPr>
          <a:xfrm>
            <a:off x="9498521" y="3663121"/>
            <a:ext cx="400110" cy="997780"/>
            <a:chOff x="9498521" y="3663121"/>
            <a:chExt cx="400110" cy="997780"/>
          </a:xfrm>
          <a:solidFill>
            <a:schemeClr val="tx1"/>
          </a:solidFill>
        </p:grpSpPr>
        <p:sp>
          <p:nvSpPr>
            <p:cNvPr id="116" name="Freeform 94"/>
            <p:cNvSpPr>
              <a:spLocks/>
            </p:cNvSpPr>
            <p:nvPr/>
          </p:nvSpPr>
          <p:spPr bwMode="auto">
            <a:xfrm>
              <a:off x="9545638" y="3690938"/>
              <a:ext cx="307975" cy="969963"/>
            </a:xfrm>
            <a:custGeom>
              <a:avLst/>
              <a:gdLst>
                <a:gd name="T0" fmla="*/ 371 w 371"/>
                <a:gd name="T1" fmla="*/ 34 h 1172"/>
                <a:gd name="T2" fmla="*/ 371 w 371"/>
                <a:gd name="T3" fmla="*/ 1139 h 1172"/>
                <a:gd name="T4" fmla="*/ 338 w 371"/>
                <a:gd name="T5" fmla="*/ 1172 h 1172"/>
                <a:gd name="T6" fmla="*/ 33 w 371"/>
                <a:gd name="T7" fmla="*/ 1172 h 1172"/>
                <a:gd name="T8" fmla="*/ 0 w 371"/>
                <a:gd name="T9" fmla="*/ 1139 h 1172"/>
                <a:gd name="T10" fmla="*/ 0 w 371"/>
                <a:gd name="T11" fmla="*/ 34 h 1172"/>
                <a:gd name="T12" fmla="*/ 33 w 371"/>
                <a:gd name="T13" fmla="*/ 0 h 1172"/>
                <a:gd name="T14" fmla="*/ 338 w 371"/>
                <a:gd name="T15" fmla="*/ 0 h 1172"/>
                <a:gd name="T16" fmla="*/ 371 w 371"/>
                <a:gd name="T17" fmla="*/ 34 h 1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172">
                  <a:moveTo>
                    <a:pt x="371" y="34"/>
                  </a:moveTo>
                  <a:lnTo>
                    <a:pt x="371" y="1139"/>
                  </a:lnTo>
                  <a:cubicBezTo>
                    <a:pt x="371" y="1157"/>
                    <a:pt x="356" y="1172"/>
                    <a:pt x="338" y="1172"/>
                  </a:cubicBezTo>
                  <a:lnTo>
                    <a:pt x="33" y="1172"/>
                  </a:lnTo>
                  <a:cubicBezTo>
                    <a:pt x="15" y="1172"/>
                    <a:pt x="0" y="1157"/>
                    <a:pt x="0" y="1139"/>
                  </a:cubicBezTo>
                  <a:lnTo>
                    <a:pt x="0" y="34"/>
                  </a:lnTo>
                  <a:cubicBezTo>
                    <a:pt x="0" y="15"/>
                    <a:pt x="15" y="0"/>
                    <a:pt x="33" y="0"/>
                  </a:cubicBezTo>
                  <a:lnTo>
                    <a:pt x="338" y="0"/>
                  </a:lnTo>
                  <a:cubicBezTo>
                    <a:pt x="356" y="0"/>
                    <a:pt x="371" y="15"/>
                    <a:pt x="371" y="3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117" name="TextBox 116"/>
            <p:cNvSpPr txBox="1"/>
            <p:nvPr/>
          </p:nvSpPr>
          <p:spPr>
            <a:xfrm>
              <a:off x="9498521" y="3663121"/>
              <a:ext cx="400110" cy="990015"/>
            </a:xfrm>
            <a:prstGeom prst="rect">
              <a:avLst/>
            </a:prstGeom>
            <a:noFill/>
          </p:spPr>
          <p:txBody>
            <a:bodyPr vert="eaVert" wrap="none" rtlCol="0">
              <a:spAutoFit/>
            </a:bodyPr>
            <a:lstStyle/>
            <a:p>
              <a:r>
                <a:rPr lang="zh-CN" altLang="en-US" sz="1400" dirty="0" smtClean="0">
                  <a:solidFill>
                    <a:schemeClr val="accent2"/>
                  </a:solidFill>
                  <a:latin typeface="+mn-ea"/>
                  <a:ea typeface="+mn-ea"/>
                </a:rPr>
                <a:t>工程监督部</a:t>
              </a:r>
              <a:endParaRPr lang="zh-CN" altLang="en-US" sz="1400" dirty="0">
                <a:solidFill>
                  <a:schemeClr val="accent2"/>
                </a:solidFill>
                <a:latin typeface="+mn-ea"/>
                <a:ea typeface="+mn-ea"/>
              </a:endParaRPr>
            </a:p>
          </p:txBody>
        </p:sp>
      </p:grpSp>
      <p:grpSp>
        <p:nvGrpSpPr>
          <p:cNvPr id="118" name="组合 117"/>
          <p:cNvGrpSpPr/>
          <p:nvPr/>
        </p:nvGrpSpPr>
        <p:grpSpPr>
          <a:xfrm>
            <a:off x="10136876" y="3663121"/>
            <a:ext cx="400110" cy="997780"/>
            <a:chOff x="10136876" y="3663121"/>
            <a:chExt cx="400110" cy="997780"/>
          </a:xfrm>
          <a:solidFill>
            <a:schemeClr val="tx1"/>
          </a:solidFill>
        </p:grpSpPr>
        <p:sp>
          <p:nvSpPr>
            <p:cNvPr id="119" name="Freeform 95"/>
            <p:cNvSpPr>
              <a:spLocks/>
            </p:cNvSpPr>
            <p:nvPr/>
          </p:nvSpPr>
          <p:spPr bwMode="auto">
            <a:xfrm>
              <a:off x="10190163" y="3690938"/>
              <a:ext cx="307975" cy="969963"/>
            </a:xfrm>
            <a:custGeom>
              <a:avLst/>
              <a:gdLst>
                <a:gd name="T0" fmla="*/ 372 w 372"/>
                <a:gd name="T1" fmla="*/ 34 h 1172"/>
                <a:gd name="T2" fmla="*/ 372 w 372"/>
                <a:gd name="T3" fmla="*/ 1139 h 1172"/>
                <a:gd name="T4" fmla="*/ 338 w 372"/>
                <a:gd name="T5" fmla="*/ 1172 h 1172"/>
                <a:gd name="T6" fmla="*/ 34 w 372"/>
                <a:gd name="T7" fmla="*/ 1172 h 1172"/>
                <a:gd name="T8" fmla="*/ 0 w 372"/>
                <a:gd name="T9" fmla="*/ 1139 h 1172"/>
                <a:gd name="T10" fmla="*/ 0 w 372"/>
                <a:gd name="T11" fmla="*/ 34 h 1172"/>
                <a:gd name="T12" fmla="*/ 34 w 372"/>
                <a:gd name="T13" fmla="*/ 0 h 1172"/>
                <a:gd name="T14" fmla="*/ 338 w 372"/>
                <a:gd name="T15" fmla="*/ 0 h 1172"/>
                <a:gd name="T16" fmla="*/ 372 w 372"/>
                <a:gd name="T17" fmla="*/ 34 h 1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172">
                  <a:moveTo>
                    <a:pt x="372" y="34"/>
                  </a:moveTo>
                  <a:lnTo>
                    <a:pt x="372" y="1139"/>
                  </a:lnTo>
                  <a:cubicBezTo>
                    <a:pt x="372" y="1157"/>
                    <a:pt x="357" y="1172"/>
                    <a:pt x="338" y="1172"/>
                  </a:cubicBezTo>
                  <a:lnTo>
                    <a:pt x="34" y="1172"/>
                  </a:lnTo>
                  <a:cubicBezTo>
                    <a:pt x="15" y="1172"/>
                    <a:pt x="0" y="1157"/>
                    <a:pt x="0" y="1139"/>
                  </a:cubicBezTo>
                  <a:lnTo>
                    <a:pt x="0" y="34"/>
                  </a:lnTo>
                  <a:cubicBezTo>
                    <a:pt x="0" y="15"/>
                    <a:pt x="15" y="0"/>
                    <a:pt x="34" y="0"/>
                  </a:cubicBezTo>
                  <a:lnTo>
                    <a:pt x="338" y="0"/>
                  </a:lnTo>
                  <a:cubicBezTo>
                    <a:pt x="357" y="0"/>
                    <a:pt x="372" y="15"/>
                    <a:pt x="372" y="3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120" name="TextBox 119"/>
            <p:cNvSpPr txBox="1"/>
            <p:nvPr/>
          </p:nvSpPr>
          <p:spPr>
            <a:xfrm>
              <a:off x="10136876" y="3663121"/>
              <a:ext cx="400110" cy="990015"/>
            </a:xfrm>
            <a:prstGeom prst="rect">
              <a:avLst/>
            </a:prstGeom>
            <a:noFill/>
          </p:spPr>
          <p:txBody>
            <a:bodyPr vert="eaVert" wrap="none" rtlCol="0">
              <a:spAutoFit/>
            </a:bodyPr>
            <a:lstStyle/>
            <a:p>
              <a:r>
                <a:rPr lang="zh-CN" altLang="en-US" sz="1400" dirty="0" smtClean="0">
                  <a:solidFill>
                    <a:schemeClr val="accent2"/>
                  </a:solidFill>
                  <a:latin typeface="+mn-ea"/>
                  <a:ea typeface="+mn-ea"/>
                </a:rPr>
                <a:t>客服事业部</a:t>
              </a:r>
              <a:endParaRPr lang="zh-CN" altLang="en-US" sz="1400" dirty="0">
                <a:solidFill>
                  <a:schemeClr val="accent2"/>
                </a:solidFill>
                <a:latin typeface="+mn-ea"/>
                <a:ea typeface="+mn-ea"/>
              </a:endParaRPr>
            </a:p>
          </p:txBody>
        </p:sp>
      </p:grpSp>
      <p:grpSp>
        <p:nvGrpSpPr>
          <p:cNvPr id="121" name="组合 120"/>
          <p:cNvGrpSpPr/>
          <p:nvPr/>
        </p:nvGrpSpPr>
        <p:grpSpPr>
          <a:xfrm>
            <a:off x="1462164" y="5037138"/>
            <a:ext cx="369332" cy="1104900"/>
            <a:chOff x="1462164" y="5037138"/>
            <a:chExt cx="369332" cy="1104900"/>
          </a:xfrm>
          <a:solidFill>
            <a:schemeClr val="tx1"/>
          </a:solidFill>
        </p:grpSpPr>
        <p:sp>
          <p:nvSpPr>
            <p:cNvPr id="122" name="Freeform 87"/>
            <p:cNvSpPr>
              <a:spLocks/>
            </p:cNvSpPr>
            <p:nvPr/>
          </p:nvSpPr>
          <p:spPr bwMode="auto">
            <a:xfrm>
              <a:off x="1490663" y="5037138"/>
              <a:ext cx="307975" cy="1104900"/>
            </a:xfrm>
            <a:custGeom>
              <a:avLst/>
              <a:gdLst>
                <a:gd name="T0" fmla="*/ 372 w 372"/>
                <a:gd name="T1" fmla="*/ 34 h 1336"/>
                <a:gd name="T2" fmla="*/ 372 w 372"/>
                <a:gd name="T3" fmla="*/ 1302 h 1336"/>
                <a:gd name="T4" fmla="*/ 338 w 372"/>
                <a:gd name="T5" fmla="*/ 1336 h 1336"/>
                <a:gd name="T6" fmla="*/ 34 w 372"/>
                <a:gd name="T7" fmla="*/ 1336 h 1336"/>
                <a:gd name="T8" fmla="*/ 0 w 372"/>
                <a:gd name="T9" fmla="*/ 1302 h 1336"/>
                <a:gd name="T10" fmla="*/ 0 w 372"/>
                <a:gd name="T11" fmla="*/ 34 h 1336"/>
                <a:gd name="T12" fmla="*/ 34 w 372"/>
                <a:gd name="T13" fmla="*/ 0 h 1336"/>
                <a:gd name="T14" fmla="*/ 338 w 372"/>
                <a:gd name="T15" fmla="*/ 0 h 1336"/>
                <a:gd name="T16" fmla="*/ 372 w 372"/>
                <a:gd name="T17" fmla="*/ 34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336">
                  <a:moveTo>
                    <a:pt x="372" y="34"/>
                  </a:moveTo>
                  <a:lnTo>
                    <a:pt x="372" y="1302"/>
                  </a:lnTo>
                  <a:cubicBezTo>
                    <a:pt x="372" y="1321"/>
                    <a:pt x="356" y="1336"/>
                    <a:pt x="338" y="1336"/>
                  </a:cubicBezTo>
                  <a:lnTo>
                    <a:pt x="34" y="1336"/>
                  </a:lnTo>
                  <a:cubicBezTo>
                    <a:pt x="15" y="1336"/>
                    <a:pt x="0" y="1321"/>
                    <a:pt x="0" y="1302"/>
                  </a:cubicBezTo>
                  <a:lnTo>
                    <a:pt x="0" y="34"/>
                  </a:lnTo>
                  <a:cubicBezTo>
                    <a:pt x="0" y="16"/>
                    <a:pt x="15" y="0"/>
                    <a:pt x="34" y="0"/>
                  </a:cubicBezTo>
                  <a:lnTo>
                    <a:pt x="338" y="0"/>
                  </a:lnTo>
                  <a:cubicBezTo>
                    <a:pt x="356" y="0"/>
                    <a:pt x="372" y="16"/>
                    <a:pt x="372" y="3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123" name="TextBox 122"/>
            <p:cNvSpPr txBox="1"/>
            <p:nvPr/>
          </p:nvSpPr>
          <p:spPr>
            <a:xfrm>
              <a:off x="1462164" y="5085184"/>
              <a:ext cx="369332" cy="861774"/>
            </a:xfrm>
            <a:prstGeom prst="rect">
              <a:avLst/>
            </a:prstGeom>
            <a:noFill/>
          </p:spPr>
          <p:txBody>
            <a:bodyPr vert="eaVert" wrap="none" rtlCol="0">
              <a:spAutoFit/>
            </a:bodyPr>
            <a:lstStyle/>
            <a:p>
              <a:r>
                <a:rPr lang="zh-CN" altLang="en-US" sz="1200" dirty="0" smtClean="0">
                  <a:solidFill>
                    <a:schemeClr val="accent2"/>
                  </a:solidFill>
                  <a:latin typeface="+mn-ea"/>
                  <a:ea typeface="+mn-ea"/>
                </a:rPr>
                <a:t>国内事业部</a:t>
              </a:r>
              <a:endParaRPr lang="zh-CN" altLang="en-US" sz="1200" dirty="0">
                <a:solidFill>
                  <a:schemeClr val="accent2"/>
                </a:solidFill>
                <a:latin typeface="+mn-ea"/>
                <a:ea typeface="+mn-ea"/>
              </a:endParaRPr>
            </a:p>
          </p:txBody>
        </p:sp>
      </p:grpSp>
      <p:grpSp>
        <p:nvGrpSpPr>
          <p:cNvPr id="124" name="组合 123"/>
          <p:cNvGrpSpPr/>
          <p:nvPr/>
        </p:nvGrpSpPr>
        <p:grpSpPr>
          <a:xfrm>
            <a:off x="1947939" y="5037138"/>
            <a:ext cx="369332" cy="1104900"/>
            <a:chOff x="1947939" y="5037138"/>
            <a:chExt cx="369332" cy="1104900"/>
          </a:xfrm>
          <a:solidFill>
            <a:schemeClr val="tx1"/>
          </a:solidFill>
        </p:grpSpPr>
        <p:sp>
          <p:nvSpPr>
            <p:cNvPr id="125" name="Freeform 88"/>
            <p:cNvSpPr>
              <a:spLocks/>
            </p:cNvSpPr>
            <p:nvPr/>
          </p:nvSpPr>
          <p:spPr bwMode="auto">
            <a:xfrm>
              <a:off x="1970088" y="5037138"/>
              <a:ext cx="307975" cy="1104900"/>
            </a:xfrm>
            <a:custGeom>
              <a:avLst/>
              <a:gdLst>
                <a:gd name="T0" fmla="*/ 372 w 372"/>
                <a:gd name="T1" fmla="*/ 34 h 1336"/>
                <a:gd name="T2" fmla="*/ 372 w 372"/>
                <a:gd name="T3" fmla="*/ 1302 h 1336"/>
                <a:gd name="T4" fmla="*/ 338 w 372"/>
                <a:gd name="T5" fmla="*/ 1336 h 1336"/>
                <a:gd name="T6" fmla="*/ 34 w 372"/>
                <a:gd name="T7" fmla="*/ 1336 h 1336"/>
                <a:gd name="T8" fmla="*/ 0 w 372"/>
                <a:gd name="T9" fmla="*/ 1302 h 1336"/>
                <a:gd name="T10" fmla="*/ 0 w 372"/>
                <a:gd name="T11" fmla="*/ 34 h 1336"/>
                <a:gd name="T12" fmla="*/ 34 w 372"/>
                <a:gd name="T13" fmla="*/ 0 h 1336"/>
                <a:gd name="T14" fmla="*/ 338 w 372"/>
                <a:gd name="T15" fmla="*/ 0 h 1336"/>
                <a:gd name="T16" fmla="*/ 372 w 372"/>
                <a:gd name="T17" fmla="*/ 34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336">
                  <a:moveTo>
                    <a:pt x="372" y="34"/>
                  </a:moveTo>
                  <a:lnTo>
                    <a:pt x="372" y="1302"/>
                  </a:lnTo>
                  <a:cubicBezTo>
                    <a:pt x="372" y="1321"/>
                    <a:pt x="357" y="1336"/>
                    <a:pt x="338" y="1336"/>
                  </a:cubicBezTo>
                  <a:lnTo>
                    <a:pt x="34" y="1336"/>
                  </a:lnTo>
                  <a:cubicBezTo>
                    <a:pt x="15" y="1336"/>
                    <a:pt x="0" y="1321"/>
                    <a:pt x="0" y="1302"/>
                  </a:cubicBezTo>
                  <a:lnTo>
                    <a:pt x="0" y="34"/>
                  </a:lnTo>
                  <a:cubicBezTo>
                    <a:pt x="0" y="16"/>
                    <a:pt x="15" y="0"/>
                    <a:pt x="34" y="0"/>
                  </a:cubicBezTo>
                  <a:lnTo>
                    <a:pt x="338" y="0"/>
                  </a:lnTo>
                  <a:cubicBezTo>
                    <a:pt x="357" y="0"/>
                    <a:pt x="372" y="16"/>
                    <a:pt x="372" y="3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126" name="TextBox 125"/>
            <p:cNvSpPr txBox="1"/>
            <p:nvPr/>
          </p:nvSpPr>
          <p:spPr>
            <a:xfrm>
              <a:off x="1947939" y="5085184"/>
              <a:ext cx="369332" cy="861774"/>
            </a:xfrm>
            <a:prstGeom prst="rect">
              <a:avLst/>
            </a:prstGeom>
            <a:noFill/>
          </p:spPr>
          <p:txBody>
            <a:bodyPr vert="eaVert" wrap="none" rtlCol="0">
              <a:spAutoFit/>
            </a:bodyPr>
            <a:lstStyle/>
            <a:p>
              <a:r>
                <a:rPr lang="zh-CN" altLang="en-US" sz="1200" dirty="0" smtClean="0">
                  <a:solidFill>
                    <a:schemeClr val="accent2"/>
                  </a:solidFill>
                  <a:latin typeface="+mn-ea"/>
                  <a:ea typeface="+mn-ea"/>
                </a:rPr>
                <a:t>海外事业部</a:t>
              </a:r>
              <a:endParaRPr lang="zh-CN" altLang="en-US" sz="1200" dirty="0">
                <a:solidFill>
                  <a:schemeClr val="accent2"/>
                </a:solidFill>
                <a:latin typeface="+mn-ea"/>
                <a:ea typeface="+mn-ea"/>
              </a:endParaRPr>
            </a:p>
          </p:txBody>
        </p:sp>
      </p:grpSp>
      <p:grpSp>
        <p:nvGrpSpPr>
          <p:cNvPr id="127" name="组合 126"/>
          <p:cNvGrpSpPr/>
          <p:nvPr/>
        </p:nvGrpSpPr>
        <p:grpSpPr>
          <a:xfrm>
            <a:off x="2786139" y="5037138"/>
            <a:ext cx="369332" cy="1104900"/>
            <a:chOff x="2786139" y="5037138"/>
            <a:chExt cx="369332" cy="1104900"/>
          </a:xfrm>
          <a:solidFill>
            <a:schemeClr val="tx1"/>
          </a:solidFill>
        </p:grpSpPr>
        <p:sp>
          <p:nvSpPr>
            <p:cNvPr id="128" name="Freeform 89"/>
            <p:cNvSpPr>
              <a:spLocks/>
            </p:cNvSpPr>
            <p:nvPr/>
          </p:nvSpPr>
          <p:spPr bwMode="auto">
            <a:xfrm>
              <a:off x="2824163" y="5037138"/>
              <a:ext cx="307975" cy="1104900"/>
            </a:xfrm>
            <a:custGeom>
              <a:avLst/>
              <a:gdLst>
                <a:gd name="T0" fmla="*/ 372 w 372"/>
                <a:gd name="T1" fmla="*/ 34 h 1336"/>
                <a:gd name="T2" fmla="*/ 372 w 372"/>
                <a:gd name="T3" fmla="*/ 1302 h 1336"/>
                <a:gd name="T4" fmla="*/ 338 w 372"/>
                <a:gd name="T5" fmla="*/ 1336 h 1336"/>
                <a:gd name="T6" fmla="*/ 34 w 372"/>
                <a:gd name="T7" fmla="*/ 1336 h 1336"/>
                <a:gd name="T8" fmla="*/ 0 w 372"/>
                <a:gd name="T9" fmla="*/ 1302 h 1336"/>
                <a:gd name="T10" fmla="*/ 0 w 372"/>
                <a:gd name="T11" fmla="*/ 34 h 1336"/>
                <a:gd name="T12" fmla="*/ 34 w 372"/>
                <a:gd name="T13" fmla="*/ 0 h 1336"/>
                <a:gd name="T14" fmla="*/ 338 w 372"/>
                <a:gd name="T15" fmla="*/ 0 h 1336"/>
                <a:gd name="T16" fmla="*/ 372 w 372"/>
                <a:gd name="T17" fmla="*/ 34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336">
                  <a:moveTo>
                    <a:pt x="372" y="34"/>
                  </a:moveTo>
                  <a:lnTo>
                    <a:pt x="372" y="1302"/>
                  </a:lnTo>
                  <a:cubicBezTo>
                    <a:pt x="372" y="1321"/>
                    <a:pt x="356" y="1336"/>
                    <a:pt x="338" y="1336"/>
                  </a:cubicBezTo>
                  <a:lnTo>
                    <a:pt x="34" y="1336"/>
                  </a:lnTo>
                  <a:cubicBezTo>
                    <a:pt x="15" y="1336"/>
                    <a:pt x="0" y="1321"/>
                    <a:pt x="0" y="1302"/>
                  </a:cubicBezTo>
                  <a:lnTo>
                    <a:pt x="0" y="34"/>
                  </a:lnTo>
                  <a:cubicBezTo>
                    <a:pt x="0" y="16"/>
                    <a:pt x="15" y="0"/>
                    <a:pt x="34" y="0"/>
                  </a:cubicBezTo>
                  <a:lnTo>
                    <a:pt x="338" y="0"/>
                  </a:lnTo>
                  <a:cubicBezTo>
                    <a:pt x="357" y="0"/>
                    <a:pt x="372" y="16"/>
                    <a:pt x="372" y="3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129" name="TextBox 128"/>
            <p:cNvSpPr txBox="1"/>
            <p:nvPr/>
          </p:nvSpPr>
          <p:spPr>
            <a:xfrm>
              <a:off x="2786139" y="5085184"/>
              <a:ext cx="369332" cy="861774"/>
            </a:xfrm>
            <a:prstGeom prst="rect">
              <a:avLst/>
            </a:prstGeom>
            <a:noFill/>
          </p:spPr>
          <p:txBody>
            <a:bodyPr vert="eaVert" wrap="none" rtlCol="0">
              <a:spAutoFit/>
            </a:bodyPr>
            <a:lstStyle/>
            <a:p>
              <a:r>
                <a:rPr lang="zh-CN" altLang="en-US" sz="1200" dirty="0" smtClean="0">
                  <a:solidFill>
                    <a:schemeClr val="accent2"/>
                  </a:solidFill>
                  <a:latin typeface="+mn-ea"/>
                  <a:ea typeface="+mn-ea"/>
                </a:rPr>
                <a:t>人力资源部</a:t>
              </a:r>
              <a:endParaRPr lang="zh-CN" altLang="en-US" sz="1200" dirty="0">
                <a:solidFill>
                  <a:schemeClr val="accent2"/>
                </a:solidFill>
                <a:latin typeface="+mn-ea"/>
                <a:ea typeface="+mn-ea"/>
              </a:endParaRPr>
            </a:p>
          </p:txBody>
        </p:sp>
      </p:grpSp>
      <p:grpSp>
        <p:nvGrpSpPr>
          <p:cNvPr id="130" name="组合 129"/>
          <p:cNvGrpSpPr/>
          <p:nvPr/>
        </p:nvGrpSpPr>
        <p:grpSpPr>
          <a:xfrm>
            <a:off x="3271914" y="5037138"/>
            <a:ext cx="369332" cy="1104900"/>
            <a:chOff x="3271914" y="5037138"/>
            <a:chExt cx="369332" cy="1104900"/>
          </a:xfrm>
          <a:solidFill>
            <a:schemeClr val="tx1"/>
          </a:solidFill>
        </p:grpSpPr>
        <p:sp>
          <p:nvSpPr>
            <p:cNvPr id="131" name="Freeform 90"/>
            <p:cNvSpPr>
              <a:spLocks/>
            </p:cNvSpPr>
            <p:nvPr/>
          </p:nvSpPr>
          <p:spPr bwMode="auto">
            <a:xfrm>
              <a:off x="3305176" y="5037138"/>
              <a:ext cx="307975" cy="1104900"/>
            </a:xfrm>
            <a:custGeom>
              <a:avLst/>
              <a:gdLst>
                <a:gd name="T0" fmla="*/ 372 w 372"/>
                <a:gd name="T1" fmla="*/ 34 h 1336"/>
                <a:gd name="T2" fmla="*/ 372 w 372"/>
                <a:gd name="T3" fmla="*/ 1302 h 1336"/>
                <a:gd name="T4" fmla="*/ 338 w 372"/>
                <a:gd name="T5" fmla="*/ 1336 h 1336"/>
                <a:gd name="T6" fmla="*/ 34 w 372"/>
                <a:gd name="T7" fmla="*/ 1336 h 1336"/>
                <a:gd name="T8" fmla="*/ 0 w 372"/>
                <a:gd name="T9" fmla="*/ 1302 h 1336"/>
                <a:gd name="T10" fmla="*/ 0 w 372"/>
                <a:gd name="T11" fmla="*/ 34 h 1336"/>
                <a:gd name="T12" fmla="*/ 34 w 372"/>
                <a:gd name="T13" fmla="*/ 0 h 1336"/>
                <a:gd name="T14" fmla="*/ 338 w 372"/>
                <a:gd name="T15" fmla="*/ 0 h 1336"/>
                <a:gd name="T16" fmla="*/ 372 w 372"/>
                <a:gd name="T17" fmla="*/ 34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336">
                  <a:moveTo>
                    <a:pt x="372" y="34"/>
                  </a:moveTo>
                  <a:lnTo>
                    <a:pt x="372" y="1302"/>
                  </a:lnTo>
                  <a:cubicBezTo>
                    <a:pt x="372" y="1321"/>
                    <a:pt x="357" y="1336"/>
                    <a:pt x="338" y="1336"/>
                  </a:cubicBezTo>
                  <a:lnTo>
                    <a:pt x="34" y="1336"/>
                  </a:lnTo>
                  <a:cubicBezTo>
                    <a:pt x="15" y="1336"/>
                    <a:pt x="0" y="1321"/>
                    <a:pt x="0" y="1302"/>
                  </a:cubicBezTo>
                  <a:lnTo>
                    <a:pt x="0" y="34"/>
                  </a:lnTo>
                  <a:cubicBezTo>
                    <a:pt x="0" y="16"/>
                    <a:pt x="15" y="0"/>
                    <a:pt x="34" y="0"/>
                  </a:cubicBezTo>
                  <a:lnTo>
                    <a:pt x="338" y="0"/>
                  </a:lnTo>
                  <a:cubicBezTo>
                    <a:pt x="357" y="0"/>
                    <a:pt x="372" y="16"/>
                    <a:pt x="372" y="3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132" name="TextBox 131"/>
            <p:cNvSpPr txBox="1"/>
            <p:nvPr/>
          </p:nvSpPr>
          <p:spPr>
            <a:xfrm>
              <a:off x="3271914" y="5085184"/>
              <a:ext cx="369332" cy="553998"/>
            </a:xfrm>
            <a:prstGeom prst="rect">
              <a:avLst/>
            </a:prstGeom>
            <a:noFill/>
          </p:spPr>
          <p:txBody>
            <a:bodyPr vert="eaVert" wrap="none" rtlCol="0">
              <a:spAutoFit/>
            </a:bodyPr>
            <a:lstStyle/>
            <a:p>
              <a:r>
                <a:rPr lang="zh-CN" altLang="en-US" sz="1200" dirty="0" smtClean="0">
                  <a:solidFill>
                    <a:schemeClr val="accent2"/>
                  </a:solidFill>
                  <a:latin typeface="+mn-ea"/>
                  <a:ea typeface="+mn-ea"/>
                </a:rPr>
                <a:t>综合部</a:t>
              </a:r>
              <a:endParaRPr lang="zh-CN" altLang="en-US" sz="1200" dirty="0">
                <a:solidFill>
                  <a:schemeClr val="accent2"/>
                </a:solidFill>
                <a:latin typeface="+mn-ea"/>
                <a:ea typeface="+mn-ea"/>
              </a:endParaRPr>
            </a:p>
          </p:txBody>
        </p:sp>
      </p:grpSp>
      <p:grpSp>
        <p:nvGrpSpPr>
          <p:cNvPr id="133" name="组合 132"/>
          <p:cNvGrpSpPr/>
          <p:nvPr/>
        </p:nvGrpSpPr>
        <p:grpSpPr>
          <a:xfrm>
            <a:off x="3862464" y="5013176"/>
            <a:ext cx="369332" cy="1506687"/>
            <a:chOff x="3862464" y="5013176"/>
            <a:chExt cx="369332" cy="1506687"/>
          </a:xfrm>
          <a:solidFill>
            <a:schemeClr val="tx1"/>
          </a:solidFill>
        </p:grpSpPr>
        <p:sp>
          <p:nvSpPr>
            <p:cNvPr id="134" name="Freeform 96"/>
            <p:cNvSpPr>
              <a:spLocks/>
            </p:cNvSpPr>
            <p:nvPr/>
          </p:nvSpPr>
          <p:spPr bwMode="auto">
            <a:xfrm>
              <a:off x="3894138" y="5019675"/>
              <a:ext cx="307975" cy="1500188"/>
            </a:xfrm>
            <a:custGeom>
              <a:avLst/>
              <a:gdLst>
                <a:gd name="T0" fmla="*/ 371 w 371"/>
                <a:gd name="T1" fmla="*/ 34 h 1813"/>
                <a:gd name="T2" fmla="*/ 371 w 371"/>
                <a:gd name="T3" fmla="*/ 1780 h 1813"/>
                <a:gd name="T4" fmla="*/ 338 w 371"/>
                <a:gd name="T5" fmla="*/ 1813 h 1813"/>
                <a:gd name="T6" fmla="*/ 33 w 371"/>
                <a:gd name="T7" fmla="*/ 1813 h 1813"/>
                <a:gd name="T8" fmla="*/ 0 w 371"/>
                <a:gd name="T9" fmla="*/ 1780 h 1813"/>
                <a:gd name="T10" fmla="*/ 0 w 371"/>
                <a:gd name="T11" fmla="*/ 34 h 1813"/>
                <a:gd name="T12" fmla="*/ 33 w 371"/>
                <a:gd name="T13" fmla="*/ 0 h 1813"/>
                <a:gd name="T14" fmla="*/ 338 w 371"/>
                <a:gd name="T15" fmla="*/ 0 h 1813"/>
                <a:gd name="T16" fmla="*/ 371 w 371"/>
                <a:gd name="T17" fmla="*/ 34 h 1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813">
                  <a:moveTo>
                    <a:pt x="371" y="34"/>
                  </a:moveTo>
                  <a:lnTo>
                    <a:pt x="371" y="1780"/>
                  </a:lnTo>
                  <a:cubicBezTo>
                    <a:pt x="371" y="1798"/>
                    <a:pt x="356" y="1813"/>
                    <a:pt x="338" y="1813"/>
                  </a:cubicBezTo>
                  <a:lnTo>
                    <a:pt x="33" y="1813"/>
                  </a:lnTo>
                  <a:cubicBezTo>
                    <a:pt x="15" y="1813"/>
                    <a:pt x="0" y="1798"/>
                    <a:pt x="0" y="1780"/>
                  </a:cubicBezTo>
                  <a:lnTo>
                    <a:pt x="0" y="34"/>
                  </a:lnTo>
                  <a:cubicBezTo>
                    <a:pt x="0" y="15"/>
                    <a:pt x="15" y="0"/>
                    <a:pt x="33" y="0"/>
                  </a:cubicBezTo>
                  <a:lnTo>
                    <a:pt x="338" y="0"/>
                  </a:lnTo>
                  <a:cubicBezTo>
                    <a:pt x="356" y="0"/>
                    <a:pt x="371" y="15"/>
                    <a:pt x="371" y="3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135" name="TextBox 134"/>
            <p:cNvSpPr txBox="1"/>
            <p:nvPr/>
          </p:nvSpPr>
          <p:spPr>
            <a:xfrm>
              <a:off x="3862464" y="5013176"/>
              <a:ext cx="369332" cy="1477328"/>
            </a:xfrm>
            <a:prstGeom prst="rect">
              <a:avLst/>
            </a:prstGeom>
            <a:noFill/>
          </p:spPr>
          <p:txBody>
            <a:bodyPr vert="eaVert" wrap="none" rtlCol="0">
              <a:spAutoFit/>
            </a:bodyPr>
            <a:lstStyle/>
            <a:p>
              <a:r>
                <a:rPr lang="zh-CN" altLang="en-US" sz="1200" dirty="0" smtClean="0">
                  <a:solidFill>
                    <a:schemeClr val="accent2"/>
                  </a:solidFill>
                  <a:latin typeface="+mn-ea"/>
                  <a:ea typeface="+mn-ea"/>
                </a:rPr>
                <a:t>餐饮管理系统研发部</a:t>
              </a:r>
              <a:endParaRPr lang="zh-CN" altLang="en-US" sz="1200" dirty="0">
                <a:solidFill>
                  <a:schemeClr val="accent2"/>
                </a:solidFill>
                <a:latin typeface="+mn-ea"/>
                <a:ea typeface="+mn-ea"/>
              </a:endParaRPr>
            </a:p>
          </p:txBody>
        </p:sp>
      </p:grpSp>
      <p:grpSp>
        <p:nvGrpSpPr>
          <p:cNvPr id="136" name="组合 135"/>
          <p:cNvGrpSpPr/>
          <p:nvPr/>
        </p:nvGrpSpPr>
        <p:grpSpPr>
          <a:xfrm>
            <a:off x="4338714" y="5013176"/>
            <a:ext cx="369332" cy="1506687"/>
            <a:chOff x="4338714" y="5013176"/>
            <a:chExt cx="369332" cy="1506687"/>
          </a:xfrm>
          <a:solidFill>
            <a:schemeClr val="tx1"/>
          </a:solidFill>
        </p:grpSpPr>
        <p:sp>
          <p:nvSpPr>
            <p:cNvPr id="137" name="Freeform 97"/>
            <p:cNvSpPr>
              <a:spLocks/>
            </p:cNvSpPr>
            <p:nvPr/>
          </p:nvSpPr>
          <p:spPr bwMode="auto">
            <a:xfrm>
              <a:off x="4375151" y="5019675"/>
              <a:ext cx="307975" cy="1500188"/>
            </a:xfrm>
            <a:custGeom>
              <a:avLst/>
              <a:gdLst>
                <a:gd name="T0" fmla="*/ 372 w 372"/>
                <a:gd name="T1" fmla="*/ 34 h 1813"/>
                <a:gd name="T2" fmla="*/ 372 w 372"/>
                <a:gd name="T3" fmla="*/ 1780 h 1813"/>
                <a:gd name="T4" fmla="*/ 338 w 372"/>
                <a:gd name="T5" fmla="*/ 1813 h 1813"/>
                <a:gd name="T6" fmla="*/ 34 w 372"/>
                <a:gd name="T7" fmla="*/ 1813 h 1813"/>
                <a:gd name="T8" fmla="*/ 0 w 372"/>
                <a:gd name="T9" fmla="*/ 1780 h 1813"/>
                <a:gd name="T10" fmla="*/ 0 w 372"/>
                <a:gd name="T11" fmla="*/ 34 h 1813"/>
                <a:gd name="T12" fmla="*/ 34 w 372"/>
                <a:gd name="T13" fmla="*/ 0 h 1813"/>
                <a:gd name="T14" fmla="*/ 338 w 372"/>
                <a:gd name="T15" fmla="*/ 0 h 1813"/>
                <a:gd name="T16" fmla="*/ 372 w 372"/>
                <a:gd name="T17" fmla="*/ 34 h 1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813">
                  <a:moveTo>
                    <a:pt x="372" y="34"/>
                  </a:moveTo>
                  <a:lnTo>
                    <a:pt x="372" y="1780"/>
                  </a:lnTo>
                  <a:cubicBezTo>
                    <a:pt x="372" y="1798"/>
                    <a:pt x="357" y="1813"/>
                    <a:pt x="338" y="1813"/>
                  </a:cubicBezTo>
                  <a:lnTo>
                    <a:pt x="34" y="1813"/>
                  </a:lnTo>
                  <a:cubicBezTo>
                    <a:pt x="15" y="1813"/>
                    <a:pt x="0" y="1798"/>
                    <a:pt x="0" y="1780"/>
                  </a:cubicBezTo>
                  <a:lnTo>
                    <a:pt x="0" y="34"/>
                  </a:lnTo>
                  <a:cubicBezTo>
                    <a:pt x="0" y="15"/>
                    <a:pt x="15" y="0"/>
                    <a:pt x="34" y="0"/>
                  </a:cubicBezTo>
                  <a:lnTo>
                    <a:pt x="338" y="0"/>
                  </a:lnTo>
                  <a:cubicBezTo>
                    <a:pt x="357" y="0"/>
                    <a:pt x="372" y="15"/>
                    <a:pt x="372" y="3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138" name="TextBox 137"/>
            <p:cNvSpPr txBox="1"/>
            <p:nvPr/>
          </p:nvSpPr>
          <p:spPr>
            <a:xfrm>
              <a:off x="4338714" y="5013176"/>
              <a:ext cx="369332" cy="1477328"/>
            </a:xfrm>
            <a:prstGeom prst="rect">
              <a:avLst/>
            </a:prstGeom>
            <a:noFill/>
          </p:spPr>
          <p:txBody>
            <a:bodyPr vert="eaVert" wrap="none" rtlCol="0">
              <a:spAutoFit/>
            </a:bodyPr>
            <a:lstStyle/>
            <a:p>
              <a:r>
                <a:rPr lang="zh-CN" altLang="en-US" sz="1200" dirty="0" smtClean="0">
                  <a:solidFill>
                    <a:schemeClr val="accent2"/>
                  </a:solidFill>
                  <a:latin typeface="+mn-ea"/>
                  <a:ea typeface="+mn-ea"/>
                </a:rPr>
                <a:t>酒店管理系统研发部</a:t>
              </a:r>
              <a:endParaRPr lang="zh-CN" altLang="en-US" sz="1200" dirty="0">
                <a:solidFill>
                  <a:schemeClr val="accent2"/>
                </a:solidFill>
                <a:latin typeface="+mn-ea"/>
                <a:ea typeface="+mn-ea"/>
              </a:endParaRPr>
            </a:p>
          </p:txBody>
        </p:sp>
      </p:grpSp>
      <p:grpSp>
        <p:nvGrpSpPr>
          <p:cNvPr id="139" name="组合 138"/>
          <p:cNvGrpSpPr/>
          <p:nvPr/>
        </p:nvGrpSpPr>
        <p:grpSpPr>
          <a:xfrm>
            <a:off x="4862589" y="5013176"/>
            <a:ext cx="369332" cy="1506687"/>
            <a:chOff x="4862589" y="5013176"/>
            <a:chExt cx="369332" cy="1506687"/>
          </a:xfrm>
          <a:solidFill>
            <a:schemeClr val="tx1"/>
          </a:solidFill>
        </p:grpSpPr>
        <p:sp>
          <p:nvSpPr>
            <p:cNvPr id="140" name="Freeform 98"/>
            <p:cNvSpPr>
              <a:spLocks/>
            </p:cNvSpPr>
            <p:nvPr/>
          </p:nvSpPr>
          <p:spPr bwMode="auto">
            <a:xfrm>
              <a:off x="4905376" y="5019675"/>
              <a:ext cx="307975" cy="1500188"/>
            </a:xfrm>
            <a:custGeom>
              <a:avLst/>
              <a:gdLst>
                <a:gd name="T0" fmla="*/ 372 w 372"/>
                <a:gd name="T1" fmla="*/ 34 h 1813"/>
                <a:gd name="T2" fmla="*/ 372 w 372"/>
                <a:gd name="T3" fmla="*/ 1780 h 1813"/>
                <a:gd name="T4" fmla="*/ 339 w 372"/>
                <a:gd name="T5" fmla="*/ 1813 h 1813"/>
                <a:gd name="T6" fmla="*/ 34 w 372"/>
                <a:gd name="T7" fmla="*/ 1813 h 1813"/>
                <a:gd name="T8" fmla="*/ 0 w 372"/>
                <a:gd name="T9" fmla="*/ 1780 h 1813"/>
                <a:gd name="T10" fmla="*/ 0 w 372"/>
                <a:gd name="T11" fmla="*/ 34 h 1813"/>
                <a:gd name="T12" fmla="*/ 34 w 372"/>
                <a:gd name="T13" fmla="*/ 0 h 1813"/>
                <a:gd name="T14" fmla="*/ 339 w 372"/>
                <a:gd name="T15" fmla="*/ 0 h 1813"/>
                <a:gd name="T16" fmla="*/ 372 w 372"/>
                <a:gd name="T17" fmla="*/ 34 h 1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813">
                  <a:moveTo>
                    <a:pt x="372" y="34"/>
                  </a:moveTo>
                  <a:lnTo>
                    <a:pt x="372" y="1780"/>
                  </a:lnTo>
                  <a:cubicBezTo>
                    <a:pt x="372" y="1798"/>
                    <a:pt x="357" y="1813"/>
                    <a:pt x="339" y="1813"/>
                  </a:cubicBezTo>
                  <a:lnTo>
                    <a:pt x="34" y="1813"/>
                  </a:lnTo>
                  <a:cubicBezTo>
                    <a:pt x="16" y="1813"/>
                    <a:pt x="0" y="1798"/>
                    <a:pt x="0" y="1780"/>
                  </a:cubicBezTo>
                  <a:lnTo>
                    <a:pt x="0" y="34"/>
                  </a:lnTo>
                  <a:cubicBezTo>
                    <a:pt x="0" y="15"/>
                    <a:pt x="16" y="0"/>
                    <a:pt x="34" y="0"/>
                  </a:cubicBezTo>
                  <a:lnTo>
                    <a:pt x="339" y="0"/>
                  </a:lnTo>
                  <a:cubicBezTo>
                    <a:pt x="357" y="0"/>
                    <a:pt x="372" y="15"/>
                    <a:pt x="372" y="3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141" name="TextBox 140"/>
            <p:cNvSpPr txBox="1"/>
            <p:nvPr/>
          </p:nvSpPr>
          <p:spPr>
            <a:xfrm>
              <a:off x="4862589" y="5013176"/>
              <a:ext cx="369332" cy="1477328"/>
            </a:xfrm>
            <a:prstGeom prst="rect">
              <a:avLst/>
            </a:prstGeom>
            <a:noFill/>
          </p:spPr>
          <p:txBody>
            <a:bodyPr vert="eaVert" wrap="none" rtlCol="0">
              <a:spAutoFit/>
            </a:bodyPr>
            <a:lstStyle/>
            <a:p>
              <a:r>
                <a:rPr lang="zh-CN" altLang="en-US" sz="1200" dirty="0" smtClean="0">
                  <a:solidFill>
                    <a:schemeClr val="accent2"/>
                  </a:solidFill>
                  <a:latin typeface="+mn-ea"/>
                  <a:ea typeface="+mn-ea"/>
                </a:rPr>
                <a:t>康乐管理系统研发部</a:t>
              </a:r>
              <a:endParaRPr lang="zh-CN" altLang="en-US" sz="1200" dirty="0">
                <a:solidFill>
                  <a:schemeClr val="accent2"/>
                </a:solidFill>
                <a:latin typeface="+mn-ea"/>
                <a:ea typeface="+mn-ea"/>
              </a:endParaRPr>
            </a:p>
          </p:txBody>
        </p:sp>
      </p:grpSp>
      <p:grpSp>
        <p:nvGrpSpPr>
          <p:cNvPr id="142" name="组合 141"/>
          <p:cNvGrpSpPr/>
          <p:nvPr/>
        </p:nvGrpSpPr>
        <p:grpSpPr>
          <a:xfrm>
            <a:off x="5357889" y="5013176"/>
            <a:ext cx="369332" cy="1506687"/>
            <a:chOff x="5357889" y="5013176"/>
            <a:chExt cx="369332" cy="1506687"/>
          </a:xfrm>
          <a:solidFill>
            <a:schemeClr val="tx1"/>
          </a:solidFill>
        </p:grpSpPr>
        <p:sp>
          <p:nvSpPr>
            <p:cNvPr id="143" name="Freeform 99"/>
            <p:cNvSpPr>
              <a:spLocks/>
            </p:cNvSpPr>
            <p:nvPr/>
          </p:nvSpPr>
          <p:spPr bwMode="auto">
            <a:xfrm>
              <a:off x="5386388" y="5019675"/>
              <a:ext cx="307975" cy="1500188"/>
            </a:xfrm>
            <a:custGeom>
              <a:avLst/>
              <a:gdLst>
                <a:gd name="T0" fmla="*/ 371 w 371"/>
                <a:gd name="T1" fmla="*/ 34 h 1813"/>
                <a:gd name="T2" fmla="*/ 371 w 371"/>
                <a:gd name="T3" fmla="*/ 1780 h 1813"/>
                <a:gd name="T4" fmla="*/ 338 w 371"/>
                <a:gd name="T5" fmla="*/ 1813 h 1813"/>
                <a:gd name="T6" fmla="*/ 33 w 371"/>
                <a:gd name="T7" fmla="*/ 1813 h 1813"/>
                <a:gd name="T8" fmla="*/ 0 w 371"/>
                <a:gd name="T9" fmla="*/ 1780 h 1813"/>
                <a:gd name="T10" fmla="*/ 0 w 371"/>
                <a:gd name="T11" fmla="*/ 34 h 1813"/>
                <a:gd name="T12" fmla="*/ 33 w 371"/>
                <a:gd name="T13" fmla="*/ 0 h 1813"/>
                <a:gd name="T14" fmla="*/ 338 w 371"/>
                <a:gd name="T15" fmla="*/ 0 h 1813"/>
                <a:gd name="T16" fmla="*/ 371 w 371"/>
                <a:gd name="T17" fmla="*/ 34 h 1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813">
                  <a:moveTo>
                    <a:pt x="371" y="34"/>
                  </a:moveTo>
                  <a:lnTo>
                    <a:pt x="371" y="1780"/>
                  </a:lnTo>
                  <a:cubicBezTo>
                    <a:pt x="371" y="1798"/>
                    <a:pt x="356" y="1813"/>
                    <a:pt x="338" y="1813"/>
                  </a:cubicBezTo>
                  <a:lnTo>
                    <a:pt x="33" y="1813"/>
                  </a:lnTo>
                  <a:cubicBezTo>
                    <a:pt x="15" y="1813"/>
                    <a:pt x="0" y="1798"/>
                    <a:pt x="0" y="1780"/>
                  </a:cubicBezTo>
                  <a:lnTo>
                    <a:pt x="0" y="34"/>
                  </a:lnTo>
                  <a:cubicBezTo>
                    <a:pt x="0" y="15"/>
                    <a:pt x="15" y="0"/>
                    <a:pt x="33" y="0"/>
                  </a:cubicBezTo>
                  <a:lnTo>
                    <a:pt x="338" y="0"/>
                  </a:lnTo>
                  <a:cubicBezTo>
                    <a:pt x="356" y="0"/>
                    <a:pt x="371" y="15"/>
                    <a:pt x="371" y="3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144" name="TextBox 143"/>
            <p:cNvSpPr txBox="1"/>
            <p:nvPr/>
          </p:nvSpPr>
          <p:spPr>
            <a:xfrm>
              <a:off x="5357889" y="5013176"/>
              <a:ext cx="369332" cy="1477328"/>
            </a:xfrm>
            <a:prstGeom prst="rect">
              <a:avLst/>
            </a:prstGeom>
            <a:noFill/>
          </p:spPr>
          <p:txBody>
            <a:bodyPr vert="eaVert" wrap="none" rtlCol="0">
              <a:spAutoFit/>
            </a:bodyPr>
            <a:lstStyle/>
            <a:p>
              <a:r>
                <a:rPr lang="zh-CN" altLang="en-US" sz="1200" dirty="0" smtClean="0">
                  <a:solidFill>
                    <a:schemeClr val="accent2"/>
                  </a:solidFill>
                  <a:latin typeface="+mn-ea"/>
                  <a:ea typeface="+mn-ea"/>
                </a:rPr>
                <a:t>无线电子菜谱研发部</a:t>
              </a:r>
              <a:endParaRPr lang="zh-CN" altLang="en-US" sz="1200" dirty="0">
                <a:solidFill>
                  <a:schemeClr val="accent2"/>
                </a:solidFill>
                <a:latin typeface="+mn-ea"/>
                <a:ea typeface="+mn-ea"/>
              </a:endParaRPr>
            </a:p>
          </p:txBody>
        </p:sp>
      </p:grpSp>
      <p:grpSp>
        <p:nvGrpSpPr>
          <p:cNvPr id="145" name="组合 144"/>
          <p:cNvGrpSpPr/>
          <p:nvPr/>
        </p:nvGrpSpPr>
        <p:grpSpPr>
          <a:xfrm>
            <a:off x="5853189" y="5013176"/>
            <a:ext cx="369332" cy="1506687"/>
            <a:chOff x="5853189" y="5013176"/>
            <a:chExt cx="369332" cy="1506687"/>
          </a:xfrm>
          <a:solidFill>
            <a:schemeClr val="tx1"/>
          </a:solidFill>
        </p:grpSpPr>
        <p:sp>
          <p:nvSpPr>
            <p:cNvPr id="146" name="Freeform 100"/>
            <p:cNvSpPr>
              <a:spLocks/>
            </p:cNvSpPr>
            <p:nvPr/>
          </p:nvSpPr>
          <p:spPr bwMode="auto">
            <a:xfrm>
              <a:off x="5892801" y="5019675"/>
              <a:ext cx="306388" cy="1500188"/>
            </a:xfrm>
            <a:custGeom>
              <a:avLst/>
              <a:gdLst>
                <a:gd name="T0" fmla="*/ 371 w 371"/>
                <a:gd name="T1" fmla="*/ 34 h 1813"/>
                <a:gd name="T2" fmla="*/ 371 w 371"/>
                <a:gd name="T3" fmla="*/ 1780 h 1813"/>
                <a:gd name="T4" fmla="*/ 338 w 371"/>
                <a:gd name="T5" fmla="*/ 1813 h 1813"/>
                <a:gd name="T6" fmla="*/ 33 w 371"/>
                <a:gd name="T7" fmla="*/ 1813 h 1813"/>
                <a:gd name="T8" fmla="*/ 0 w 371"/>
                <a:gd name="T9" fmla="*/ 1780 h 1813"/>
                <a:gd name="T10" fmla="*/ 0 w 371"/>
                <a:gd name="T11" fmla="*/ 34 h 1813"/>
                <a:gd name="T12" fmla="*/ 33 w 371"/>
                <a:gd name="T13" fmla="*/ 0 h 1813"/>
                <a:gd name="T14" fmla="*/ 338 w 371"/>
                <a:gd name="T15" fmla="*/ 0 h 1813"/>
                <a:gd name="T16" fmla="*/ 371 w 371"/>
                <a:gd name="T17" fmla="*/ 34 h 1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813">
                  <a:moveTo>
                    <a:pt x="371" y="34"/>
                  </a:moveTo>
                  <a:lnTo>
                    <a:pt x="371" y="1780"/>
                  </a:lnTo>
                  <a:cubicBezTo>
                    <a:pt x="371" y="1798"/>
                    <a:pt x="356" y="1813"/>
                    <a:pt x="338" y="1813"/>
                  </a:cubicBezTo>
                  <a:lnTo>
                    <a:pt x="33" y="1813"/>
                  </a:lnTo>
                  <a:cubicBezTo>
                    <a:pt x="15" y="1813"/>
                    <a:pt x="0" y="1798"/>
                    <a:pt x="0" y="1780"/>
                  </a:cubicBezTo>
                  <a:lnTo>
                    <a:pt x="0" y="34"/>
                  </a:lnTo>
                  <a:cubicBezTo>
                    <a:pt x="0" y="15"/>
                    <a:pt x="15" y="0"/>
                    <a:pt x="33" y="0"/>
                  </a:cubicBezTo>
                  <a:lnTo>
                    <a:pt x="338" y="0"/>
                  </a:lnTo>
                  <a:cubicBezTo>
                    <a:pt x="356" y="0"/>
                    <a:pt x="371" y="15"/>
                    <a:pt x="371" y="3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147" name="TextBox 146"/>
            <p:cNvSpPr txBox="1"/>
            <p:nvPr/>
          </p:nvSpPr>
          <p:spPr>
            <a:xfrm>
              <a:off x="5853189" y="5013176"/>
              <a:ext cx="369332" cy="1323439"/>
            </a:xfrm>
            <a:prstGeom prst="rect">
              <a:avLst/>
            </a:prstGeom>
            <a:noFill/>
          </p:spPr>
          <p:txBody>
            <a:bodyPr vert="eaVert" wrap="none" rtlCol="0">
              <a:spAutoFit/>
            </a:bodyPr>
            <a:lstStyle/>
            <a:p>
              <a:r>
                <a:rPr lang="zh-CN" altLang="en-US" sz="1200" dirty="0" smtClean="0">
                  <a:solidFill>
                    <a:schemeClr val="accent2"/>
                  </a:solidFill>
                  <a:latin typeface="+mn-ea"/>
                  <a:ea typeface="+mn-ea"/>
                </a:rPr>
                <a:t>新概念产品研发部</a:t>
              </a:r>
              <a:endParaRPr lang="zh-CN" altLang="en-US" sz="1200" dirty="0">
                <a:solidFill>
                  <a:schemeClr val="accent2"/>
                </a:solidFill>
                <a:latin typeface="+mn-ea"/>
                <a:ea typeface="+mn-ea"/>
              </a:endParaRPr>
            </a:p>
          </p:txBody>
        </p:sp>
      </p:grpSp>
      <p:grpSp>
        <p:nvGrpSpPr>
          <p:cNvPr id="148" name="组合 147"/>
          <p:cNvGrpSpPr/>
          <p:nvPr/>
        </p:nvGrpSpPr>
        <p:grpSpPr>
          <a:xfrm>
            <a:off x="6739014" y="5019675"/>
            <a:ext cx="369332" cy="1500188"/>
            <a:chOff x="6739014" y="5019675"/>
            <a:chExt cx="369332" cy="1500188"/>
          </a:xfrm>
          <a:solidFill>
            <a:schemeClr val="tx1"/>
          </a:solidFill>
        </p:grpSpPr>
        <p:sp>
          <p:nvSpPr>
            <p:cNvPr id="149" name="Freeform 101"/>
            <p:cNvSpPr>
              <a:spLocks/>
            </p:cNvSpPr>
            <p:nvPr/>
          </p:nvSpPr>
          <p:spPr bwMode="auto">
            <a:xfrm>
              <a:off x="6786563" y="5019675"/>
              <a:ext cx="306388" cy="1500188"/>
            </a:xfrm>
            <a:custGeom>
              <a:avLst/>
              <a:gdLst>
                <a:gd name="T0" fmla="*/ 371 w 371"/>
                <a:gd name="T1" fmla="*/ 34 h 1813"/>
                <a:gd name="T2" fmla="*/ 371 w 371"/>
                <a:gd name="T3" fmla="*/ 1780 h 1813"/>
                <a:gd name="T4" fmla="*/ 338 w 371"/>
                <a:gd name="T5" fmla="*/ 1813 h 1813"/>
                <a:gd name="T6" fmla="*/ 33 w 371"/>
                <a:gd name="T7" fmla="*/ 1813 h 1813"/>
                <a:gd name="T8" fmla="*/ 0 w 371"/>
                <a:gd name="T9" fmla="*/ 1780 h 1813"/>
                <a:gd name="T10" fmla="*/ 0 w 371"/>
                <a:gd name="T11" fmla="*/ 34 h 1813"/>
                <a:gd name="T12" fmla="*/ 33 w 371"/>
                <a:gd name="T13" fmla="*/ 0 h 1813"/>
                <a:gd name="T14" fmla="*/ 338 w 371"/>
                <a:gd name="T15" fmla="*/ 0 h 1813"/>
                <a:gd name="T16" fmla="*/ 371 w 371"/>
                <a:gd name="T17" fmla="*/ 34 h 1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813">
                  <a:moveTo>
                    <a:pt x="371" y="34"/>
                  </a:moveTo>
                  <a:lnTo>
                    <a:pt x="371" y="1780"/>
                  </a:lnTo>
                  <a:cubicBezTo>
                    <a:pt x="371" y="1798"/>
                    <a:pt x="356" y="1813"/>
                    <a:pt x="338" y="1813"/>
                  </a:cubicBezTo>
                  <a:lnTo>
                    <a:pt x="33" y="1813"/>
                  </a:lnTo>
                  <a:cubicBezTo>
                    <a:pt x="15" y="1813"/>
                    <a:pt x="0" y="1798"/>
                    <a:pt x="0" y="1780"/>
                  </a:cubicBezTo>
                  <a:lnTo>
                    <a:pt x="0" y="34"/>
                  </a:lnTo>
                  <a:cubicBezTo>
                    <a:pt x="0" y="15"/>
                    <a:pt x="15" y="0"/>
                    <a:pt x="33" y="0"/>
                  </a:cubicBezTo>
                  <a:lnTo>
                    <a:pt x="338" y="0"/>
                  </a:lnTo>
                  <a:cubicBezTo>
                    <a:pt x="356" y="0"/>
                    <a:pt x="371" y="15"/>
                    <a:pt x="371" y="3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150" name="TextBox 149"/>
            <p:cNvSpPr txBox="1"/>
            <p:nvPr/>
          </p:nvSpPr>
          <p:spPr>
            <a:xfrm>
              <a:off x="6739014" y="5074434"/>
              <a:ext cx="369332" cy="861774"/>
            </a:xfrm>
            <a:prstGeom prst="rect">
              <a:avLst/>
            </a:prstGeom>
            <a:noFill/>
          </p:spPr>
          <p:txBody>
            <a:bodyPr vert="eaVert" wrap="none" rtlCol="0">
              <a:spAutoFit/>
            </a:bodyPr>
            <a:lstStyle/>
            <a:p>
              <a:r>
                <a:rPr lang="zh-CN" altLang="en-US" sz="1200" dirty="0" smtClean="0">
                  <a:solidFill>
                    <a:schemeClr val="accent2"/>
                  </a:solidFill>
                  <a:latin typeface="+mn-ea"/>
                  <a:ea typeface="+mn-ea"/>
                </a:rPr>
                <a:t>售后部门</a:t>
              </a:r>
              <a:r>
                <a:rPr lang="en-US" altLang="zh-CN" sz="1200" dirty="0">
                  <a:solidFill>
                    <a:schemeClr val="accent2"/>
                  </a:solidFill>
                  <a:latin typeface="+mn-ea"/>
                  <a:ea typeface="+mn-ea"/>
                </a:rPr>
                <a:t>①</a:t>
              </a:r>
              <a:endParaRPr lang="zh-CN" altLang="en-US" sz="1200" dirty="0">
                <a:solidFill>
                  <a:schemeClr val="accent2"/>
                </a:solidFill>
                <a:latin typeface="+mn-ea"/>
                <a:ea typeface="+mn-ea"/>
              </a:endParaRPr>
            </a:p>
          </p:txBody>
        </p:sp>
      </p:grpSp>
      <p:grpSp>
        <p:nvGrpSpPr>
          <p:cNvPr id="151" name="组合 150"/>
          <p:cNvGrpSpPr/>
          <p:nvPr/>
        </p:nvGrpSpPr>
        <p:grpSpPr>
          <a:xfrm>
            <a:off x="7310514" y="5019675"/>
            <a:ext cx="369332" cy="1500188"/>
            <a:chOff x="7310514" y="5019675"/>
            <a:chExt cx="369332" cy="1500188"/>
          </a:xfrm>
          <a:solidFill>
            <a:schemeClr val="tx1"/>
          </a:solidFill>
        </p:grpSpPr>
        <p:sp>
          <p:nvSpPr>
            <p:cNvPr id="152" name="Freeform 102"/>
            <p:cNvSpPr>
              <a:spLocks/>
            </p:cNvSpPr>
            <p:nvPr/>
          </p:nvSpPr>
          <p:spPr bwMode="auto">
            <a:xfrm>
              <a:off x="7342188" y="5019675"/>
              <a:ext cx="307975" cy="1500188"/>
            </a:xfrm>
            <a:custGeom>
              <a:avLst/>
              <a:gdLst>
                <a:gd name="T0" fmla="*/ 371 w 371"/>
                <a:gd name="T1" fmla="*/ 34 h 1813"/>
                <a:gd name="T2" fmla="*/ 371 w 371"/>
                <a:gd name="T3" fmla="*/ 1780 h 1813"/>
                <a:gd name="T4" fmla="*/ 338 w 371"/>
                <a:gd name="T5" fmla="*/ 1813 h 1813"/>
                <a:gd name="T6" fmla="*/ 33 w 371"/>
                <a:gd name="T7" fmla="*/ 1813 h 1813"/>
                <a:gd name="T8" fmla="*/ 0 w 371"/>
                <a:gd name="T9" fmla="*/ 1780 h 1813"/>
                <a:gd name="T10" fmla="*/ 0 w 371"/>
                <a:gd name="T11" fmla="*/ 34 h 1813"/>
                <a:gd name="T12" fmla="*/ 33 w 371"/>
                <a:gd name="T13" fmla="*/ 0 h 1813"/>
                <a:gd name="T14" fmla="*/ 338 w 371"/>
                <a:gd name="T15" fmla="*/ 0 h 1813"/>
                <a:gd name="T16" fmla="*/ 371 w 371"/>
                <a:gd name="T17" fmla="*/ 34 h 1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813">
                  <a:moveTo>
                    <a:pt x="371" y="34"/>
                  </a:moveTo>
                  <a:lnTo>
                    <a:pt x="371" y="1780"/>
                  </a:lnTo>
                  <a:cubicBezTo>
                    <a:pt x="371" y="1798"/>
                    <a:pt x="356" y="1813"/>
                    <a:pt x="338" y="1813"/>
                  </a:cubicBezTo>
                  <a:lnTo>
                    <a:pt x="33" y="1813"/>
                  </a:lnTo>
                  <a:cubicBezTo>
                    <a:pt x="15" y="1813"/>
                    <a:pt x="0" y="1798"/>
                    <a:pt x="0" y="1780"/>
                  </a:cubicBezTo>
                  <a:lnTo>
                    <a:pt x="0" y="34"/>
                  </a:lnTo>
                  <a:cubicBezTo>
                    <a:pt x="0" y="15"/>
                    <a:pt x="15" y="0"/>
                    <a:pt x="33" y="0"/>
                  </a:cubicBezTo>
                  <a:lnTo>
                    <a:pt x="338" y="0"/>
                  </a:lnTo>
                  <a:cubicBezTo>
                    <a:pt x="356" y="0"/>
                    <a:pt x="371" y="15"/>
                    <a:pt x="371" y="3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153" name="TextBox 152"/>
            <p:cNvSpPr txBox="1"/>
            <p:nvPr/>
          </p:nvSpPr>
          <p:spPr>
            <a:xfrm>
              <a:off x="7310514" y="5074434"/>
              <a:ext cx="369332" cy="861774"/>
            </a:xfrm>
            <a:prstGeom prst="rect">
              <a:avLst/>
            </a:prstGeom>
            <a:noFill/>
          </p:spPr>
          <p:txBody>
            <a:bodyPr vert="eaVert" wrap="none" rtlCol="0">
              <a:spAutoFit/>
            </a:bodyPr>
            <a:lstStyle>
              <a:defPPr>
                <a:defRPr lang="zh-CN"/>
              </a:defPPr>
              <a:lvl1pPr>
                <a:defRPr sz="1200">
                  <a:solidFill>
                    <a:schemeClr val="accent3"/>
                  </a:solidFill>
                  <a:latin typeface="+mn-ea"/>
                  <a:ea typeface="+mn-ea"/>
                </a:defRPr>
              </a:lvl1pPr>
            </a:lstStyle>
            <a:p>
              <a:r>
                <a:rPr lang="zh-CN" altLang="en-US" dirty="0">
                  <a:solidFill>
                    <a:schemeClr val="accent2"/>
                  </a:solidFill>
                </a:rPr>
                <a:t>售后部门</a:t>
              </a:r>
              <a:r>
                <a:rPr lang="en-US" altLang="zh-CN" dirty="0">
                  <a:solidFill>
                    <a:schemeClr val="accent2"/>
                  </a:solidFill>
                </a:rPr>
                <a:t>②</a:t>
              </a:r>
              <a:endParaRPr lang="zh-CN" altLang="en-US" dirty="0">
                <a:solidFill>
                  <a:schemeClr val="accent2"/>
                </a:solidFill>
              </a:endParaRPr>
            </a:p>
          </p:txBody>
        </p:sp>
      </p:grpSp>
      <p:grpSp>
        <p:nvGrpSpPr>
          <p:cNvPr id="154" name="组合 153"/>
          <p:cNvGrpSpPr/>
          <p:nvPr/>
        </p:nvGrpSpPr>
        <p:grpSpPr>
          <a:xfrm>
            <a:off x="7853439" y="5019675"/>
            <a:ext cx="369332" cy="1500188"/>
            <a:chOff x="7853439" y="5019675"/>
            <a:chExt cx="369332" cy="1500188"/>
          </a:xfrm>
          <a:solidFill>
            <a:schemeClr val="tx1"/>
          </a:solidFill>
        </p:grpSpPr>
        <p:sp>
          <p:nvSpPr>
            <p:cNvPr id="155" name="Freeform 103"/>
            <p:cNvSpPr>
              <a:spLocks/>
            </p:cNvSpPr>
            <p:nvPr/>
          </p:nvSpPr>
          <p:spPr bwMode="auto">
            <a:xfrm>
              <a:off x="7889876" y="5019675"/>
              <a:ext cx="307975" cy="1500188"/>
            </a:xfrm>
            <a:custGeom>
              <a:avLst/>
              <a:gdLst>
                <a:gd name="T0" fmla="*/ 372 w 372"/>
                <a:gd name="T1" fmla="*/ 34 h 1813"/>
                <a:gd name="T2" fmla="*/ 372 w 372"/>
                <a:gd name="T3" fmla="*/ 1780 h 1813"/>
                <a:gd name="T4" fmla="*/ 338 w 372"/>
                <a:gd name="T5" fmla="*/ 1813 h 1813"/>
                <a:gd name="T6" fmla="*/ 34 w 372"/>
                <a:gd name="T7" fmla="*/ 1813 h 1813"/>
                <a:gd name="T8" fmla="*/ 0 w 372"/>
                <a:gd name="T9" fmla="*/ 1780 h 1813"/>
                <a:gd name="T10" fmla="*/ 0 w 372"/>
                <a:gd name="T11" fmla="*/ 34 h 1813"/>
                <a:gd name="T12" fmla="*/ 34 w 372"/>
                <a:gd name="T13" fmla="*/ 0 h 1813"/>
                <a:gd name="T14" fmla="*/ 338 w 372"/>
                <a:gd name="T15" fmla="*/ 0 h 1813"/>
                <a:gd name="T16" fmla="*/ 372 w 372"/>
                <a:gd name="T17" fmla="*/ 34 h 1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813">
                  <a:moveTo>
                    <a:pt x="372" y="34"/>
                  </a:moveTo>
                  <a:lnTo>
                    <a:pt x="372" y="1780"/>
                  </a:lnTo>
                  <a:cubicBezTo>
                    <a:pt x="372" y="1798"/>
                    <a:pt x="357" y="1813"/>
                    <a:pt x="338" y="1813"/>
                  </a:cubicBezTo>
                  <a:lnTo>
                    <a:pt x="34" y="1813"/>
                  </a:lnTo>
                  <a:cubicBezTo>
                    <a:pt x="15" y="1813"/>
                    <a:pt x="0" y="1798"/>
                    <a:pt x="0" y="1780"/>
                  </a:cubicBezTo>
                  <a:lnTo>
                    <a:pt x="0" y="34"/>
                  </a:lnTo>
                  <a:cubicBezTo>
                    <a:pt x="0" y="15"/>
                    <a:pt x="15" y="0"/>
                    <a:pt x="34" y="0"/>
                  </a:cubicBezTo>
                  <a:lnTo>
                    <a:pt x="338" y="0"/>
                  </a:lnTo>
                  <a:cubicBezTo>
                    <a:pt x="357" y="0"/>
                    <a:pt x="372" y="15"/>
                    <a:pt x="372" y="3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156" name="TextBox 155"/>
            <p:cNvSpPr txBox="1"/>
            <p:nvPr/>
          </p:nvSpPr>
          <p:spPr>
            <a:xfrm>
              <a:off x="7853439" y="5074434"/>
              <a:ext cx="369332" cy="861774"/>
            </a:xfrm>
            <a:prstGeom prst="rect">
              <a:avLst/>
            </a:prstGeom>
            <a:noFill/>
          </p:spPr>
          <p:txBody>
            <a:bodyPr vert="eaVert" wrap="none" rtlCol="0">
              <a:spAutoFit/>
            </a:bodyPr>
            <a:lstStyle>
              <a:defPPr>
                <a:defRPr lang="zh-CN"/>
              </a:defPPr>
              <a:lvl1pPr>
                <a:defRPr sz="1200">
                  <a:solidFill>
                    <a:schemeClr val="accent3"/>
                  </a:solidFill>
                  <a:latin typeface="+mn-ea"/>
                  <a:ea typeface="+mn-ea"/>
                </a:defRPr>
              </a:lvl1pPr>
            </a:lstStyle>
            <a:p>
              <a:r>
                <a:rPr lang="zh-CN" altLang="en-US" dirty="0">
                  <a:solidFill>
                    <a:schemeClr val="accent2"/>
                  </a:solidFill>
                </a:rPr>
                <a:t>售后部门</a:t>
              </a:r>
              <a:r>
                <a:rPr lang="en-US" altLang="zh-CN" dirty="0">
                  <a:solidFill>
                    <a:schemeClr val="accent2"/>
                  </a:solidFill>
                </a:rPr>
                <a:t>③</a:t>
              </a:r>
              <a:endParaRPr lang="zh-CN" altLang="en-US" dirty="0">
                <a:solidFill>
                  <a:schemeClr val="accent2"/>
                </a:solidFill>
              </a:endParaRPr>
            </a:p>
          </p:txBody>
        </p:sp>
      </p:grpSp>
    </p:spTree>
    <p:extLst>
      <p:ext uri="{BB962C8B-B14F-4D97-AF65-F5344CB8AC3E}">
        <p14:creationId xmlns:p14="http://schemas.microsoft.com/office/powerpoint/2010/main" val="3703389064"/>
      </p:ext>
    </p:extLst>
  </p:cSld>
  <p:clrMapOvr>
    <a:masterClrMapping/>
  </p:clrMapOvr>
  <mc:AlternateContent xmlns:mc="http://schemas.openxmlformats.org/markup-compatibility/2006">
    <mc:Choice xmlns:p14="http://schemas.microsoft.com/office/powerpoint/2010/main" Requires="p14">
      <p:transition spd="slow" p14:dur="800" advTm="13400">
        <p14:gallery dir="l"/>
      </p:transition>
    </mc:Choice>
    <mc:Fallback>
      <p:transition spd="slow" advTm="134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5"/>
                                        </p:tgtEl>
                                        <p:attrNameLst>
                                          <p:attrName>style.visibility</p:attrName>
                                        </p:attrNameLst>
                                      </p:cBhvr>
                                      <p:to>
                                        <p:strVal val="visible"/>
                                      </p:to>
                                    </p:set>
                                    <p:anim calcmode="lin" valueType="num">
                                      <p:cBhvr>
                                        <p:cTn id="7" dur="40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55"/>
                                        </p:tgtEl>
                                        <p:attrNameLst>
                                          <p:attrName>ppt_y</p:attrName>
                                        </p:attrNameLst>
                                      </p:cBhvr>
                                      <p:tavLst>
                                        <p:tav tm="0">
                                          <p:val>
                                            <p:strVal val="#ppt_y"/>
                                          </p:val>
                                        </p:tav>
                                        <p:tav tm="100000">
                                          <p:val>
                                            <p:strVal val="#ppt_y"/>
                                          </p:val>
                                        </p:tav>
                                      </p:tavLst>
                                    </p:anim>
                                    <p:anim calcmode="lin" valueType="num">
                                      <p:cBhvr>
                                        <p:cTn id="9" dur="40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5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55"/>
                                        </p:tgtEl>
                                      </p:cBhvr>
                                    </p:animEffect>
                                  </p:childTnLst>
                                </p:cTn>
                              </p:par>
                            </p:childTnLst>
                          </p:cTn>
                        </p:par>
                        <p:par>
                          <p:cTn id="12" fill="hold">
                            <p:stCondLst>
                              <p:cond delay="640"/>
                            </p:stCondLst>
                            <p:childTnLst>
                              <p:par>
                                <p:cTn id="13" presetID="31" presetClass="entr" presetSubtype="0" fill="hold" nodeType="afterEffect">
                                  <p:stCondLst>
                                    <p:cond delay="0"/>
                                  </p:stCondLst>
                                  <p:childTnLst>
                                    <p:set>
                                      <p:cBhvr>
                                        <p:cTn id="14" dur="1" fill="hold">
                                          <p:stCondLst>
                                            <p:cond delay="0"/>
                                          </p:stCondLst>
                                        </p:cTn>
                                        <p:tgtEl>
                                          <p:spTgt spid="69"/>
                                        </p:tgtEl>
                                        <p:attrNameLst>
                                          <p:attrName>style.visibility</p:attrName>
                                        </p:attrNameLst>
                                      </p:cBhvr>
                                      <p:to>
                                        <p:strVal val="visible"/>
                                      </p:to>
                                    </p:set>
                                    <p:anim calcmode="lin" valueType="num">
                                      <p:cBhvr>
                                        <p:cTn id="15" dur="500" fill="hold"/>
                                        <p:tgtEl>
                                          <p:spTgt spid="69"/>
                                        </p:tgtEl>
                                        <p:attrNameLst>
                                          <p:attrName>ppt_w</p:attrName>
                                        </p:attrNameLst>
                                      </p:cBhvr>
                                      <p:tavLst>
                                        <p:tav tm="0">
                                          <p:val>
                                            <p:fltVal val="0"/>
                                          </p:val>
                                        </p:tav>
                                        <p:tav tm="100000">
                                          <p:val>
                                            <p:strVal val="#ppt_w"/>
                                          </p:val>
                                        </p:tav>
                                      </p:tavLst>
                                    </p:anim>
                                    <p:anim calcmode="lin" valueType="num">
                                      <p:cBhvr>
                                        <p:cTn id="16" dur="500" fill="hold"/>
                                        <p:tgtEl>
                                          <p:spTgt spid="69"/>
                                        </p:tgtEl>
                                        <p:attrNameLst>
                                          <p:attrName>ppt_h</p:attrName>
                                        </p:attrNameLst>
                                      </p:cBhvr>
                                      <p:tavLst>
                                        <p:tav tm="0">
                                          <p:val>
                                            <p:fltVal val="0"/>
                                          </p:val>
                                        </p:tav>
                                        <p:tav tm="100000">
                                          <p:val>
                                            <p:strVal val="#ppt_h"/>
                                          </p:val>
                                        </p:tav>
                                      </p:tavLst>
                                    </p:anim>
                                    <p:anim calcmode="lin" valueType="num">
                                      <p:cBhvr>
                                        <p:cTn id="17" dur="500" fill="hold"/>
                                        <p:tgtEl>
                                          <p:spTgt spid="69"/>
                                        </p:tgtEl>
                                        <p:attrNameLst>
                                          <p:attrName>style.rotation</p:attrName>
                                        </p:attrNameLst>
                                      </p:cBhvr>
                                      <p:tavLst>
                                        <p:tav tm="0">
                                          <p:val>
                                            <p:fltVal val="90"/>
                                          </p:val>
                                        </p:tav>
                                        <p:tav tm="100000">
                                          <p:val>
                                            <p:fltVal val="0"/>
                                          </p:val>
                                        </p:tav>
                                      </p:tavLst>
                                    </p:anim>
                                    <p:animEffect transition="in" filter="fade">
                                      <p:cBhvr>
                                        <p:cTn id="18" dur="500"/>
                                        <p:tgtEl>
                                          <p:spTgt spid="69"/>
                                        </p:tgtEl>
                                      </p:cBhvr>
                                    </p:animEffect>
                                  </p:childTnLst>
                                </p:cTn>
                              </p:par>
                            </p:childTnLst>
                          </p:cTn>
                        </p:par>
                        <p:par>
                          <p:cTn id="19" fill="hold">
                            <p:stCondLst>
                              <p:cond delay="1140"/>
                            </p:stCondLst>
                            <p:childTnLst>
                              <p:par>
                                <p:cTn id="20" presetID="22" presetClass="entr" presetSubtype="1" fill="hold" grpId="0" nodeType="after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wipe(up)">
                                      <p:cBhvr>
                                        <p:cTn id="22" dur="500"/>
                                        <p:tgtEl>
                                          <p:spTgt spid="24"/>
                                        </p:tgtEl>
                                      </p:cBhvr>
                                    </p:animEffect>
                                  </p:childTnLst>
                                </p:cTn>
                              </p:par>
                            </p:childTnLst>
                          </p:cTn>
                        </p:par>
                        <p:par>
                          <p:cTn id="23" fill="hold">
                            <p:stCondLst>
                              <p:cond delay="1640"/>
                            </p:stCondLst>
                            <p:childTnLst>
                              <p:par>
                                <p:cTn id="24" presetID="16" presetClass="entr" presetSubtype="37" fill="hold" grpId="0" nodeType="afterEffect">
                                  <p:stCondLst>
                                    <p:cond delay="0"/>
                                  </p:stCondLst>
                                  <p:childTnLst>
                                    <p:set>
                                      <p:cBhvr>
                                        <p:cTn id="25" dur="1" fill="hold">
                                          <p:stCondLst>
                                            <p:cond delay="0"/>
                                          </p:stCondLst>
                                        </p:cTn>
                                        <p:tgtEl>
                                          <p:spTgt spid="58"/>
                                        </p:tgtEl>
                                        <p:attrNameLst>
                                          <p:attrName>style.visibility</p:attrName>
                                        </p:attrNameLst>
                                      </p:cBhvr>
                                      <p:to>
                                        <p:strVal val="visible"/>
                                      </p:to>
                                    </p:set>
                                    <p:animEffect transition="in" filter="barn(outVertical)">
                                      <p:cBhvr>
                                        <p:cTn id="26" dur="500"/>
                                        <p:tgtEl>
                                          <p:spTgt spid="58"/>
                                        </p:tgtEl>
                                      </p:cBhvr>
                                    </p:animEffect>
                                  </p:childTnLst>
                                </p:cTn>
                              </p:par>
                              <p:par>
                                <p:cTn id="27" presetID="42" presetClass="entr" presetSubtype="0" fill="hold" nodeType="withEffect">
                                  <p:stCondLst>
                                    <p:cond delay="0"/>
                                  </p:stCondLst>
                                  <p:childTnLst>
                                    <p:set>
                                      <p:cBhvr>
                                        <p:cTn id="28" dur="1" fill="hold">
                                          <p:stCondLst>
                                            <p:cond delay="0"/>
                                          </p:stCondLst>
                                        </p:cTn>
                                        <p:tgtEl>
                                          <p:spTgt spid="78"/>
                                        </p:tgtEl>
                                        <p:attrNameLst>
                                          <p:attrName>style.visibility</p:attrName>
                                        </p:attrNameLst>
                                      </p:cBhvr>
                                      <p:to>
                                        <p:strVal val="visible"/>
                                      </p:to>
                                    </p:set>
                                    <p:animEffect transition="in" filter="fade">
                                      <p:cBhvr>
                                        <p:cTn id="29" dur="500"/>
                                        <p:tgtEl>
                                          <p:spTgt spid="78"/>
                                        </p:tgtEl>
                                      </p:cBhvr>
                                    </p:animEffect>
                                    <p:anim calcmode="lin" valueType="num">
                                      <p:cBhvr>
                                        <p:cTn id="30" dur="500" fill="hold"/>
                                        <p:tgtEl>
                                          <p:spTgt spid="78"/>
                                        </p:tgtEl>
                                        <p:attrNameLst>
                                          <p:attrName>ppt_x</p:attrName>
                                        </p:attrNameLst>
                                      </p:cBhvr>
                                      <p:tavLst>
                                        <p:tav tm="0">
                                          <p:val>
                                            <p:strVal val="#ppt_x"/>
                                          </p:val>
                                        </p:tav>
                                        <p:tav tm="100000">
                                          <p:val>
                                            <p:strVal val="#ppt_x"/>
                                          </p:val>
                                        </p:tav>
                                      </p:tavLst>
                                    </p:anim>
                                    <p:anim calcmode="lin" valueType="num">
                                      <p:cBhvr>
                                        <p:cTn id="31" dur="500" fill="hold"/>
                                        <p:tgtEl>
                                          <p:spTgt spid="78"/>
                                        </p:tgtEl>
                                        <p:attrNameLst>
                                          <p:attrName>ppt_y</p:attrName>
                                        </p:attrNameLst>
                                      </p:cBhvr>
                                      <p:tavLst>
                                        <p:tav tm="0">
                                          <p:val>
                                            <p:strVal val="#ppt_y+.1"/>
                                          </p:val>
                                        </p:tav>
                                        <p:tav tm="100000">
                                          <p:val>
                                            <p:strVal val="#ppt_y"/>
                                          </p:val>
                                        </p:tav>
                                      </p:tavLst>
                                    </p:anim>
                                  </p:childTnLst>
                                </p:cTn>
                              </p:par>
                            </p:childTnLst>
                          </p:cTn>
                        </p:par>
                        <p:par>
                          <p:cTn id="32" fill="hold">
                            <p:stCondLst>
                              <p:cond delay="2140"/>
                            </p:stCondLst>
                            <p:childTnLst>
                              <p:par>
                                <p:cTn id="33" presetID="2" presetClass="entr" presetSubtype="8" fill="hold" nodeType="afterEffect">
                                  <p:stCondLst>
                                    <p:cond delay="0"/>
                                  </p:stCondLst>
                                  <p:childTnLst>
                                    <p:set>
                                      <p:cBhvr>
                                        <p:cTn id="34" dur="1" fill="hold">
                                          <p:stCondLst>
                                            <p:cond delay="0"/>
                                          </p:stCondLst>
                                        </p:cTn>
                                        <p:tgtEl>
                                          <p:spTgt spid="72"/>
                                        </p:tgtEl>
                                        <p:attrNameLst>
                                          <p:attrName>style.visibility</p:attrName>
                                        </p:attrNameLst>
                                      </p:cBhvr>
                                      <p:to>
                                        <p:strVal val="visible"/>
                                      </p:to>
                                    </p:set>
                                    <p:anim calcmode="lin" valueType="num">
                                      <p:cBhvr additive="base">
                                        <p:cTn id="35" dur="500" fill="hold"/>
                                        <p:tgtEl>
                                          <p:spTgt spid="72"/>
                                        </p:tgtEl>
                                        <p:attrNameLst>
                                          <p:attrName>ppt_x</p:attrName>
                                        </p:attrNameLst>
                                      </p:cBhvr>
                                      <p:tavLst>
                                        <p:tav tm="0">
                                          <p:val>
                                            <p:strVal val="0-#ppt_w/2"/>
                                          </p:val>
                                        </p:tav>
                                        <p:tav tm="100000">
                                          <p:val>
                                            <p:strVal val="#ppt_x"/>
                                          </p:val>
                                        </p:tav>
                                      </p:tavLst>
                                    </p:anim>
                                    <p:anim calcmode="lin" valueType="num">
                                      <p:cBhvr additive="base">
                                        <p:cTn id="36" dur="500" fill="hold"/>
                                        <p:tgtEl>
                                          <p:spTgt spid="72"/>
                                        </p:tgtEl>
                                        <p:attrNameLst>
                                          <p:attrName>ppt_y</p:attrName>
                                        </p:attrNameLst>
                                      </p:cBhvr>
                                      <p:tavLst>
                                        <p:tav tm="0">
                                          <p:val>
                                            <p:strVal val="#ppt_y"/>
                                          </p:val>
                                        </p:tav>
                                        <p:tav tm="100000">
                                          <p:val>
                                            <p:strVal val="#ppt_y"/>
                                          </p:val>
                                        </p:tav>
                                      </p:tavLst>
                                    </p:anim>
                                  </p:childTnLst>
                                </p:cTn>
                              </p:par>
                              <p:par>
                                <p:cTn id="37" presetID="2" presetClass="entr" presetSubtype="2" fill="hold" nodeType="withEffect">
                                  <p:stCondLst>
                                    <p:cond delay="0"/>
                                  </p:stCondLst>
                                  <p:childTnLst>
                                    <p:set>
                                      <p:cBhvr>
                                        <p:cTn id="38" dur="1" fill="hold">
                                          <p:stCondLst>
                                            <p:cond delay="0"/>
                                          </p:stCondLst>
                                        </p:cTn>
                                        <p:tgtEl>
                                          <p:spTgt spid="75"/>
                                        </p:tgtEl>
                                        <p:attrNameLst>
                                          <p:attrName>style.visibility</p:attrName>
                                        </p:attrNameLst>
                                      </p:cBhvr>
                                      <p:to>
                                        <p:strVal val="visible"/>
                                      </p:to>
                                    </p:set>
                                    <p:anim calcmode="lin" valueType="num">
                                      <p:cBhvr additive="base">
                                        <p:cTn id="39" dur="500" fill="hold"/>
                                        <p:tgtEl>
                                          <p:spTgt spid="75"/>
                                        </p:tgtEl>
                                        <p:attrNameLst>
                                          <p:attrName>ppt_x</p:attrName>
                                        </p:attrNameLst>
                                      </p:cBhvr>
                                      <p:tavLst>
                                        <p:tav tm="0">
                                          <p:val>
                                            <p:strVal val="1+#ppt_w/2"/>
                                          </p:val>
                                        </p:tav>
                                        <p:tav tm="100000">
                                          <p:val>
                                            <p:strVal val="#ppt_x"/>
                                          </p:val>
                                        </p:tav>
                                      </p:tavLst>
                                    </p:anim>
                                    <p:anim calcmode="lin" valueType="num">
                                      <p:cBhvr additive="base">
                                        <p:cTn id="40" dur="500" fill="hold"/>
                                        <p:tgtEl>
                                          <p:spTgt spid="75"/>
                                        </p:tgtEl>
                                        <p:attrNameLst>
                                          <p:attrName>ppt_y</p:attrName>
                                        </p:attrNameLst>
                                      </p:cBhvr>
                                      <p:tavLst>
                                        <p:tav tm="0">
                                          <p:val>
                                            <p:strVal val="#ppt_y"/>
                                          </p:val>
                                        </p:tav>
                                        <p:tav tm="100000">
                                          <p:val>
                                            <p:strVal val="#ppt_y"/>
                                          </p:val>
                                        </p:tav>
                                      </p:tavLst>
                                    </p:anim>
                                  </p:childTnLst>
                                </p:cTn>
                              </p:par>
                            </p:childTnLst>
                          </p:cTn>
                        </p:par>
                        <p:par>
                          <p:cTn id="41" fill="hold">
                            <p:stCondLst>
                              <p:cond delay="2640"/>
                            </p:stCondLst>
                            <p:childTnLst>
                              <p:par>
                                <p:cTn id="42" presetID="22" presetClass="entr" presetSubtype="1" fill="hold" grpId="0" nodeType="afterEffect">
                                  <p:stCondLst>
                                    <p:cond delay="0"/>
                                  </p:stCondLst>
                                  <p:childTnLst>
                                    <p:set>
                                      <p:cBhvr>
                                        <p:cTn id="43" dur="1" fill="hold">
                                          <p:stCondLst>
                                            <p:cond delay="0"/>
                                          </p:stCondLst>
                                        </p:cTn>
                                        <p:tgtEl>
                                          <p:spTgt spid="25"/>
                                        </p:tgtEl>
                                        <p:attrNameLst>
                                          <p:attrName>style.visibility</p:attrName>
                                        </p:attrNameLst>
                                      </p:cBhvr>
                                      <p:to>
                                        <p:strVal val="visible"/>
                                      </p:to>
                                    </p:set>
                                    <p:animEffect transition="in" filter="wipe(up)">
                                      <p:cBhvr>
                                        <p:cTn id="44" dur="500"/>
                                        <p:tgtEl>
                                          <p:spTgt spid="25"/>
                                        </p:tgtEl>
                                      </p:cBhvr>
                                    </p:animEffect>
                                  </p:childTnLst>
                                </p:cTn>
                              </p:par>
                            </p:childTnLst>
                          </p:cTn>
                        </p:par>
                        <p:par>
                          <p:cTn id="45" fill="hold">
                            <p:stCondLst>
                              <p:cond delay="3140"/>
                            </p:stCondLst>
                            <p:childTnLst>
                              <p:par>
                                <p:cTn id="46" presetID="22" presetClass="entr" presetSubtype="1" fill="hold" nodeType="after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wipe(up)">
                                      <p:cBhvr>
                                        <p:cTn id="48" dur="500"/>
                                        <p:tgtEl>
                                          <p:spTgt spid="26"/>
                                        </p:tgtEl>
                                      </p:cBhvr>
                                    </p:animEffect>
                                  </p:childTnLst>
                                </p:cTn>
                              </p:par>
                            </p:childTnLst>
                          </p:cTn>
                        </p:par>
                        <p:par>
                          <p:cTn id="49" fill="hold">
                            <p:stCondLst>
                              <p:cond delay="3640"/>
                            </p:stCondLst>
                            <p:childTnLst>
                              <p:par>
                                <p:cTn id="50" presetID="42" presetClass="entr" presetSubtype="0" fill="hold" nodeType="afterEffect">
                                  <p:stCondLst>
                                    <p:cond delay="0"/>
                                  </p:stCondLst>
                                  <p:childTnLst>
                                    <p:set>
                                      <p:cBhvr>
                                        <p:cTn id="51" dur="1" fill="hold">
                                          <p:stCondLst>
                                            <p:cond delay="0"/>
                                          </p:stCondLst>
                                        </p:cTn>
                                        <p:tgtEl>
                                          <p:spTgt spid="81"/>
                                        </p:tgtEl>
                                        <p:attrNameLst>
                                          <p:attrName>style.visibility</p:attrName>
                                        </p:attrNameLst>
                                      </p:cBhvr>
                                      <p:to>
                                        <p:strVal val="visible"/>
                                      </p:to>
                                    </p:set>
                                    <p:animEffect transition="in" filter="fade">
                                      <p:cBhvr>
                                        <p:cTn id="52" dur="500"/>
                                        <p:tgtEl>
                                          <p:spTgt spid="81"/>
                                        </p:tgtEl>
                                      </p:cBhvr>
                                    </p:animEffect>
                                    <p:anim calcmode="lin" valueType="num">
                                      <p:cBhvr>
                                        <p:cTn id="53" dur="500" fill="hold"/>
                                        <p:tgtEl>
                                          <p:spTgt spid="81"/>
                                        </p:tgtEl>
                                        <p:attrNameLst>
                                          <p:attrName>ppt_x</p:attrName>
                                        </p:attrNameLst>
                                      </p:cBhvr>
                                      <p:tavLst>
                                        <p:tav tm="0">
                                          <p:val>
                                            <p:strVal val="#ppt_x"/>
                                          </p:val>
                                        </p:tav>
                                        <p:tav tm="100000">
                                          <p:val>
                                            <p:strVal val="#ppt_x"/>
                                          </p:val>
                                        </p:tav>
                                      </p:tavLst>
                                    </p:anim>
                                    <p:anim calcmode="lin" valueType="num">
                                      <p:cBhvr>
                                        <p:cTn id="54" dur="500" fill="hold"/>
                                        <p:tgtEl>
                                          <p:spTgt spid="81"/>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100"/>
                                  </p:stCondLst>
                                  <p:childTnLst>
                                    <p:set>
                                      <p:cBhvr>
                                        <p:cTn id="56" dur="1" fill="hold">
                                          <p:stCondLst>
                                            <p:cond delay="0"/>
                                          </p:stCondLst>
                                        </p:cTn>
                                        <p:tgtEl>
                                          <p:spTgt spid="84"/>
                                        </p:tgtEl>
                                        <p:attrNameLst>
                                          <p:attrName>style.visibility</p:attrName>
                                        </p:attrNameLst>
                                      </p:cBhvr>
                                      <p:to>
                                        <p:strVal val="visible"/>
                                      </p:to>
                                    </p:set>
                                    <p:animEffect transition="in" filter="fade">
                                      <p:cBhvr>
                                        <p:cTn id="57" dur="500"/>
                                        <p:tgtEl>
                                          <p:spTgt spid="84"/>
                                        </p:tgtEl>
                                      </p:cBhvr>
                                    </p:animEffect>
                                    <p:anim calcmode="lin" valueType="num">
                                      <p:cBhvr>
                                        <p:cTn id="58" dur="500" fill="hold"/>
                                        <p:tgtEl>
                                          <p:spTgt spid="84"/>
                                        </p:tgtEl>
                                        <p:attrNameLst>
                                          <p:attrName>ppt_x</p:attrName>
                                        </p:attrNameLst>
                                      </p:cBhvr>
                                      <p:tavLst>
                                        <p:tav tm="0">
                                          <p:val>
                                            <p:strVal val="#ppt_x"/>
                                          </p:val>
                                        </p:tav>
                                        <p:tav tm="100000">
                                          <p:val>
                                            <p:strVal val="#ppt_x"/>
                                          </p:val>
                                        </p:tav>
                                      </p:tavLst>
                                    </p:anim>
                                    <p:anim calcmode="lin" valueType="num">
                                      <p:cBhvr>
                                        <p:cTn id="59" dur="500" fill="hold"/>
                                        <p:tgtEl>
                                          <p:spTgt spid="84"/>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200"/>
                                  </p:stCondLst>
                                  <p:childTnLst>
                                    <p:set>
                                      <p:cBhvr>
                                        <p:cTn id="61" dur="1" fill="hold">
                                          <p:stCondLst>
                                            <p:cond delay="0"/>
                                          </p:stCondLst>
                                        </p:cTn>
                                        <p:tgtEl>
                                          <p:spTgt spid="87"/>
                                        </p:tgtEl>
                                        <p:attrNameLst>
                                          <p:attrName>style.visibility</p:attrName>
                                        </p:attrNameLst>
                                      </p:cBhvr>
                                      <p:to>
                                        <p:strVal val="visible"/>
                                      </p:to>
                                    </p:set>
                                    <p:animEffect transition="in" filter="fade">
                                      <p:cBhvr>
                                        <p:cTn id="62" dur="500"/>
                                        <p:tgtEl>
                                          <p:spTgt spid="87"/>
                                        </p:tgtEl>
                                      </p:cBhvr>
                                    </p:animEffect>
                                    <p:anim calcmode="lin" valueType="num">
                                      <p:cBhvr>
                                        <p:cTn id="63" dur="500" fill="hold"/>
                                        <p:tgtEl>
                                          <p:spTgt spid="87"/>
                                        </p:tgtEl>
                                        <p:attrNameLst>
                                          <p:attrName>ppt_x</p:attrName>
                                        </p:attrNameLst>
                                      </p:cBhvr>
                                      <p:tavLst>
                                        <p:tav tm="0">
                                          <p:val>
                                            <p:strVal val="#ppt_x"/>
                                          </p:val>
                                        </p:tav>
                                        <p:tav tm="100000">
                                          <p:val>
                                            <p:strVal val="#ppt_x"/>
                                          </p:val>
                                        </p:tav>
                                      </p:tavLst>
                                    </p:anim>
                                    <p:anim calcmode="lin" valueType="num">
                                      <p:cBhvr>
                                        <p:cTn id="64" dur="500" fill="hold"/>
                                        <p:tgtEl>
                                          <p:spTgt spid="87"/>
                                        </p:tgtEl>
                                        <p:attrNameLst>
                                          <p:attrName>ppt_y</p:attrName>
                                        </p:attrNameLst>
                                      </p:cBhvr>
                                      <p:tavLst>
                                        <p:tav tm="0">
                                          <p:val>
                                            <p:strVal val="#ppt_y+.1"/>
                                          </p:val>
                                        </p:tav>
                                        <p:tav tm="100000">
                                          <p:val>
                                            <p:strVal val="#ppt_y"/>
                                          </p:val>
                                        </p:tav>
                                      </p:tavLst>
                                    </p:anim>
                                  </p:childTnLst>
                                </p:cTn>
                              </p:par>
                            </p:childTnLst>
                          </p:cTn>
                        </p:par>
                        <p:par>
                          <p:cTn id="65" fill="hold">
                            <p:stCondLst>
                              <p:cond delay="4340"/>
                            </p:stCondLst>
                            <p:childTnLst>
                              <p:par>
                                <p:cTn id="66" presetID="42" presetClass="entr" presetSubtype="0" fill="hold" nodeType="afterEffect">
                                  <p:stCondLst>
                                    <p:cond delay="0"/>
                                  </p:stCondLst>
                                  <p:childTnLst>
                                    <p:set>
                                      <p:cBhvr>
                                        <p:cTn id="67" dur="1" fill="hold">
                                          <p:stCondLst>
                                            <p:cond delay="0"/>
                                          </p:stCondLst>
                                        </p:cTn>
                                        <p:tgtEl>
                                          <p:spTgt spid="90"/>
                                        </p:tgtEl>
                                        <p:attrNameLst>
                                          <p:attrName>style.visibility</p:attrName>
                                        </p:attrNameLst>
                                      </p:cBhvr>
                                      <p:to>
                                        <p:strVal val="visible"/>
                                      </p:to>
                                    </p:set>
                                    <p:animEffect transition="in" filter="fade">
                                      <p:cBhvr>
                                        <p:cTn id="68" dur="400"/>
                                        <p:tgtEl>
                                          <p:spTgt spid="90"/>
                                        </p:tgtEl>
                                      </p:cBhvr>
                                    </p:animEffect>
                                    <p:anim calcmode="lin" valueType="num">
                                      <p:cBhvr>
                                        <p:cTn id="69" dur="400" fill="hold"/>
                                        <p:tgtEl>
                                          <p:spTgt spid="90"/>
                                        </p:tgtEl>
                                        <p:attrNameLst>
                                          <p:attrName>ppt_x</p:attrName>
                                        </p:attrNameLst>
                                      </p:cBhvr>
                                      <p:tavLst>
                                        <p:tav tm="0">
                                          <p:val>
                                            <p:strVal val="#ppt_x"/>
                                          </p:val>
                                        </p:tav>
                                        <p:tav tm="100000">
                                          <p:val>
                                            <p:strVal val="#ppt_x"/>
                                          </p:val>
                                        </p:tav>
                                      </p:tavLst>
                                    </p:anim>
                                    <p:anim calcmode="lin" valueType="num">
                                      <p:cBhvr>
                                        <p:cTn id="70" dur="400" fill="hold"/>
                                        <p:tgtEl>
                                          <p:spTgt spid="90"/>
                                        </p:tgtEl>
                                        <p:attrNameLst>
                                          <p:attrName>ppt_y</p:attrName>
                                        </p:attrNameLst>
                                      </p:cBhvr>
                                      <p:tavLst>
                                        <p:tav tm="0">
                                          <p:val>
                                            <p:strVal val="#ppt_y+.1"/>
                                          </p:val>
                                        </p:tav>
                                        <p:tav tm="100000">
                                          <p:val>
                                            <p:strVal val="#ppt_y"/>
                                          </p:val>
                                        </p:tav>
                                      </p:tavLst>
                                    </p:anim>
                                  </p:childTnLst>
                                </p:cTn>
                              </p:par>
                              <p:par>
                                <p:cTn id="71" presetID="42" presetClass="entr" presetSubtype="0" fill="hold" nodeType="withEffect">
                                  <p:stCondLst>
                                    <p:cond delay="100"/>
                                  </p:stCondLst>
                                  <p:childTnLst>
                                    <p:set>
                                      <p:cBhvr>
                                        <p:cTn id="72" dur="1" fill="hold">
                                          <p:stCondLst>
                                            <p:cond delay="0"/>
                                          </p:stCondLst>
                                        </p:cTn>
                                        <p:tgtEl>
                                          <p:spTgt spid="94"/>
                                        </p:tgtEl>
                                        <p:attrNameLst>
                                          <p:attrName>style.visibility</p:attrName>
                                        </p:attrNameLst>
                                      </p:cBhvr>
                                      <p:to>
                                        <p:strVal val="visible"/>
                                      </p:to>
                                    </p:set>
                                    <p:animEffect transition="in" filter="fade">
                                      <p:cBhvr>
                                        <p:cTn id="73" dur="400"/>
                                        <p:tgtEl>
                                          <p:spTgt spid="94"/>
                                        </p:tgtEl>
                                      </p:cBhvr>
                                    </p:animEffect>
                                    <p:anim calcmode="lin" valueType="num">
                                      <p:cBhvr>
                                        <p:cTn id="74" dur="400" fill="hold"/>
                                        <p:tgtEl>
                                          <p:spTgt spid="94"/>
                                        </p:tgtEl>
                                        <p:attrNameLst>
                                          <p:attrName>ppt_x</p:attrName>
                                        </p:attrNameLst>
                                      </p:cBhvr>
                                      <p:tavLst>
                                        <p:tav tm="0">
                                          <p:val>
                                            <p:strVal val="#ppt_x"/>
                                          </p:val>
                                        </p:tav>
                                        <p:tav tm="100000">
                                          <p:val>
                                            <p:strVal val="#ppt_x"/>
                                          </p:val>
                                        </p:tav>
                                      </p:tavLst>
                                    </p:anim>
                                    <p:anim calcmode="lin" valueType="num">
                                      <p:cBhvr>
                                        <p:cTn id="75" dur="400" fill="hold"/>
                                        <p:tgtEl>
                                          <p:spTgt spid="94"/>
                                        </p:tgtEl>
                                        <p:attrNameLst>
                                          <p:attrName>ppt_y</p:attrName>
                                        </p:attrNameLst>
                                      </p:cBhvr>
                                      <p:tavLst>
                                        <p:tav tm="0">
                                          <p:val>
                                            <p:strVal val="#ppt_y+.1"/>
                                          </p:val>
                                        </p:tav>
                                        <p:tav tm="100000">
                                          <p:val>
                                            <p:strVal val="#ppt_y"/>
                                          </p:val>
                                        </p:tav>
                                      </p:tavLst>
                                    </p:anim>
                                  </p:childTnLst>
                                </p:cTn>
                              </p:par>
                              <p:par>
                                <p:cTn id="76" presetID="42" presetClass="entr" presetSubtype="0" fill="hold" nodeType="withEffect">
                                  <p:stCondLst>
                                    <p:cond delay="200"/>
                                  </p:stCondLst>
                                  <p:childTnLst>
                                    <p:set>
                                      <p:cBhvr>
                                        <p:cTn id="77" dur="1" fill="hold">
                                          <p:stCondLst>
                                            <p:cond delay="0"/>
                                          </p:stCondLst>
                                        </p:cTn>
                                        <p:tgtEl>
                                          <p:spTgt spid="97"/>
                                        </p:tgtEl>
                                        <p:attrNameLst>
                                          <p:attrName>style.visibility</p:attrName>
                                        </p:attrNameLst>
                                      </p:cBhvr>
                                      <p:to>
                                        <p:strVal val="visible"/>
                                      </p:to>
                                    </p:set>
                                    <p:animEffect transition="in" filter="fade">
                                      <p:cBhvr>
                                        <p:cTn id="78" dur="400"/>
                                        <p:tgtEl>
                                          <p:spTgt spid="97"/>
                                        </p:tgtEl>
                                      </p:cBhvr>
                                    </p:animEffect>
                                    <p:anim calcmode="lin" valueType="num">
                                      <p:cBhvr>
                                        <p:cTn id="79" dur="400" fill="hold"/>
                                        <p:tgtEl>
                                          <p:spTgt spid="97"/>
                                        </p:tgtEl>
                                        <p:attrNameLst>
                                          <p:attrName>ppt_x</p:attrName>
                                        </p:attrNameLst>
                                      </p:cBhvr>
                                      <p:tavLst>
                                        <p:tav tm="0">
                                          <p:val>
                                            <p:strVal val="#ppt_x"/>
                                          </p:val>
                                        </p:tav>
                                        <p:tav tm="100000">
                                          <p:val>
                                            <p:strVal val="#ppt_x"/>
                                          </p:val>
                                        </p:tav>
                                      </p:tavLst>
                                    </p:anim>
                                    <p:anim calcmode="lin" valueType="num">
                                      <p:cBhvr>
                                        <p:cTn id="80" dur="400" fill="hold"/>
                                        <p:tgtEl>
                                          <p:spTgt spid="97"/>
                                        </p:tgtEl>
                                        <p:attrNameLst>
                                          <p:attrName>ppt_y</p:attrName>
                                        </p:attrNameLst>
                                      </p:cBhvr>
                                      <p:tavLst>
                                        <p:tav tm="0">
                                          <p:val>
                                            <p:strVal val="#ppt_y+.1"/>
                                          </p:val>
                                        </p:tav>
                                        <p:tav tm="100000">
                                          <p:val>
                                            <p:strVal val="#ppt_y"/>
                                          </p:val>
                                        </p:tav>
                                      </p:tavLst>
                                    </p:anim>
                                  </p:childTnLst>
                                </p:cTn>
                              </p:par>
                              <p:par>
                                <p:cTn id="81" presetID="42" presetClass="entr" presetSubtype="0" fill="hold" nodeType="withEffect">
                                  <p:stCondLst>
                                    <p:cond delay="300"/>
                                  </p:stCondLst>
                                  <p:childTnLst>
                                    <p:set>
                                      <p:cBhvr>
                                        <p:cTn id="82" dur="1" fill="hold">
                                          <p:stCondLst>
                                            <p:cond delay="0"/>
                                          </p:stCondLst>
                                        </p:cTn>
                                        <p:tgtEl>
                                          <p:spTgt spid="100"/>
                                        </p:tgtEl>
                                        <p:attrNameLst>
                                          <p:attrName>style.visibility</p:attrName>
                                        </p:attrNameLst>
                                      </p:cBhvr>
                                      <p:to>
                                        <p:strVal val="visible"/>
                                      </p:to>
                                    </p:set>
                                    <p:animEffect transition="in" filter="fade">
                                      <p:cBhvr>
                                        <p:cTn id="83" dur="400"/>
                                        <p:tgtEl>
                                          <p:spTgt spid="100"/>
                                        </p:tgtEl>
                                      </p:cBhvr>
                                    </p:animEffect>
                                    <p:anim calcmode="lin" valueType="num">
                                      <p:cBhvr>
                                        <p:cTn id="84" dur="400" fill="hold"/>
                                        <p:tgtEl>
                                          <p:spTgt spid="100"/>
                                        </p:tgtEl>
                                        <p:attrNameLst>
                                          <p:attrName>ppt_x</p:attrName>
                                        </p:attrNameLst>
                                      </p:cBhvr>
                                      <p:tavLst>
                                        <p:tav tm="0">
                                          <p:val>
                                            <p:strVal val="#ppt_x"/>
                                          </p:val>
                                        </p:tav>
                                        <p:tav tm="100000">
                                          <p:val>
                                            <p:strVal val="#ppt_x"/>
                                          </p:val>
                                        </p:tav>
                                      </p:tavLst>
                                    </p:anim>
                                    <p:anim calcmode="lin" valueType="num">
                                      <p:cBhvr>
                                        <p:cTn id="85" dur="400" fill="hold"/>
                                        <p:tgtEl>
                                          <p:spTgt spid="100"/>
                                        </p:tgtEl>
                                        <p:attrNameLst>
                                          <p:attrName>ppt_y</p:attrName>
                                        </p:attrNameLst>
                                      </p:cBhvr>
                                      <p:tavLst>
                                        <p:tav tm="0">
                                          <p:val>
                                            <p:strVal val="#ppt_y+.1"/>
                                          </p:val>
                                        </p:tav>
                                        <p:tav tm="100000">
                                          <p:val>
                                            <p:strVal val="#ppt_y"/>
                                          </p:val>
                                        </p:tav>
                                      </p:tavLst>
                                    </p:anim>
                                  </p:childTnLst>
                                </p:cTn>
                              </p:par>
                              <p:par>
                                <p:cTn id="86" presetID="42" presetClass="entr" presetSubtype="0" fill="hold" nodeType="withEffect">
                                  <p:stCondLst>
                                    <p:cond delay="400"/>
                                  </p:stCondLst>
                                  <p:childTnLst>
                                    <p:set>
                                      <p:cBhvr>
                                        <p:cTn id="87" dur="1" fill="hold">
                                          <p:stCondLst>
                                            <p:cond delay="0"/>
                                          </p:stCondLst>
                                        </p:cTn>
                                        <p:tgtEl>
                                          <p:spTgt spid="103"/>
                                        </p:tgtEl>
                                        <p:attrNameLst>
                                          <p:attrName>style.visibility</p:attrName>
                                        </p:attrNameLst>
                                      </p:cBhvr>
                                      <p:to>
                                        <p:strVal val="visible"/>
                                      </p:to>
                                    </p:set>
                                    <p:animEffect transition="in" filter="fade">
                                      <p:cBhvr>
                                        <p:cTn id="88" dur="400"/>
                                        <p:tgtEl>
                                          <p:spTgt spid="103"/>
                                        </p:tgtEl>
                                      </p:cBhvr>
                                    </p:animEffect>
                                    <p:anim calcmode="lin" valueType="num">
                                      <p:cBhvr>
                                        <p:cTn id="89" dur="400" fill="hold"/>
                                        <p:tgtEl>
                                          <p:spTgt spid="103"/>
                                        </p:tgtEl>
                                        <p:attrNameLst>
                                          <p:attrName>ppt_x</p:attrName>
                                        </p:attrNameLst>
                                      </p:cBhvr>
                                      <p:tavLst>
                                        <p:tav tm="0">
                                          <p:val>
                                            <p:strVal val="#ppt_x"/>
                                          </p:val>
                                        </p:tav>
                                        <p:tav tm="100000">
                                          <p:val>
                                            <p:strVal val="#ppt_x"/>
                                          </p:val>
                                        </p:tav>
                                      </p:tavLst>
                                    </p:anim>
                                    <p:anim calcmode="lin" valueType="num">
                                      <p:cBhvr>
                                        <p:cTn id="90" dur="400" fill="hold"/>
                                        <p:tgtEl>
                                          <p:spTgt spid="103"/>
                                        </p:tgtEl>
                                        <p:attrNameLst>
                                          <p:attrName>ppt_y</p:attrName>
                                        </p:attrNameLst>
                                      </p:cBhvr>
                                      <p:tavLst>
                                        <p:tav tm="0">
                                          <p:val>
                                            <p:strVal val="#ppt_y+.1"/>
                                          </p:val>
                                        </p:tav>
                                        <p:tav tm="100000">
                                          <p:val>
                                            <p:strVal val="#ppt_y"/>
                                          </p:val>
                                        </p:tav>
                                      </p:tavLst>
                                    </p:anim>
                                  </p:childTnLst>
                                </p:cTn>
                              </p:par>
                            </p:childTnLst>
                          </p:cTn>
                        </p:par>
                        <p:par>
                          <p:cTn id="91" fill="hold">
                            <p:stCondLst>
                              <p:cond delay="5140"/>
                            </p:stCondLst>
                            <p:childTnLst>
                              <p:par>
                                <p:cTn id="92" presetID="22" presetClass="entr" presetSubtype="1" fill="hold" nodeType="afterEffect">
                                  <p:stCondLst>
                                    <p:cond delay="0"/>
                                  </p:stCondLst>
                                  <p:childTnLst>
                                    <p:set>
                                      <p:cBhvr>
                                        <p:cTn id="93" dur="1" fill="hold">
                                          <p:stCondLst>
                                            <p:cond delay="0"/>
                                          </p:stCondLst>
                                        </p:cTn>
                                        <p:tgtEl>
                                          <p:spTgt spid="34"/>
                                        </p:tgtEl>
                                        <p:attrNameLst>
                                          <p:attrName>style.visibility</p:attrName>
                                        </p:attrNameLst>
                                      </p:cBhvr>
                                      <p:to>
                                        <p:strVal val="visible"/>
                                      </p:to>
                                    </p:set>
                                    <p:animEffect transition="in" filter="wipe(up)">
                                      <p:cBhvr>
                                        <p:cTn id="94" dur="500"/>
                                        <p:tgtEl>
                                          <p:spTgt spid="34"/>
                                        </p:tgtEl>
                                      </p:cBhvr>
                                    </p:animEffect>
                                  </p:childTnLst>
                                </p:cTn>
                              </p:par>
                            </p:childTnLst>
                          </p:cTn>
                        </p:par>
                        <p:par>
                          <p:cTn id="95" fill="hold">
                            <p:stCondLst>
                              <p:cond delay="5640"/>
                            </p:stCondLst>
                            <p:childTnLst>
                              <p:par>
                                <p:cTn id="96" presetID="42" presetClass="entr" presetSubtype="0" fill="hold" nodeType="afterEffect">
                                  <p:stCondLst>
                                    <p:cond delay="0"/>
                                  </p:stCondLst>
                                  <p:childTnLst>
                                    <p:set>
                                      <p:cBhvr>
                                        <p:cTn id="97" dur="1" fill="hold">
                                          <p:stCondLst>
                                            <p:cond delay="0"/>
                                          </p:stCondLst>
                                        </p:cTn>
                                        <p:tgtEl>
                                          <p:spTgt spid="106"/>
                                        </p:tgtEl>
                                        <p:attrNameLst>
                                          <p:attrName>style.visibility</p:attrName>
                                        </p:attrNameLst>
                                      </p:cBhvr>
                                      <p:to>
                                        <p:strVal val="visible"/>
                                      </p:to>
                                    </p:set>
                                    <p:animEffect transition="in" filter="fade">
                                      <p:cBhvr>
                                        <p:cTn id="98" dur="400"/>
                                        <p:tgtEl>
                                          <p:spTgt spid="106"/>
                                        </p:tgtEl>
                                      </p:cBhvr>
                                    </p:animEffect>
                                    <p:anim calcmode="lin" valueType="num">
                                      <p:cBhvr>
                                        <p:cTn id="99" dur="400" fill="hold"/>
                                        <p:tgtEl>
                                          <p:spTgt spid="106"/>
                                        </p:tgtEl>
                                        <p:attrNameLst>
                                          <p:attrName>ppt_x</p:attrName>
                                        </p:attrNameLst>
                                      </p:cBhvr>
                                      <p:tavLst>
                                        <p:tav tm="0">
                                          <p:val>
                                            <p:strVal val="#ppt_x"/>
                                          </p:val>
                                        </p:tav>
                                        <p:tav tm="100000">
                                          <p:val>
                                            <p:strVal val="#ppt_x"/>
                                          </p:val>
                                        </p:tav>
                                      </p:tavLst>
                                    </p:anim>
                                    <p:anim calcmode="lin" valueType="num">
                                      <p:cBhvr>
                                        <p:cTn id="100" dur="400" fill="hold"/>
                                        <p:tgtEl>
                                          <p:spTgt spid="106"/>
                                        </p:tgtEl>
                                        <p:attrNameLst>
                                          <p:attrName>ppt_y</p:attrName>
                                        </p:attrNameLst>
                                      </p:cBhvr>
                                      <p:tavLst>
                                        <p:tav tm="0">
                                          <p:val>
                                            <p:strVal val="#ppt_y+.1"/>
                                          </p:val>
                                        </p:tav>
                                        <p:tav tm="100000">
                                          <p:val>
                                            <p:strVal val="#ppt_y"/>
                                          </p:val>
                                        </p:tav>
                                      </p:tavLst>
                                    </p:anim>
                                  </p:childTnLst>
                                </p:cTn>
                              </p:par>
                              <p:par>
                                <p:cTn id="101" presetID="42" presetClass="entr" presetSubtype="0" fill="hold" nodeType="withEffect">
                                  <p:stCondLst>
                                    <p:cond delay="0"/>
                                  </p:stCondLst>
                                  <p:childTnLst>
                                    <p:set>
                                      <p:cBhvr>
                                        <p:cTn id="102" dur="1" fill="hold">
                                          <p:stCondLst>
                                            <p:cond delay="0"/>
                                          </p:stCondLst>
                                        </p:cTn>
                                        <p:tgtEl>
                                          <p:spTgt spid="109"/>
                                        </p:tgtEl>
                                        <p:attrNameLst>
                                          <p:attrName>style.visibility</p:attrName>
                                        </p:attrNameLst>
                                      </p:cBhvr>
                                      <p:to>
                                        <p:strVal val="visible"/>
                                      </p:to>
                                    </p:set>
                                    <p:animEffect transition="in" filter="fade">
                                      <p:cBhvr>
                                        <p:cTn id="103" dur="400"/>
                                        <p:tgtEl>
                                          <p:spTgt spid="109"/>
                                        </p:tgtEl>
                                      </p:cBhvr>
                                    </p:animEffect>
                                    <p:anim calcmode="lin" valueType="num">
                                      <p:cBhvr>
                                        <p:cTn id="104" dur="400" fill="hold"/>
                                        <p:tgtEl>
                                          <p:spTgt spid="109"/>
                                        </p:tgtEl>
                                        <p:attrNameLst>
                                          <p:attrName>ppt_x</p:attrName>
                                        </p:attrNameLst>
                                      </p:cBhvr>
                                      <p:tavLst>
                                        <p:tav tm="0">
                                          <p:val>
                                            <p:strVal val="#ppt_x"/>
                                          </p:val>
                                        </p:tav>
                                        <p:tav tm="100000">
                                          <p:val>
                                            <p:strVal val="#ppt_x"/>
                                          </p:val>
                                        </p:tav>
                                      </p:tavLst>
                                    </p:anim>
                                    <p:anim calcmode="lin" valueType="num">
                                      <p:cBhvr>
                                        <p:cTn id="105" dur="400" fill="hold"/>
                                        <p:tgtEl>
                                          <p:spTgt spid="109"/>
                                        </p:tgtEl>
                                        <p:attrNameLst>
                                          <p:attrName>ppt_y</p:attrName>
                                        </p:attrNameLst>
                                      </p:cBhvr>
                                      <p:tavLst>
                                        <p:tav tm="0">
                                          <p:val>
                                            <p:strVal val="#ppt_y+.1"/>
                                          </p:val>
                                        </p:tav>
                                        <p:tav tm="100000">
                                          <p:val>
                                            <p:strVal val="#ppt_y"/>
                                          </p:val>
                                        </p:tav>
                                      </p:tavLst>
                                    </p:anim>
                                  </p:childTnLst>
                                </p:cTn>
                              </p:par>
                            </p:childTnLst>
                          </p:cTn>
                        </p:par>
                        <p:par>
                          <p:cTn id="106" fill="hold">
                            <p:stCondLst>
                              <p:cond delay="6040"/>
                            </p:stCondLst>
                            <p:childTnLst>
                              <p:par>
                                <p:cTn id="107" presetID="22" presetClass="entr" presetSubtype="1" fill="hold" nodeType="afterEffect">
                                  <p:stCondLst>
                                    <p:cond delay="0"/>
                                  </p:stCondLst>
                                  <p:childTnLst>
                                    <p:set>
                                      <p:cBhvr>
                                        <p:cTn id="108" dur="1" fill="hold">
                                          <p:stCondLst>
                                            <p:cond delay="0"/>
                                          </p:stCondLst>
                                        </p:cTn>
                                        <p:tgtEl>
                                          <p:spTgt spid="51"/>
                                        </p:tgtEl>
                                        <p:attrNameLst>
                                          <p:attrName>style.visibility</p:attrName>
                                        </p:attrNameLst>
                                      </p:cBhvr>
                                      <p:to>
                                        <p:strVal val="visible"/>
                                      </p:to>
                                    </p:set>
                                    <p:animEffect transition="in" filter="wipe(up)">
                                      <p:cBhvr>
                                        <p:cTn id="109" dur="500"/>
                                        <p:tgtEl>
                                          <p:spTgt spid="51"/>
                                        </p:tgtEl>
                                      </p:cBhvr>
                                    </p:animEffect>
                                  </p:childTnLst>
                                </p:cTn>
                              </p:par>
                            </p:childTnLst>
                          </p:cTn>
                        </p:par>
                        <p:par>
                          <p:cTn id="110" fill="hold">
                            <p:stCondLst>
                              <p:cond delay="6540"/>
                            </p:stCondLst>
                            <p:childTnLst>
                              <p:par>
                                <p:cTn id="111" presetID="42" presetClass="entr" presetSubtype="0" fill="hold" nodeType="afterEffect">
                                  <p:stCondLst>
                                    <p:cond delay="0"/>
                                  </p:stCondLst>
                                  <p:childTnLst>
                                    <p:set>
                                      <p:cBhvr>
                                        <p:cTn id="112" dur="1" fill="hold">
                                          <p:stCondLst>
                                            <p:cond delay="0"/>
                                          </p:stCondLst>
                                        </p:cTn>
                                        <p:tgtEl>
                                          <p:spTgt spid="112"/>
                                        </p:tgtEl>
                                        <p:attrNameLst>
                                          <p:attrName>style.visibility</p:attrName>
                                        </p:attrNameLst>
                                      </p:cBhvr>
                                      <p:to>
                                        <p:strVal val="visible"/>
                                      </p:to>
                                    </p:set>
                                    <p:animEffect transition="in" filter="fade">
                                      <p:cBhvr>
                                        <p:cTn id="113" dur="400"/>
                                        <p:tgtEl>
                                          <p:spTgt spid="112"/>
                                        </p:tgtEl>
                                      </p:cBhvr>
                                    </p:animEffect>
                                    <p:anim calcmode="lin" valueType="num">
                                      <p:cBhvr>
                                        <p:cTn id="114" dur="400" fill="hold"/>
                                        <p:tgtEl>
                                          <p:spTgt spid="112"/>
                                        </p:tgtEl>
                                        <p:attrNameLst>
                                          <p:attrName>ppt_x</p:attrName>
                                        </p:attrNameLst>
                                      </p:cBhvr>
                                      <p:tavLst>
                                        <p:tav tm="0">
                                          <p:val>
                                            <p:strVal val="#ppt_x"/>
                                          </p:val>
                                        </p:tav>
                                        <p:tav tm="100000">
                                          <p:val>
                                            <p:strVal val="#ppt_x"/>
                                          </p:val>
                                        </p:tav>
                                      </p:tavLst>
                                    </p:anim>
                                    <p:anim calcmode="lin" valueType="num">
                                      <p:cBhvr>
                                        <p:cTn id="115" dur="400" fill="hold"/>
                                        <p:tgtEl>
                                          <p:spTgt spid="112"/>
                                        </p:tgtEl>
                                        <p:attrNameLst>
                                          <p:attrName>ppt_y</p:attrName>
                                        </p:attrNameLst>
                                      </p:cBhvr>
                                      <p:tavLst>
                                        <p:tav tm="0">
                                          <p:val>
                                            <p:strVal val="#ppt_y+.1"/>
                                          </p:val>
                                        </p:tav>
                                        <p:tav tm="100000">
                                          <p:val>
                                            <p:strVal val="#ppt_y"/>
                                          </p:val>
                                        </p:tav>
                                      </p:tavLst>
                                    </p:anim>
                                  </p:childTnLst>
                                </p:cTn>
                              </p:par>
                              <p:par>
                                <p:cTn id="116" presetID="42" presetClass="entr" presetSubtype="0" fill="hold" nodeType="withEffect">
                                  <p:stCondLst>
                                    <p:cond delay="100"/>
                                  </p:stCondLst>
                                  <p:childTnLst>
                                    <p:set>
                                      <p:cBhvr>
                                        <p:cTn id="117" dur="1" fill="hold">
                                          <p:stCondLst>
                                            <p:cond delay="0"/>
                                          </p:stCondLst>
                                        </p:cTn>
                                        <p:tgtEl>
                                          <p:spTgt spid="115"/>
                                        </p:tgtEl>
                                        <p:attrNameLst>
                                          <p:attrName>style.visibility</p:attrName>
                                        </p:attrNameLst>
                                      </p:cBhvr>
                                      <p:to>
                                        <p:strVal val="visible"/>
                                      </p:to>
                                    </p:set>
                                    <p:animEffect transition="in" filter="fade">
                                      <p:cBhvr>
                                        <p:cTn id="118" dur="400"/>
                                        <p:tgtEl>
                                          <p:spTgt spid="115"/>
                                        </p:tgtEl>
                                      </p:cBhvr>
                                    </p:animEffect>
                                    <p:anim calcmode="lin" valueType="num">
                                      <p:cBhvr>
                                        <p:cTn id="119" dur="400" fill="hold"/>
                                        <p:tgtEl>
                                          <p:spTgt spid="115"/>
                                        </p:tgtEl>
                                        <p:attrNameLst>
                                          <p:attrName>ppt_x</p:attrName>
                                        </p:attrNameLst>
                                      </p:cBhvr>
                                      <p:tavLst>
                                        <p:tav tm="0">
                                          <p:val>
                                            <p:strVal val="#ppt_x"/>
                                          </p:val>
                                        </p:tav>
                                        <p:tav tm="100000">
                                          <p:val>
                                            <p:strVal val="#ppt_x"/>
                                          </p:val>
                                        </p:tav>
                                      </p:tavLst>
                                    </p:anim>
                                    <p:anim calcmode="lin" valueType="num">
                                      <p:cBhvr>
                                        <p:cTn id="120" dur="400" fill="hold"/>
                                        <p:tgtEl>
                                          <p:spTgt spid="115"/>
                                        </p:tgtEl>
                                        <p:attrNameLst>
                                          <p:attrName>ppt_y</p:attrName>
                                        </p:attrNameLst>
                                      </p:cBhvr>
                                      <p:tavLst>
                                        <p:tav tm="0">
                                          <p:val>
                                            <p:strVal val="#ppt_y+.1"/>
                                          </p:val>
                                        </p:tav>
                                        <p:tav tm="100000">
                                          <p:val>
                                            <p:strVal val="#ppt_y"/>
                                          </p:val>
                                        </p:tav>
                                      </p:tavLst>
                                    </p:anim>
                                  </p:childTnLst>
                                </p:cTn>
                              </p:par>
                              <p:par>
                                <p:cTn id="121" presetID="42" presetClass="entr" presetSubtype="0" fill="hold" nodeType="withEffect">
                                  <p:stCondLst>
                                    <p:cond delay="200"/>
                                  </p:stCondLst>
                                  <p:childTnLst>
                                    <p:set>
                                      <p:cBhvr>
                                        <p:cTn id="122" dur="1" fill="hold">
                                          <p:stCondLst>
                                            <p:cond delay="0"/>
                                          </p:stCondLst>
                                        </p:cTn>
                                        <p:tgtEl>
                                          <p:spTgt spid="118"/>
                                        </p:tgtEl>
                                        <p:attrNameLst>
                                          <p:attrName>style.visibility</p:attrName>
                                        </p:attrNameLst>
                                      </p:cBhvr>
                                      <p:to>
                                        <p:strVal val="visible"/>
                                      </p:to>
                                    </p:set>
                                    <p:animEffect transition="in" filter="fade">
                                      <p:cBhvr>
                                        <p:cTn id="123" dur="400"/>
                                        <p:tgtEl>
                                          <p:spTgt spid="118"/>
                                        </p:tgtEl>
                                      </p:cBhvr>
                                    </p:animEffect>
                                    <p:anim calcmode="lin" valueType="num">
                                      <p:cBhvr>
                                        <p:cTn id="124" dur="400" fill="hold"/>
                                        <p:tgtEl>
                                          <p:spTgt spid="118"/>
                                        </p:tgtEl>
                                        <p:attrNameLst>
                                          <p:attrName>ppt_x</p:attrName>
                                        </p:attrNameLst>
                                      </p:cBhvr>
                                      <p:tavLst>
                                        <p:tav tm="0">
                                          <p:val>
                                            <p:strVal val="#ppt_x"/>
                                          </p:val>
                                        </p:tav>
                                        <p:tav tm="100000">
                                          <p:val>
                                            <p:strVal val="#ppt_x"/>
                                          </p:val>
                                        </p:tav>
                                      </p:tavLst>
                                    </p:anim>
                                    <p:anim calcmode="lin" valueType="num">
                                      <p:cBhvr>
                                        <p:cTn id="125" dur="400" fill="hold"/>
                                        <p:tgtEl>
                                          <p:spTgt spid="118"/>
                                        </p:tgtEl>
                                        <p:attrNameLst>
                                          <p:attrName>ppt_y</p:attrName>
                                        </p:attrNameLst>
                                      </p:cBhvr>
                                      <p:tavLst>
                                        <p:tav tm="0">
                                          <p:val>
                                            <p:strVal val="#ppt_y+.1"/>
                                          </p:val>
                                        </p:tav>
                                        <p:tav tm="100000">
                                          <p:val>
                                            <p:strVal val="#ppt_y"/>
                                          </p:val>
                                        </p:tav>
                                      </p:tavLst>
                                    </p:anim>
                                  </p:childTnLst>
                                </p:cTn>
                              </p:par>
                            </p:childTnLst>
                          </p:cTn>
                        </p:par>
                        <p:par>
                          <p:cTn id="126" fill="hold">
                            <p:stCondLst>
                              <p:cond delay="7140"/>
                            </p:stCondLst>
                            <p:childTnLst>
                              <p:par>
                                <p:cTn id="127" presetID="22" presetClass="entr" presetSubtype="1" fill="hold" nodeType="afterEffect">
                                  <p:stCondLst>
                                    <p:cond delay="0"/>
                                  </p:stCondLst>
                                  <p:childTnLst>
                                    <p:set>
                                      <p:cBhvr>
                                        <p:cTn id="128" dur="1" fill="hold">
                                          <p:stCondLst>
                                            <p:cond delay="0"/>
                                          </p:stCondLst>
                                        </p:cTn>
                                        <p:tgtEl>
                                          <p:spTgt spid="59"/>
                                        </p:tgtEl>
                                        <p:attrNameLst>
                                          <p:attrName>style.visibility</p:attrName>
                                        </p:attrNameLst>
                                      </p:cBhvr>
                                      <p:to>
                                        <p:strVal val="visible"/>
                                      </p:to>
                                    </p:set>
                                    <p:animEffect transition="in" filter="wipe(up)">
                                      <p:cBhvr>
                                        <p:cTn id="129" dur="500"/>
                                        <p:tgtEl>
                                          <p:spTgt spid="59"/>
                                        </p:tgtEl>
                                      </p:cBhvr>
                                    </p:animEffect>
                                  </p:childTnLst>
                                </p:cTn>
                              </p:par>
                            </p:childTnLst>
                          </p:cTn>
                        </p:par>
                        <p:par>
                          <p:cTn id="130" fill="hold">
                            <p:stCondLst>
                              <p:cond delay="7640"/>
                            </p:stCondLst>
                            <p:childTnLst>
                              <p:par>
                                <p:cTn id="131" presetID="42" presetClass="entr" presetSubtype="0" fill="hold" nodeType="afterEffect">
                                  <p:stCondLst>
                                    <p:cond delay="0"/>
                                  </p:stCondLst>
                                  <p:childTnLst>
                                    <p:set>
                                      <p:cBhvr>
                                        <p:cTn id="132" dur="1" fill="hold">
                                          <p:stCondLst>
                                            <p:cond delay="0"/>
                                          </p:stCondLst>
                                        </p:cTn>
                                        <p:tgtEl>
                                          <p:spTgt spid="121"/>
                                        </p:tgtEl>
                                        <p:attrNameLst>
                                          <p:attrName>style.visibility</p:attrName>
                                        </p:attrNameLst>
                                      </p:cBhvr>
                                      <p:to>
                                        <p:strVal val="visible"/>
                                      </p:to>
                                    </p:set>
                                    <p:animEffect transition="in" filter="fade">
                                      <p:cBhvr>
                                        <p:cTn id="133" dur="400"/>
                                        <p:tgtEl>
                                          <p:spTgt spid="121"/>
                                        </p:tgtEl>
                                      </p:cBhvr>
                                    </p:animEffect>
                                    <p:anim calcmode="lin" valueType="num">
                                      <p:cBhvr>
                                        <p:cTn id="134" dur="400" fill="hold"/>
                                        <p:tgtEl>
                                          <p:spTgt spid="121"/>
                                        </p:tgtEl>
                                        <p:attrNameLst>
                                          <p:attrName>ppt_x</p:attrName>
                                        </p:attrNameLst>
                                      </p:cBhvr>
                                      <p:tavLst>
                                        <p:tav tm="0">
                                          <p:val>
                                            <p:strVal val="#ppt_x"/>
                                          </p:val>
                                        </p:tav>
                                        <p:tav tm="100000">
                                          <p:val>
                                            <p:strVal val="#ppt_x"/>
                                          </p:val>
                                        </p:tav>
                                      </p:tavLst>
                                    </p:anim>
                                    <p:anim calcmode="lin" valueType="num">
                                      <p:cBhvr>
                                        <p:cTn id="135" dur="400" fill="hold"/>
                                        <p:tgtEl>
                                          <p:spTgt spid="121"/>
                                        </p:tgtEl>
                                        <p:attrNameLst>
                                          <p:attrName>ppt_y</p:attrName>
                                        </p:attrNameLst>
                                      </p:cBhvr>
                                      <p:tavLst>
                                        <p:tav tm="0">
                                          <p:val>
                                            <p:strVal val="#ppt_y+.1"/>
                                          </p:val>
                                        </p:tav>
                                        <p:tav tm="100000">
                                          <p:val>
                                            <p:strVal val="#ppt_y"/>
                                          </p:val>
                                        </p:tav>
                                      </p:tavLst>
                                    </p:anim>
                                  </p:childTnLst>
                                </p:cTn>
                              </p:par>
                              <p:par>
                                <p:cTn id="136" presetID="42" presetClass="entr" presetSubtype="0" fill="hold" nodeType="withEffect">
                                  <p:stCondLst>
                                    <p:cond delay="100"/>
                                  </p:stCondLst>
                                  <p:childTnLst>
                                    <p:set>
                                      <p:cBhvr>
                                        <p:cTn id="137" dur="1" fill="hold">
                                          <p:stCondLst>
                                            <p:cond delay="0"/>
                                          </p:stCondLst>
                                        </p:cTn>
                                        <p:tgtEl>
                                          <p:spTgt spid="124"/>
                                        </p:tgtEl>
                                        <p:attrNameLst>
                                          <p:attrName>style.visibility</p:attrName>
                                        </p:attrNameLst>
                                      </p:cBhvr>
                                      <p:to>
                                        <p:strVal val="visible"/>
                                      </p:to>
                                    </p:set>
                                    <p:animEffect transition="in" filter="fade">
                                      <p:cBhvr>
                                        <p:cTn id="138" dur="400"/>
                                        <p:tgtEl>
                                          <p:spTgt spid="124"/>
                                        </p:tgtEl>
                                      </p:cBhvr>
                                    </p:animEffect>
                                    <p:anim calcmode="lin" valueType="num">
                                      <p:cBhvr>
                                        <p:cTn id="139" dur="400" fill="hold"/>
                                        <p:tgtEl>
                                          <p:spTgt spid="124"/>
                                        </p:tgtEl>
                                        <p:attrNameLst>
                                          <p:attrName>ppt_x</p:attrName>
                                        </p:attrNameLst>
                                      </p:cBhvr>
                                      <p:tavLst>
                                        <p:tav tm="0">
                                          <p:val>
                                            <p:strVal val="#ppt_x"/>
                                          </p:val>
                                        </p:tav>
                                        <p:tav tm="100000">
                                          <p:val>
                                            <p:strVal val="#ppt_x"/>
                                          </p:val>
                                        </p:tav>
                                      </p:tavLst>
                                    </p:anim>
                                    <p:anim calcmode="lin" valueType="num">
                                      <p:cBhvr>
                                        <p:cTn id="140" dur="400" fill="hold"/>
                                        <p:tgtEl>
                                          <p:spTgt spid="124"/>
                                        </p:tgtEl>
                                        <p:attrNameLst>
                                          <p:attrName>ppt_y</p:attrName>
                                        </p:attrNameLst>
                                      </p:cBhvr>
                                      <p:tavLst>
                                        <p:tav tm="0">
                                          <p:val>
                                            <p:strVal val="#ppt_y+.1"/>
                                          </p:val>
                                        </p:tav>
                                        <p:tav tm="100000">
                                          <p:val>
                                            <p:strVal val="#ppt_y"/>
                                          </p:val>
                                        </p:tav>
                                      </p:tavLst>
                                    </p:anim>
                                  </p:childTnLst>
                                </p:cTn>
                              </p:par>
                            </p:childTnLst>
                          </p:cTn>
                        </p:par>
                        <p:par>
                          <p:cTn id="141" fill="hold">
                            <p:stCondLst>
                              <p:cond delay="8140"/>
                            </p:stCondLst>
                            <p:childTnLst>
                              <p:par>
                                <p:cTn id="142" presetID="22" presetClass="entr" presetSubtype="1" fill="hold" nodeType="afterEffect">
                                  <p:stCondLst>
                                    <p:cond delay="0"/>
                                  </p:stCondLst>
                                  <p:childTnLst>
                                    <p:set>
                                      <p:cBhvr>
                                        <p:cTn id="143" dur="1" fill="hold">
                                          <p:stCondLst>
                                            <p:cond delay="0"/>
                                          </p:stCondLst>
                                        </p:cTn>
                                        <p:tgtEl>
                                          <p:spTgt spid="64"/>
                                        </p:tgtEl>
                                        <p:attrNameLst>
                                          <p:attrName>style.visibility</p:attrName>
                                        </p:attrNameLst>
                                      </p:cBhvr>
                                      <p:to>
                                        <p:strVal val="visible"/>
                                      </p:to>
                                    </p:set>
                                    <p:animEffect transition="in" filter="wipe(up)">
                                      <p:cBhvr>
                                        <p:cTn id="144" dur="500"/>
                                        <p:tgtEl>
                                          <p:spTgt spid="64"/>
                                        </p:tgtEl>
                                      </p:cBhvr>
                                    </p:animEffect>
                                  </p:childTnLst>
                                </p:cTn>
                              </p:par>
                            </p:childTnLst>
                          </p:cTn>
                        </p:par>
                        <p:par>
                          <p:cTn id="145" fill="hold">
                            <p:stCondLst>
                              <p:cond delay="8640"/>
                            </p:stCondLst>
                            <p:childTnLst>
                              <p:par>
                                <p:cTn id="146" presetID="42" presetClass="entr" presetSubtype="0" fill="hold" nodeType="afterEffect">
                                  <p:stCondLst>
                                    <p:cond delay="0"/>
                                  </p:stCondLst>
                                  <p:childTnLst>
                                    <p:set>
                                      <p:cBhvr>
                                        <p:cTn id="147" dur="1" fill="hold">
                                          <p:stCondLst>
                                            <p:cond delay="0"/>
                                          </p:stCondLst>
                                        </p:cTn>
                                        <p:tgtEl>
                                          <p:spTgt spid="127"/>
                                        </p:tgtEl>
                                        <p:attrNameLst>
                                          <p:attrName>style.visibility</p:attrName>
                                        </p:attrNameLst>
                                      </p:cBhvr>
                                      <p:to>
                                        <p:strVal val="visible"/>
                                      </p:to>
                                    </p:set>
                                    <p:animEffect transition="in" filter="fade">
                                      <p:cBhvr>
                                        <p:cTn id="148" dur="400"/>
                                        <p:tgtEl>
                                          <p:spTgt spid="127"/>
                                        </p:tgtEl>
                                      </p:cBhvr>
                                    </p:animEffect>
                                    <p:anim calcmode="lin" valueType="num">
                                      <p:cBhvr>
                                        <p:cTn id="149" dur="400" fill="hold"/>
                                        <p:tgtEl>
                                          <p:spTgt spid="127"/>
                                        </p:tgtEl>
                                        <p:attrNameLst>
                                          <p:attrName>ppt_x</p:attrName>
                                        </p:attrNameLst>
                                      </p:cBhvr>
                                      <p:tavLst>
                                        <p:tav tm="0">
                                          <p:val>
                                            <p:strVal val="#ppt_x"/>
                                          </p:val>
                                        </p:tav>
                                        <p:tav tm="100000">
                                          <p:val>
                                            <p:strVal val="#ppt_x"/>
                                          </p:val>
                                        </p:tav>
                                      </p:tavLst>
                                    </p:anim>
                                    <p:anim calcmode="lin" valueType="num">
                                      <p:cBhvr>
                                        <p:cTn id="150" dur="400" fill="hold"/>
                                        <p:tgtEl>
                                          <p:spTgt spid="127"/>
                                        </p:tgtEl>
                                        <p:attrNameLst>
                                          <p:attrName>ppt_y</p:attrName>
                                        </p:attrNameLst>
                                      </p:cBhvr>
                                      <p:tavLst>
                                        <p:tav tm="0">
                                          <p:val>
                                            <p:strVal val="#ppt_y+.1"/>
                                          </p:val>
                                        </p:tav>
                                        <p:tav tm="100000">
                                          <p:val>
                                            <p:strVal val="#ppt_y"/>
                                          </p:val>
                                        </p:tav>
                                      </p:tavLst>
                                    </p:anim>
                                  </p:childTnLst>
                                </p:cTn>
                              </p:par>
                              <p:par>
                                <p:cTn id="151" presetID="42" presetClass="entr" presetSubtype="0" fill="hold" nodeType="withEffect">
                                  <p:stCondLst>
                                    <p:cond delay="100"/>
                                  </p:stCondLst>
                                  <p:childTnLst>
                                    <p:set>
                                      <p:cBhvr>
                                        <p:cTn id="152" dur="1" fill="hold">
                                          <p:stCondLst>
                                            <p:cond delay="0"/>
                                          </p:stCondLst>
                                        </p:cTn>
                                        <p:tgtEl>
                                          <p:spTgt spid="130"/>
                                        </p:tgtEl>
                                        <p:attrNameLst>
                                          <p:attrName>style.visibility</p:attrName>
                                        </p:attrNameLst>
                                      </p:cBhvr>
                                      <p:to>
                                        <p:strVal val="visible"/>
                                      </p:to>
                                    </p:set>
                                    <p:animEffect transition="in" filter="fade">
                                      <p:cBhvr>
                                        <p:cTn id="153" dur="400"/>
                                        <p:tgtEl>
                                          <p:spTgt spid="130"/>
                                        </p:tgtEl>
                                      </p:cBhvr>
                                    </p:animEffect>
                                    <p:anim calcmode="lin" valueType="num">
                                      <p:cBhvr>
                                        <p:cTn id="154" dur="400" fill="hold"/>
                                        <p:tgtEl>
                                          <p:spTgt spid="130"/>
                                        </p:tgtEl>
                                        <p:attrNameLst>
                                          <p:attrName>ppt_x</p:attrName>
                                        </p:attrNameLst>
                                      </p:cBhvr>
                                      <p:tavLst>
                                        <p:tav tm="0">
                                          <p:val>
                                            <p:strVal val="#ppt_x"/>
                                          </p:val>
                                        </p:tav>
                                        <p:tav tm="100000">
                                          <p:val>
                                            <p:strVal val="#ppt_x"/>
                                          </p:val>
                                        </p:tav>
                                      </p:tavLst>
                                    </p:anim>
                                    <p:anim calcmode="lin" valueType="num">
                                      <p:cBhvr>
                                        <p:cTn id="155" dur="400" fill="hold"/>
                                        <p:tgtEl>
                                          <p:spTgt spid="130"/>
                                        </p:tgtEl>
                                        <p:attrNameLst>
                                          <p:attrName>ppt_y</p:attrName>
                                        </p:attrNameLst>
                                      </p:cBhvr>
                                      <p:tavLst>
                                        <p:tav tm="0">
                                          <p:val>
                                            <p:strVal val="#ppt_y+.1"/>
                                          </p:val>
                                        </p:tav>
                                        <p:tav tm="100000">
                                          <p:val>
                                            <p:strVal val="#ppt_y"/>
                                          </p:val>
                                        </p:tav>
                                      </p:tavLst>
                                    </p:anim>
                                  </p:childTnLst>
                                </p:cTn>
                              </p:par>
                            </p:childTnLst>
                          </p:cTn>
                        </p:par>
                        <p:par>
                          <p:cTn id="156" fill="hold">
                            <p:stCondLst>
                              <p:cond delay="9140"/>
                            </p:stCondLst>
                            <p:childTnLst>
                              <p:par>
                                <p:cTn id="157" presetID="22" presetClass="entr" presetSubtype="1" fill="hold" nodeType="afterEffect">
                                  <p:stCondLst>
                                    <p:cond delay="0"/>
                                  </p:stCondLst>
                                  <p:childTnLst>
                                    <p:set>
                                      <p:cBhvr>
                                        <p:cTn id="158" dur="1" fill="hold">
                                          <p:stCondLst>
                                            <p:cond delay="0"/>
                                          </p:stCondLst>
                                        </p:cTn>
                                        <p:tgtEl>
                                          <p:spTgt spid="39"/>
                                        </p:tgtEl>
                                        <p:attrNameLst>
                                          <p:attrName>style.visibility</p:attrName>
                                        </p:attrNameLst>
                                      </p:cBhvr>
                                      <p:to>
                                        <p:strVal val="visible"/>
                                      </p:to>
                                    </p:set>
                                    <p:animEffect transition="in" filter="wipe(up)">
                                      <p:cBhvr>
                                        <p:cTn id="159" dur="500"/>
                                        <p:tgtEl>
                                          <p:spTgt spid="39"/>
                                        </p:tgtEl>
                                      </p:cBhvr>
                                    </p:animEffect>
                                  </p:childTnLst>
                                </p:cTn>
                              </p:par>
                            </p:childTnLst>
                          </p:cTn>
                        </p:par>
                        <p:par>
                          <p:cTn id="160" fill="hold">
                            <p:stCondLst>
                              <p:cond delay="9640"/>
                            </p:stCondLst>
                            <p:childTnLst>
                              <p:par>
                                <p:cTn id="161" presetID="42" presetClass="entr" presetSubtype="0" fill="hold" nodeType="afterEffect">
                                  <p:stCondLst>
                                    <p:cond delay="0"/>
                                  </p:stCondLst>
                                  <p:childTnLst>
                                    <p:set>
                                      <p:cBhvr>
                                        <p:cTn id="162" dur="1" fill="hold">
                                          <p:stCondLst>
                                            <p:cond delay="0"/>
                                          </p:stCondLst>
                                        </p:cTn>
                                        <p:tgtEl>
                                          <p:spTgt spid="133"/>
                                        </p:tgtEl>
                                        <p:attrNameLst>
                                          <p:attrName>style.visibility</p:attrName>
                                        </p:attrNameLst>
                                      </p:cBhvr>
                                      <p:to>
                                        <p:strVal val="visible"/>
                                      </p:to>
                                    </p:set>
                                    <p:animEffect transition="in" filter="fade">
                                      <p:cBhvr>
                                        <p:cTn id="163" dur="400"/>
                                        <p:tgtEl>
                                          <p:spTgt spid="133"/>
                                        </p:tgtEl>
                                      </p:cBhvr>
                                    </p:animEffect>
                                    <p:anim calcmode="lin" valueType="num">
                                      <p:cBhvr>
                                        <p:cTn id="164" dur="400" fill="hold"/>
                                        <p:tgtEl>
                                          <p:spTgt spid="133"/>
                                        </p:tgtEl>
                                        <p:attrNameLst>
                                          <p:attrName>ppt_x</p:attrName>
                                        </p:attrNameLst>
                                      </p:cBhvr>
                                      <p:tavLst>
                                        <p:tav tm="0">
                                          <p:val>
                                            <p:strVal val="#ppt_x"/>
                                          </p:val>
                                        </p:tav>
                                        <p:tav tm="100000">
                                          <p:val>
                                            <p:strVal val="#ppt_x"/>
                                          </p:val>
                                        </p:tav>
                                      </p:tavLst>
                                    </p:anim>
                                    <p:anim calcmode="lin" valueType="num">
                                      <p:cBhvr>
                                        <p:cTn id="165" dur="400" fill="hold"/>
                                        <p:tgtEl>
                                          <p:spTgt spid="133"/>
                                        </p:tgtEl>
                                        <p:attrNameLst>
                                          <p:attrName>ppt_y</p:attrName>
                                        </p:attrNameLst>
                                      </p:cBhvr>
                                      <p:tavLst>
                                        <p:tav tm="0">
                                          <p:val>
                                            <p:strVal val="#ppt_y+.1"/>
                                          </p:val>
                                        </p:tav>
                                        <p:tav tm="100000">
                                          <p:val>
                                            <p:strVal val="#ppt_y"/>
                                          </p:val>
                                        </p:tav>
                                      </p:tavLst>
                                    </p:anim>
                                  </p:childTnLst>
                                </p:cTn>
                              </p:par>
                              <p:par>
                                <p:cTn id="166" presetID="42" presetClass="entr" presetSubtype="0" fill="hold" nodeType="withEffect">
                                  <p:stCondLst>
                                    <p:cond delay="100"/>
                                  </p:stCondLst>
                                  <p:childTnLst>
                                    <p:set>
                                      <p:cBhvr>
                                        <p:cTn id="167" dur="1" fill="hold">
                                          <p:stCondLst>
                                            <p:cond delay="0"/>
                                          </p:stCondLst>
                                        </p:cTn>
                                        <p:tgtEl>
                                          <p:spTgt spid="136"/>
                                        </p:tgtEl>
                                        <p:attrNameLst>
                                          <p:attrName>style.visibility</p:attrName>
                                        </p:attrNameLst>
                                      </p:cBhvr>
                                      <p:to>
                                        <p:strVal val="visible"/>
                                      </p:to>
                                    </p:set>
                                    <p:animEffect transition="in" filter="fade">
                                      <p:cBhvr>
                                        <p:cTn id="168" dur="400"/>
                                        <p:tgtEl>
                                          <p:spTgt spid="136"/>
                                        </p:tgtEl>
                                      </p:cBhvr>
                                    </p:animEffect>
                                    <p:anim calcmode="lin" valueType="num">
                                      <p:cBhvr>
                                        <p:cTn id="169" dur="400" fill="hold"/>
                                        <p:tgtEl>
                                          <p:spTgt spid="136"/>
                                        </p:tgtEl>
                                        <p:attrNameLst>
                                          <p:attrName>ppt_x</p:attrName>
                                        </p:attrNameLst>
                                      </p:cBhvr>
                                      <p:tavLst>
                                        <p:tav tm="0">
                                          <p:val>
                                            <p:strVal val="#ppt_x"/>
                                          </p:val>
                                        </p:tav>
                                        <p:tav tm="100000">
                                          <p:val>
                                            <p:strVal val="#ppt_x"/>
                                          </p:val>
                                        </p:tav>
                                      </p:tavLst>
                                    </p:anim>
                                    <p:anim calcmode="lin" valueType="num">
                                      <p:cBhvr>
                                        <p:cTn id="170" dur="400" fill="hold"/>
                                        <p:tgtEl>
                                          <p:spTgt spid="136"/>
                                        </p:tgtEl>
                                        <p:attrNameLst>
                                          <p:attrName>ppt_y</p:attrName>
                                        </p:attrNameLst>
                                      </p:cBhvr>
                                      <p:tavLst>
                                        <p:tav tm="0">
                                          <p:val>
                                            <p:strVal val="#ppt_y+.1"/>
                                          </p:val>
                                        </p:tav>
                                        <p:tav tm="100000">
                                          <p:val>
                                            <p:strVal val="#ppt_y"/>
                                          </p:val>
                                        </p:tav>
                                      </p:tavLst>
                                    </p:anim>
                                  </p:childTnLst>
                                </p:cTn>
                              </p:par>
                              <p:par>
                                <p:cTn id="171" presetID="42" presetClass="entr" presetSubtype="0" fill="hold" nodeType="withEffect">
                                  <p:stCondLst>
                                    <p:cond delay="200"/>
                                  </p:stCondLst>
                                  <p:childTnLst>
                                    <p:set>
                                      <p:cBhvr>
                                        <p:cTn id="172" dur="1" fill="hold">
                                          <p:stCondLst>
                                            <p:cond delay="0"/>
                                          </p:stCondLst>
                                        </p:cTn>
                                        <p:tgtEl>
                                          <p:spTgt spid="139"/>
                                        </p:tgtEl>
                                        <p:attrNameLst>
                                          <p:attrName>style.visibility</p:attrName>
                                        </p:attrNameLst>
                                      </p:cBhvr>
                                      <p:to>
                                        <p:strVal val="visible"/>
                                      </p:to>
                                    </p:set>
                                    <p:animEffect transition="in" filter="fade">
                                      <p:cBhvr>
                                        <p:cTn id="173" dur="400"/>
                                        <p:tgtEl>
                                          <p:spTgt spid="139"/>
                                        </p:tgtEl>
                                      </p:cBhvr>
                                    </p:animEffect>
                                    <p:anim calcmode="lin" valueType="num">
                                      <p:cBhvr>
                                        <p:cTn id="174" dur="400" fill="hold"/>
                                        <p:tgtEl>
                                          <p:spTgt spid="139"/>
                                        </p:tgtEl>
                                        <p:attrNameLst>
                                          <p:attrName>ppt_x</p:attrName>
                                        </p:attrNameLst>
                                      </p:cBhvr>
                                      <p:tavLst>
                                        <p:tav tm="0">
                                          <p:val>
                                            <p:strVal val="#ppt_x"/>
                                          </p:val>
                                        </p:tav>
                                        <p:tav tm="100000">
                                          <p:val>
                                            <p:strVal val="#ppt_x"/>
                                          </p:val>
                                        </p:tav>
                                      </p:tavLst>
                                    </p:anim>
                                    <p:anim calcmode="lin" valueType="num">
                                      <p:cBhvr>
                                        <p:cTn id="175" dur="400" fill="hold"/>
                                        <p:tgtEl>
                                          <p:spTgt spid="139"/>
                                        </p:tgtEl>
                                        <p:attrNameLst>
                                          <p:attrName>ppt_y</p:attrName>
                                        </p:attrNameLst>
                                      </p:cBhvr>
                                      <p:tavLst>
                                        <p:tav tm="0">
                                          <p:val>
                                            <p:strVal val="#ppt_y+.1"/>
                                          </p:val>
                                        </p:tav>
                                        <p:tav tm="100000">
                                          <p:val>
                                            <p:strVal val="#ppt_y"/>
                                          </p:val>
                                        </p:tav>
                                      </p:tavLst>
                                    </p:anim>
                                  </p:childTnLst>
                                </p:cTn>
                              </p:par>
                              <p:par>
                                <p:cTn id="176" presetID="42" presetClass="entr" presetSubtype="0" fill="hold" nodeType="withEffect">
                                  <p:stCondLst>
                                    <p:cond delay="300"/>
                                  </p:stCondLst>
                                  <p:childTnLst>
                                    <p:set>
                                      <p:cBhvr>
                                        <p:cTn id="177" dur="1" fill="hold">
                                          <p:stCondLst>
                                            <p:cond delay="0"/>
                                          </p:stCondLst>
                                        </p:cTn>
                                        <p:tgtEl>
                                          <p:spTgt spid="142"/>
                                        </p:tgtEl>
                                        <p:attrNameLst>
                                          <p:attrName>style.visibility</p:attrName>
                                        </p:attrNameLst>
                                      </p:cBhvr>
                                      <p:to>
                                        <p:strVal val="visible"/>
                                      </p:to>
                                    </p:set>
                                    <p:animEffect transition="in" filter="fade">
                                      <p:cBhvr>
                                        <p:cTn id="178" dur="400"/>
                                        <p:tgtEl>
                                          <p:spTgt spid="142"/>
                                        </p:tgtEl>
                                      </p:cBhvr>
                                    </p:animEffect>
                                    <p:anim calcmode="lin" valueType="num">
                                      <p:cBhvr>
                                        <p:cTn id="179" dur="400" fill="hold"/>
                                        <p:tgtEl>
                                          <p:spTgt spid="142"/>
                                        </p:tgtEl>
                                        <p:attrNameLst>
                                          <p:attrName>ppt_x</p:attrName>
                                        </p:attrNameLst>
                                      </p:cBhvr>
                                      <p:tavLst>
                                        <p:tav tm="0">
                                          <p:val>
                                            <p:strVal val="#ppt_x"/>
                                          </p:val>
                                        </p:tav>
                                        <p:tav tm="100000">
                                          <p:val>
                                            <p:strVal val="#ppt_x"/>
                                          </p:val>
                                        </p:tav>
                                      </p:tavLst>
                                    </p:anim>
                                    <p:anim calcmode="lin" valueType="num">
                                      <p:cBhvr>
                                        <p:cTn id="180" dur="400" fill="hold"/>
                                        <p:tgtEl>
                                          <p:spTgt spid="142"/>
                                        </p:tgtEl>
                                        <p:attrNameLst>
                                          <p:attrName>ppt_y</p:attrName>
                                        </p:attrNameLst>
                                      </p:cBhvr>
                                      <p:tavLst>
                                        <p:tav tm="0">
                                          <p:val>
                                            <p:strVal val="#ppt_y+.1"/>
                                          </p:val>
                                        </p:tav>
                                        <p:tav tm="100000">
                                          <p:val>
                                            <p:strVal val="#ppt_y"/>
                                          </p:val>
                                        </p:tav>
                                      </p:tavLst>
                                    </p:anim>
                                  </p:childTnLst>
                                </p:cTn>
                              </p:par>
                              <p:par>
                                <p:cTn id="181" presetID="42" presetClass="entr" presetSubtype="0" fill="hold" nodeType="withEffect">
                                  <p:stCondLst>
                                    <p:cond delay="400"/>
                                  </p:stCondLst>
                                  <p:childTnLst>
                                    <p:set>
                                      <p:cBhvr>
                                        <p:cTn id="182" dur="1" fill="hold">
                                          <p:stCondLst>
                                            <p:cond delay="0"/>
                                          </p:stCondLst>
                                        </p:cTn>
                                        <p:tgtEl>
                                          <p:spTgt spid="145"/>
                                        </p:tgtEl>
                                        <p:attrNameLst>
                                          <p:attrName>style.visibility</p:attrName>
                                        </p:attrNameLst>
                                      </p:cBhvr>
                                      <p:to>
                                        <p:strVal val="visible"/>
                                      </p:to>
                                    </p:set>
                                    <p:animEffect transition="in" filter="fade">
                                      <p:cBhvr>
                                        <p:cTn id="183" dur="400"/>
                                        <p:tgtEl>
                                          <p:spTgt spid="145"/>
                                        </p:tgtEl>
                                      </p:cBhvr>
                                    </p:animEffect>
                                    <p:anim calcmode="lin" valueType="num">
                                      <p:cBhvr>
                                        <p:cTn id="184" dur="400" fill="hold"/>
                                        <p:tgtEl>
                                          <p:spTgt spid="145"/>
                                        </p:tgtEl>
                                        <p:attrNameLst>
                                          <p:attrName>ppt_x</p:attrName>
                                        </p:attrNameLst>
                                      </p:cBhvr>
                                      <p:tavLst>
                                        <p:tav tm="0">
                                          <p:val>
                                            <p:strVal val="#ppt_x"/>
                                          </p:val>
                                        </p:tav>
                                        <p:tav tm="100000">
                                          <p:val>
                                            <p:strVal val="#ppt_x"/>
                                          </p:val>
                                        </p:tav>
                                      </p:tavLst>
                                    </p:anim>
                                    <p:anim calcmode="lin" valueType="num">
                                      <p:cBhvr>
                                        <p:cTn id="185" dur="400" fill="hold"/>
                                        <p:tgtEl>
                                          <p:spTgt spid="145"/>
                                        </p:tgtEl>
                                        <p:attrNameLst>
                                          <p:attrName>ppt_y</p:attrName>
                                        </p:attrNameLst>
                                      </p:cBhvr>
                                      <p:tavLst>
                                        <p:tav tm="0">
                                          <p:val>
                                            <p:strVal val="#ppt_y+.1"/>
                                          </p:val>
                                        </p:tav>
                                        <p:tav tm="100000">
                                          <p:val>
                                            <p:strVal val="#ppt_y"/>
                                          </p:val>
                                        </p:tav>
                                      </p:tavLst>
                                    </p:anim>
                                  </p:childTnLst>
                                </p:cTn>
                              </p:par>
                            </p:childTnLst>
                          </p:cTn>
                        </p:par>
                        <p:par>
                          <p:cTn id="186" fill="hold">
                            <p:stCondLst>
                              <p:cond delay="10440"/>
                            </p:stCondLst>
                            <p:childTnLst>
                              <p:par>
                                <p:cTn id="187" presetID="22" presetClass="entr" presetSubtype="1" fill="hold" nodeType="afterEffect">
                                  <p:stCondLst>
                                    <p:cond delay="0"/>
                                  </p:stCondLst>
                                  <p:childTnLst>
                                    <p:set>
                                      <p:cBhvr>
                                        <p:cTn id="188" dur="1" fill="hold">
                                          <p:stCondLst>
                                            <p:cond delay="0"/>
                                          </p:stCondLst>
                                        </p:cTn>
                                        <p:tgtEl>
                                          <p:spTgt spid="46"/>
                                        </p:tgtEl>
                                        <p:attrNameLst>
                                          <p:attrName>style.visibility</p:attrName>
                                        </p:attrNameLst>
                                      </p:cBhvr>
                                      <p:to>
                                        <p:strVal val="visible"/>
                                      </p:to>
                                    </p:set>
                                    <p:animEffect transition="in" filter="wipe(up)">
                                      <p:cBhvr>
                                        <p:cTn id="189" dur="500"/>
                                        <p:tgtEl>
                                          <p:spTgt spid="46"/>
                                        </p:tgtEl>
                                      </p:cBhvr>
                                    </p:animEffect>
                                  </p:childTnLst>
                                </p:cTn>
                              </p:par>
                            </p:childTnLst>
                          </p:cTn>
                        </p:par>
                        <p:par>
                          <p:cTn id="190" fill="hold">
                            <p:stCondLst>
                              <p:cond delay="10940"/>
                            </p:stCondLst>
                            <p:childTnLst>
                              <p:par>
                                <p:cTn id="191" presetID="42" presetClass="entr" presetSubtype="0" fill="hold" nodeType="afterEffect">
                                  <p:stCondLst>
                                    <p:cond delay="0"/>
                                  </p:stCondLst>
                                  <p:childTnLst>
                                    <p:set>
                                      <p:cBhvr>
                                        <p:cTn id="192" dur="1" fill="hold">
                                          <p:stCondLst>
                                            <p:cond delay="0"/>
                                          </p:stCondLst>
                                        </p:cTn>
                                        <p:tgtEl>
                                          <p:spTgt spid="148"/>
                                        </p:tgtEl>
                                        <p:attrNameLst>
                                          <p:attrName>style.visibility</p:attrName>
                                        </p:attrNameLst>
                                      </p:cBhvr>
                                      <p:to>
                                        <p:strVal val="visible"/>
                                      </p:to>
                                    </p:set>
                                    <p:animEffect transition="in" filter="fade">
                                      <p:cBhvr>
                                        <p:cTn id="193" dur="400"/>
                                        <p:tgtEl>
                                          <p:spTgt spid="148"/>
                                        </p:tgtEl>
                                      </p:cBhvr>
                                    </p:animEffect>
                                    <p:anim calcmode="lin" valueType="num">
                                      <p:cBhvr>
                                        <p:cTn id="194" dur="400" fill="hold"/>
                                        <p:tgtEl>
                                          <p:spTgt spid="148"/>
                                        </p:tgtEl>
                                        <p:attrNameLst>
                                          <p:attrName>ppt_x</p:attrName>
                                        </p:attrNameLst>
                                      </p:cBhvr>
                                      <p:tavLst>
                                        <p:tav tm="0">
                                          <p:val>
                                            <p:strVal val="#ppt_x"/>
                                          </p:val>
                                        </p:tav>
                                        <p:tav tm="100000">
                                          <p:val>
                                            <p:strVal val="#ppt_x"/>
                                          </p:val>
                                        </p:tav>
                                      </p:tavLst>
                                    </p:anim>
                                    <p:anim calcmode="lin" valueType="num">
                                      <p:cBhvr>
                                        <p:cTn id="195" dur="400" fill="hold"/>
                                        <p:tgtEl>
                                          <p:spTgt spid="148"/>
                                        </p:tgtEl>
                                        <p:attrNameLst>
                                          <p:attrName>ppt_y</p:attrName>
                                        </p:attrNameLst>
                                      </p:cBhvr>
                                      <p:tavLst>
                                        <p:tav tm="0">
                                          <p:val>
                                            <p:strVal val="#ppt_y+.1"/>
                                          </p:val>
                                        </p:tav>
                                        <p:tav tm="100000">
                                          <p:val>
                                            <p:strVal val="#ppt_y"/>
                                          </p:val>
                                        </p:tav>
                                      </p:tavLst>
                                    </p:anim>
                                  </p:childTnLst>
                                </p:cTn>
                              </p:par>
                              <p:par>
                                <p:cTn id="196" presetID="42" presetClass="entr" presetSubtype="0" fill="hold" nodeType="withEffect">
                                  <p:stCondLst>
                                    <p:cond delay="100"/>
                                  </p:stCondLst>
                                  <p:childTnLst>
                                    <p:set>
                                      <p:cBhvr>
                                        <p:cTn id="197" dur="1" fill="hold">
                                          <p:stCondLst>
                                            <p:cond delay="0"/>
                                          </p:stCondLst>
                                        </p:cTn>
                                        <p:tgtEl>
                                          <p:spTgt spid="151"/>
                                        </p:tgtEl>
                                        <p:attrNameLst>
                                          <p:attrName>style.visibility</p:attrName>
                                        </p:attrNameLst>
                                      </p:cBhvr>
                                      <p:to>
                                        <p:strVal val="visible"/>
                                      </p:to>
                                    </p:set>
                                    <p:animEffect transition="in" filter="fade">
                                      <p:cBhvr>
                                        <p:cTn id="198" dur="400"/>
                                        <p:tgtEl>
                                          <p:spTgt spid="151"/>
                                        </p:tgtEl>
                                      </p:cBhvr>
                                    </p:animEffect>
                                    <p:anim calcmode="lin" valueType="num">
                                      <p:cBhvr>
                                        <p:cTn id="199" dur="400" fill="hold"/>
                                        <p:tgtEl>
                                          <p:spTgt spid="151"/>
                                        </p:tgtEl>
                                        <p:attrNameLst>
                                          <p:attrName>ppt_x</p:attrName>
                                        </p:attrNameLst>
                                      </p:cBhvr>
                                      <p:tavLst>
                                        <p:tav tm="0">
                                          <p:val>
                                            <p:strVal val="#ppt_x"/>
                                          </p:val>
                                        </p:tav>
                                        <p:tav tm="100000">
                                          <p:val>
                                            <p:strVal val="#ppt_x"/>
                                          </p:val>
                                        </p:tav>
                                      </p:tavLst>
                                    </p:anim>
                                    <p:anim calcmode="lin" valueType="num">
                                      <p:cBhvr>
                                        <p:cTn id="200" dur="400" fill="hold"/>
                                        <p:tgtEl>
                                          <p:spTgt spid="151"/>
                                        </p:tgtEl>
                                        <p:attrNameLst>
                                          <p:attrName>ppt_y</p:attrName>
                                        </p:attrNameLst>
                                      </p:cBhvr>
                                      <p:tavLst>
                                        <p:tav tm="0">
                                          <p:val>
                                            <p:strVal val="#ppt_y+.1"/>
                                          </p:val>
                                        </p:tav>
                                        <p:tav tm="100000">
                                          <p:val>
                                            <p:strVal val="#ppt_y"/>
                                          </p:val>
                                        </p:tav>
                                      </p:tavLst>
                                    </p:anim>
                                  </p:childTnLst>
                                </p:cTn>
                              </p:par>
                              <p:par>
                                <p:cTn id="201" presetID="42" presetClass="entr" presetSubtype="0" fill="hold" nodeType="withEffect">
                                  <p:stCondLst>
                                    <p:cond delay="200"/>
                                  </p:stCondLst>
                                  <p:childTnLst>
                                    <p:set>
                                      <p:cBhvr>
                                        <p:cTn id="202" dur="1" fill="hold">
                                          <p:stCondLst>
                                            <p:cond delay="0"/>
                                          </p:stCondLst>
                                        </p:cTn>
                                        <p:tgtEl>
                                          <p:spTgt spid="154"/>
                                        </p:tgtEl>
                                        <p:attrNameLst>
                                          <p:attrName>style.visibility</p:attrName>
                                        </p:attrNameLst>
                                      </p:cBhvr>
                                      <p:to>
                                        <p:strVal val="visible"/>
                                      </p:to>
                                    </p:set>
                                    <p:animEffect transition="in" filter="fade">
                                      <p:cBhvr>
                                        <p:cTn id="203" dur="400"/>
                                        <p:tgtEl>
                                          <p:spTgt spid="154"/>
                                        </p:tgtEl>
                                      </p:cBhvr>
                                    </p:animEffect>
                                    <p:anim calcmode="lin" valueType="num">
                                      <p:cBhvr>
                                        <p:cTn id="204" dur="400" fill="hold"/>
                                        <p:tgtEl>
                                          <p:spTgt spid="154"/>
                                        </p:tgtEl>
                                        <p:attrNameLst>
                                          <p:attrName>ppt_x</p:attrName>
                                        </p:attrNameLst>
                                      </p:cBhvr>
                                      <p:tavLst>
                                        <p:tav tm="0">
                                          <p:val>
                                            <p:strVal val="#ppt_x"/>
                                          </p:val>
                                        </p:tav>
                                        <p:tav tm="100000">
                                          <p:val>
                                            <p:strVal val="#ppt_x"/>
                                          </p:val>
                                        </p:tav>
                                      </p:tavLst>
                                    </p:anim>
                                    <p:anim calcmode="lin" valueType="num">
                                      <p:cBhvr>
                                        <p:cTn id="205" dur="400" fill="hold"/>
                                        <p:tgtEl>
                                          <p:spTgt spid="15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24" grpId="0" animBg="1"/>
      <p:bldP spid="25" grpId="0" animBg="1"/>
      <p:bldP spid="5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图片 2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2454497"/>
            <a:ext cx="12196800" cy="4403503"/>
          </a:xfrm>
          <a:prstGeom prst="rect">
            <a:avLst/>
          </a:prstGeom>
        </p:spPr>
      </p:pic>
      <p:grpSp>
        <p:nvGrpSpPr>
          <p:cNvPr id="8" name="组合 7"/>
          <p:cNvGrpSpPr/>
          <p:nvPr/>
        </p:nvGrpSpPr>
        <p:grpSpPr>
          <a:xfrm>
            <a:off x="4947444" y="1328709"/>
            <a:ext cx="2301875" cy="2308226"/>
            <a:chOff x="6609209" y="790981"/>
            <a:chExt cx="2301875" cy="2308226"/>
          </a:xfrm>
        </p:grpSpPr>
        <p:sp>
          <p:nvSpPr>
            <p:cNvPr id="9" name="Oval 5"/>
            <p:cNvSpPr>
              <a:spLocks noChangeArrowheads="1"/>
            </p:cNvSpPr>
            <p:nvPr/>
          </p:nvSpPr>
          <p:spPr bwMode="auto">
            <a:xfrm>
              <a:off x="6609209" y="790981"/>
              <a:ext cx="2301875" cy="230822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6"/>
            <p:cNvSpPr>
              <a:spLocks noEditPoints="1"/>
            </p:cNvSpPr>
            <p:nvPr/>
          </p:nvSpPr>
          <p:spPr bwMode="auto">
            <a:xfrm>
              <a:off x="6733034" y="914806"/>
              <a:ext cx="2054225" cy="2058988"/>
            </a:xfrm>
            <a:custGeom>
              <a:avLst/>
              <a:gdLst>
                <a:gd name="T0" fmla="*/ 1653 w 3306"/>
                <a:gd name="T1" fmla="*/ 0 h 3306"/>
                <a:gd name="T2" fmla="*/ 3306 w 3306"/>
                <a:gd name="T3" fmla="*/ 1653 h 3306"/>
                <a:gd name="T4" fmla="*/ 1653 w 3306"/>
                <a:gd name="T5" fmla="*/ 3306 h 3306"/>
                <a:gd name="T6" fmla="*/ 0 w 3306"/>
                <a:gd name="T7" fmla="*/ 1653 h 3306"/>
                <a:gd name="T8" fmla="*/ 1653 w 3306"/>
                <a:gd name="T9" fmla="*/ 0 h 3306"/>
                <a:gd name="T10" fmla="*/ 1653 w 3306"/>
                <a:gd name="T11" fmla="*/ 112 h 3306"/>
                <a:gd name="T12" fmla="*/ 3193 w 3306"/>
                <a:gd name="T13" fmla="*/ 1653 h 3306"/>
                <a:gd name="T14" fmla="*/ 1653 w 3306"/>
                <a:gd name="T15" fmla="*/ 3193 h 3306"/>
                <a:gd name="T16" fmla="*/ 112 w 3306"/>
                <a:gd name="T17" fmla="*/ 1653 h 3306"/>
                <a:gd name="T18" fmla="*/ 1653 w 3306"/>
                <a:gd name="T19" fmla="*/ 112 h 3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06" h="3306">
                  <a:moveTo>
                    <a:pt x="1653" y="0"/>
                  </a:moveTo>
                  <a:cubicBezTo>
                    <a:pt x="2565" y="0"/>
                    <a:pt x="3306" y="740"/>
                    <a:pt x="3306" y="1653"/>
                  </a:cubicBezTo>
                  <a:cubicBezTo>
                    <a:pt x="3306" y="2565"/>
                    <a:pt x="2565" y="3306"/>
                    <a:pt x="1653" y="3306"/>
                  </a:cubicBezTo>
                  <a:cubicBezTo>
                    <a:pt x="740" y="3306"/>
                    <a:pt x="0" y="2565"/>
                    <a:pt x="0" y="1653"/>
                  </a:cubicBezTo>
                  <a:cubicBezTo>
                    <a:pt x="0" y="740"/>
                    <a:pt x="740" y="0"/>
                    <a:pt x="1653" y="0"/>
                  </a:cubicBezTo>
                  <a:close/>
                  <a:moveTo>
                    <a:pt x="1653" y="112"/>
                  </a:moveTo>
                  <a:cubicBezTo>
                    <a:pt x="2503" y="112"/>
                    <a:pt x="3193" y="802"/>
                    <a:pt x="3193" y="1653"/>
                  </a:cubicBezTo>
                  <a:cubicBezTo>
                    <a:pt x="3193" y="2503"/>
                    <a:pt x="2503" y="3193"/>
                    <a:pt x="1653" y="3193"/>
                  </a:cubicBezTo>
                  <a:cubicBezTo>
                    <a:pt x="802" y="3193"/>
                    <a:pt x="112" y="2503"/>
                    <a:pt x="112" y="1653"/>
                  </a:cubicBezTo>
                  <a:cubicBezTo>
                    <a:pt x="112" y="802"/>
                    <a:pt x="802" y="112"/>
                    <a:pt x="1653" y="112"/>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13" name="TextBox 12"/>
          <p:cNvSpPr txBox="1"/>
          <p:nvPr/>
        </p:nvSpPr>
        <p:spPr>
          <a:xfrm>
            <a:off x="2969396" y="3754914"/>
            <a:ext cx="6257970" cy="830997"/>
          </a:xfrm>
          <a:prstGeom prst="rect">
            <a:avLst/>
          </a:prstGeom>
          <a:noFill/>
        </p:spPr>
        <p:txBody>
          <a:bodyPr wrap="square" rtlCol="0">
            <a:spAutoFit/>
          </a:bodyPr>
          <a:lstStyle/>
          <a:p>
            <a:pPr algn="ctr"/>
            <a:r>
              <a:rPr lang="zh-CN" altLang="en-US" sz="4800" b="1" dirty="0" smtClean="0">
                <a:solidFill>
                  <a:schemeClr val="accent2"/>
                </a:solidFill>
                <a:latin typeface="微软雅黑"/>
                <a:ea typeface="微软雅黑"/>
              </a:rPr>
              <a:t>项目介绍</a:t>
            </a:r>
            <a:endParaRPr lang="zh-CN" altLang="en-US" sz="4800" b="1" dirty="0">
              <a:solidFill>
                <a:schemeClr val="accent2"/>
              </a:solidFill>
              <a:latin typeface="微软雅黑"/>
              <a:ea typeface="微软雅黑"/>
            </a:endParaRPr>
          </a:p>
        </p:txBody>
      </p:sp>
      <p:cxnSp>
        <p:nvCxnSpPr>
          <p:cNvPr id="14" name="直接连接符 13"/>
          <p:cNvCxnSpPr/>
          <p:nvPr/>
        </p:nvCxnSpPr>
        <p:spPr bwMode="auto">
          <a:xfrm>
            <a:off x="2641997" y="4570914"/>
            <a:ext cx="6912768" cy="0"/>
          </a:xfrm>
          <a:prstGeom prst="line">
            <a:avLst/>
          </a:prstGeom>
          <a:solidFill>
            <a:schemeClr val="accent1"/>
          </a:solidFill>
          <a:ln w="9525" cap="flat" cmpd="sng" algn="ctr">
            <a:solidFill>
              <a:schemeClr val="accent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 name="Freeform 11"/>
          <p:cNvSpPr>
            <a:spLocks noEditPoints="1"/>
          </p:cNvSpPr>
          <p:nvPr/>
        </p:nvSpPr>
        <p:spPr bwMode="auto">
          <a:xfrm>
            <a:off x="5408859" y="1937983"/>
            <a:ext cx="1379044" cy="1089678"/>
          </a:xfrm>
          <a:custGeom>
            <a:avLst/>
            <a:gdLst>
              <a:gd name="T0" fmla="*/ 392 w 1065"/>
              <a:gd name="T1" fmla="*/ 422 h 834"/>
              <a:gd name="T2" fmla="*/ 544 w 1065"/>
              <a:gd name="T3" fmla="*/ 344 h 834"/>
              <a:gd name="T4" fmla="*/ 828 w 1065"/>
              <a:gd name="T5" fmla="*/ 296 h 834"/>
              <a:gd name="T6" fmla="*/ 907 w 1065"/>
              <a:gd name="T7" fmla="*/ 179 h 834"/>
              <a:gd name="T8" fmla="*/ 792 w 1065"/>
              <a:gd name="T9" fmla="*/ 259 h 834"/>
              <a:gd name="T10" fmla="*/ 543 w 1065"/>
              <a:gd name="T11" fmla="*/ 271 h 834"/>
              <a:gd name="T12" fmla="*/ 1065 w 1065"/>
              <a:gd name="T13" fmla="*/ 111 h 834"/>
              <a:gd name="T14" fmla="*/ 647 w 1065"/>
              <a:gd name="T15" fmla="*/ 44 h 834"/>
              <a:gd name="T16" fmla="*/ 607 w 1065"/>
              <a:gd name="T17" fmla="*/ 0 h 834"/>
              <a:gd name="T18" fmla="*/ 214 w 1065"/>
              <a:gd name="T19" fmla="*/ 44 h 834"/>
              <a:gd name="T20" fmla="*/ 243 w 1065"/>
              <a:gd name="T21" fmla="*/ 111 h 834"/>
              <a:gd name="T22" fmla="*/ 300 w 1065"/>
              <a:gd name="T23" fmla="*/ 189 h 834"/>
              <a:gd name="T24" fmla="*/ 981 w 1065"/>
              <a:gd name="T25" fmla="*/ 111 h 834"/>
              <a:gd name="T26" fmla="*/ 493 w 1065"/>
              <a:gd name="T27" fmla="*/ 548 h 834"/>
              <a:gd name="T28" fmla="*/ 981 w 1065"/>
              <a:gd name="T29" fmla="*/ 570 h 834"/>
              <a:gd name="T30" fmla="*/ 501 w 1065"/>
              <a:gd name="T31" fmla="*/ 593 h 834"/>
              <a:gd name="T32" fmla="*/ 503 w 1065"/>
              <a:gd name="T33" fmla="*/ 664 h 834"/>
              <a:gd name="T34" fmla="*/ 607 w 1065"/>
              <a:gd name="T35" fmla="*/ 828 h 834"/>
              <a:gd name="T36" fmla="*/ 647 w 1065"/>
              <a:gd name="T37" fmla="*/ 664 h 834"/>
              <a:gd name="T38" fmla="*/ 839 w 1065"/>
              <a:gd name="T39" fmla="*/ 823 h 834"/>
              <a:gd name="T40" fmla="*/ 822 w 1065"/>
              <a:gd name="T41" fmla="*/ 664 h 834"/>
              <a:gd name="T42" fmla="*/ 1065 w 1065"/>
              <a:gd name="T43" fmla="*/ 593 h 834"/>
              <a:gd name="T44" fmla="*/ 1039 w 1065"/>
              <a:gd name="T45" fmla="*/ 111 h 834"/>
              <a:gd name="T46" fmla="*/ 223 w 1065"/>
              <a:gd name="T47" fmla="*/ 431 h 834"/>
              <a:gd name="T48" fmla="*/ 327 w 1065"/>
              <a:gd name="T49" fmla="*/ 328 h 834"/>
              <a:gd name="T50" fmla="*/ 120 w 1065"/>
              <a:gd name="T51" fmla="*/ 328 h 834"/>
              <a:gd name="T52" fmla="*/ 290 w 1065"/>
              <a:gd name="T53" fmla="*/ 453 h 834"/>
              <a:gd name="T54" fmla="*/ 251 w 1065"/>
              <a:gd name="T55" fmla="*/ 453 h 834"/>
              <a:gd name="T56" fmla="*/ 262 w 1065"/>
              <a:gd name="T57" fmla="*/ 472 h 834"/>
              <a:gd name="T58" fmla="*/ 273 w 1065"/>
              <a:gd name="T59" fmla="*/ 709 h 834"/>
              <a:gd name="T60" fmla="*/ 180 w 1065"/>
              <a:gd name="T61" fmla="*/ 709 h 834"/>
              <a:gd name="T62" fmla="*/ 191 w 1065"/>
              <a:gd name="T63" fmla="*/ 472 h 834"/>
              <a:gd name="T64" fmla="*/ 201 w 1065"/>
              <a:gd name="T65" fmla="*/ 453 h 834"/>
              <a:gd name="T66" fmla="*/ 0 w 1065"/>
              <a:gd name="T67" fmla="*/ 609 h 834"/>
              <a:gd name="T68" fmla="*/ 92 w 1065"/>
              <a:gd name="T69" fmla="*/ 834 h 834"/>
              <a:gd name="T70" fmla="*/ 124 w 1065"/>
              <a:gd name="T71" fmla="*/ 601 h 834"/>
              <a:gd name="T72" fmla="*/ 320 w 1065"/>
              <a:gd name="T73" fmla="*/ 834 h 834"/>
              <a:gd name="T74" fmla="*/ 352 w 1065"/>
              <a:gd name="T75" fmla="*/ 601 h 834"/>
              <a:gd name="T76" fmla="*/ 446 w 1065"/>
              <a:gd name="T77" fmla="*/ 834 h 834"/>
              <a:gd name="T78" fmla="*/ 290 w 1065"/>
              <a:gd name="T79" fmla="*/ 453 h 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65" h="834">
                <a:moveTo>
                  <a:pt x="543" y="271"/>
                </a:moveTo>
                <a:lnTo>
                  <a:pt x="392" y="422"/>
                </a:lnTo>
                <a:cubicBezTo>
                  <a:pt x="408" y="431"/>
                  <a:pt x="422" y="442"/>
                  <a:pt x="434" y="454"/>
                </a:cubicBezTo>
                <a:lnTo>
                  <a:pt x="544" y="344"/>
                </a:lnTo>
                <a:lnTo>
                  <a:pt x="662" y="463"/>
                </a:lnTo>
                <a:lnTo>
                  <a:pt x="828" y="296"/>
                </a:lnTo>
                <a:lnTo>
                  <a:pt x="854" y="361"/>
                </a:lnTo>
                <a:lnTo>
                  <a:pt x="907" y="179"/>
                </a:lnTo>
                <a:lnTo>
                  <a:pt x="725" y="232"/>
                </a:lnTo>
                <a:lnTo>
                  <a:pt x="792" y="259"/>
                </a:lnTo>
                <a:lnTo>
                  <a:pt x="662" y="389"/>
                </a:lnTo>
                <a:lnTo>
                  <a:pt x="543" y="271"/>
                </a:lnTo>
                <a:close/>
                <a:moveTo>
                  <a:pt x="1065" y="111"/>
                </a:moveTo>
                <a:lnTo>
                  <a:pt x="1065" y="111"/>
                </a:lnTo>
                <a:lnTo>
                  <a:pt x="1065" y="44"/>
                </a:lnTo>
                <a:lnTo>
                  <a:pt x="647" y="44"/>
                </a:lnTo>
                <a:lnTo>
                  <a:pt x="647" y="0"/>
                </a:lnTo>
                <a:lnTo>
                  <a:pt x="607" y="0"/>
                </a:lnTo>
                <a:lnTo>
                  <a:pt x="607" y="44"/>
                </a:lnTo>
                <a:lnTo>
                  <a:pt x="214" y="44"/>
                </a:lnTo>
                <a:lnTo>
                  <a:pt x="214" y="111"/>
                </a:lnTo>
                <a:lnTo>
                  <a:pt x="243" y="111"/>
                </a:lnTo>
                <a:lnTo>
                  <a:pt x="243" y="170"/>
                </a:lnTo>
                <a:cubicBezTo>
                  <a:pt x="264" y="172"/>
                  <a:pt x="283" y="179"/>
                  <a:pt x="300" y="189"/>
                </a:cubicBezTo>
                <a:lnTo>
                  <a:pt x="300" y="111"/>
                </a:lnTo>
                <a:lnTo>
                  <a:pt x="981" y="111"/>
                </a:lnTo>
                <a:lnTo>
                  <a:pt x="981" y="548"/>
                </a:lnTo>
                <a:lnTo>
                  <a:pt x="493" y="548"/>
                </a:lnTo>
                <a:cubicBezTo>
                  <a:pt x="496" y="555"/>
                  <a:pt x="497" y="562"/>
                  <a:pt x="499" y="570"/>
                </a:cubicBezTo>
                <a:lnTo>
                  <a:pt x="981" y="570"/>
                </a:lnTo>
                <a:lnTo>
                  <a:pt x="981" y="593"/>
                </a:lnTo>
                <a:lnTo>
                  <a:pt x="501" y="593"/>
                </a:lnTo>
                <a:cubicBezTo>
                  <a:pt x="502" y="599"/>
                  <a:pt x="503" y="604"/>
                  <a:pt x="503" y="609"/>
                </a:cubicBezTo>
                <a:lnTo>
                  <a:pt x="503" y="664"/>
                </a:lnTo>
                <a:lnTo>
                  <a:pt x="607" y="664"/>
                </a:lnTo>
                <a:lnTo>
                  <a:pt x="607" y="828"/>
                </a:lnTo>
                <a:lnTo>
                  <a:pt x="647" y="828"/>
                </a:lnTo>
                <a:lnTo>
                  <a:pt x="647" y="664"/>
                </a:lnTo>
                <a:lnTo>
                  <a:pt x="779" y="664"/>
                </a:lnTo>
                <a:lnTo>
                  <a:pt x="839" y="823"/>
                </a:lnTo>
                <a:lnTo>
                  <a:pt x="878" y="813"/>
                </a:lnTo>
                <a:lnTo>
                  <a:pt x="822" y="664"/>
                </a:lnTo>
                <a:lnTo>
                  <a:pt x="1065" y="664"/>
                </a:lnTo>
                <a:lnTo>
                  <a:pt x="1065" y="593"/>
                </a:lnTo>
                <a:lnTo>
                  <a:pt x="1039" y="593"/>
                </a:lnTo>
                <a:lnTo>
                  <a:pt x="1039" y="111"/>
                </a:lnTo>
                <a:lnTo>
                  <a:pt x="1065" y="111"/>
                </a:lnTo>
                <a:close/>
                <a:moveTo>
                  <a:pt x="223" y="431"/>
                </a:moveTo>
                <a:lnTo>
                  <a:pt x="223" y="431"/>
                </a:lnTo>
                <a:cubicBezTo>
                  <a:pt x="280" y="431"/>
                  <a:pt x="327" y="385"/>
                  <a:pt x="327" y="328"/>
                </a:cubicBezTo>
                <a:cubicBezTo>
                  <a:pt x="327" y="271"/>
                  <a:pt x="280" y="224"/>
                  <a:pt x="223" y="224"/>
                </a:cubicBezTo>
                <a:cubicBezTo>
                  <a:pt x="166" y="224"/>
                  <a:pt x="120" y="271"/>
                  <a:pt x="120" y="328"/>
                </a:cubicBezTo>
                <a:cubicBezTo>
                  <a:pt x="120" y="385"/>
                  <a:pt x="166" y="431"/>
                  <a:pt x="223" y="431"/>
                </a:cubicBezTo>
                <a:close/>
                <a:moveTo>
                  <a:pt x="290" y="453"/>
                </a:moveTo>
                <a:lnTo>
                  <a:pt x="290" y="453"/>
                </a:lnTo>
                <a:lnTo>
                  <a:pt x="251" y="453"/>
                </a:lnTo>
                <a:lnTo>
                  <a:pt x="257" y="457"/>
                </a:lnTo>
                <a:cubicBezTo>
                  <a:pt x="262" y="460"/>
                  <a:pt x="264" y="467"/>
                  <a:pt x="262" y="472"/>
                </a:cubicBezTo>
                <a:lnTo>
                  <a:pt x="248" y="507"/>
                </a:lnTo>
                <a:lnTo>
                  <a:pt x="273" y="709"/>
                </a:lnTo>
                <a:lnTo>
                  <a:pt x="226" y="751"/>
                </a:lnTo>
                <a:lnTo>
                  <a:pt x="180" y="709"/>
                </a:lnTo>
                <a:lnTo>
                  <a:pt x="205" y="507"/>
                </a:lnTo>
                <a:lnTo>
                  <a:pt x="191" y="472"/>
                </a:lnTo>
                <a:cubicBezTo>
                  <a:pt x="188" y="467"/>
                  <a:pt x="191" y="460"/>
                  <a:pt x="195" y="457"/>
                </a:cubicBezTo>
                <a:lnTo>
                  <a:pt x="201" y="453"/>
                </a:lnTo>
                <a:lnTo>
                  <a:pt x="156" y="453"/>
                </a:lnTo>
                <a:cubicBezTo>
                  <a:pt x="70" y="453"/>
                  <a:pt x="0" y="523"/>
                  <a:pt x="0" y="609"/>
                </a:cubicBezTo>
                <a:lnTo>
                  <a:pt x="0" y="834"/>
                </a:lnTo>
                <a:lnTo>
                  <a:pt x="92" y="834"/>
                </a:lnTo>
                <a:lnTo>
                  <a:pt x="92" y="601"/>
                </a:lnTo>
                <a:lnTo>
                  <a:pt x="124" y="601"/>
                </a:lnTo>
                <a:lnTo>
                  <a:pt x="124" y="834"/>
                </a:lnTo>
                <a:lnTo>
                  <a:pt x="320" y="834"/>
                </a:lnTo>
                <a:lnTo>
                  <a:pt x="320" y="601"/>
                </a:lnTo>
                <a:lnTo>
                  <a:pt x="352" y="601"/>
                </a:lnTo>
                <a:lnTo>
                  <a:pt x="352" y="834"/>
                </a:lnTo>
                <a:lnTo>
                  <a:pt x="446" y="834"/>
                </a:lnTo>
                <a:lnTo>
                  <a:pt x="446" y="609"/>
                </a:lnTo>
                <a:cubicBezTo>
                  <a:pt x="446" y="523"/>
                  <a:pt x="376" y="453"/>
                  <a:pt x="290" y="453"/>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 name="Oval 39"/>
          <p:cNvSpPr>
            <a:spLocks noChangeAspect="1" noChangeArrowheads="1"/>
          </p:cNvSpPr>
          <p:nvPr/>
        </p:nvSpPr>
        <p:spPr bwMode="auto">
          <a:xfrm>
            <a:off x="3841073" y="4855188"/>
            <a:ext cx="216000" cy="217227"/>
          </a:xfrm>
          <a:prstGeom prst="ellipse">
            <a:avLst/>
          </a:prstGeom>
          <a:solidFill>
            <a:schemeClr val="tx1"/>
          </a:solidFill>
          <a:ln w="28575" cap="flat">
            <a:solidFill>
              <a:schemeClr val="accent2"/>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sz="2000">
              <a:solidFill>
                <a:schemeClr val="accent1"/>
              </a:solidFill>
            </a:endParaRPr>
          </a:p>
        </p:txBody>
      </p:sp>
      <p:sp>
        <p:nvSpPr>
          <p:cNvPr id="16" name="Oval 40"/>
          <p:cNvSpPr>
            <a:spLocks noChangeAspect="1" noChangeArrowheads="1"/>
          </p:cNvSpPr>
          <p:nvPr/>
        </p:nvSpPr>
        <p:spPr bwMode="auto">
          <a:xfrm>
            <a:off x="3841073" y="5291652"/>
            <a:ext cx="216000" cy="217227"/>
          </a:xfrm>
          <a:prstGeom prst="ellipse">
            <a:avLst/>
          </a:prstGeom>
          <a:solidFill>
            <a:schemeClr val="tx1"/>
          </a:solidFill>
          <a:ln w="28575" cap="flat">
            <a:solidFill>
              <a:schemeClr val="accent2"/>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sz="2000">
              <a:solidFill>
                <a:schemeClr val="accent1"/>
              </a:solidFill>
            </a:endParaRPr>
          </a:p>
        </p:txBody>
      </p:sp>
      <p:sp>
        <p:nvSpPr>
          <p:cNvPr id="17" name="Oval 41"/>
          <p:cNvSpPr>
            <a:spLocks noChangeAspect="1" noChangeArrowheads="1"/>
          </p:cNvSpPr>
          <p:nvPr/>
        </p:nvSpPr>
        <p:spPr bwMode="auto">
          <a:xfrm>
            <a:off x="3841073" y="5713233"/>
            <a:ext cx="216000" cy="216000"/>
          </a:xfrm>
          <a:prstGeom prst="ellipse">
            <a:avLst/>
          </a:prstGeom>
          <a:solidFill>
            <a:schemeClr val="tx1"/>
          </a:solidFill>
          <a:ln w="28575" cap="flat">
            <a:solidFill>
              <a:schemeClr val="accent2"/>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sz="2000">
              <a:solidFill>
                <a:schemeClr val="accent1"/>
              </a:solidFill>
            </a:endParaRPr>
          </a:p>
        </p:txBody>
      </p:sp>
      <p:sp>
        <p:nvSpPr>
          <p:cNvPr id="18" name="Oval 42"/>
          <p:cNvSpPr>
            <a:spLocks noChangeAspect="1" noChangeArrowheads="1"/>
          </p:cNvSpPr>
          <p:nvPr/>
        </p:nvSpPr>
        <p:spPr bwMode="auto">
          <a:xfrm>
            <a:off x="6494611" y="4855188"/>
            <a:ext cx="216000" cy="217227"/>
          </a:xfrm>
          <a:prstGeom prst="ellipse">
            <a:avLst/>
          </a:prstGeom>
          <a:solidFill>
            <a:schemeClr val="tx1"/>
          </a:solidFill>
          <a:ln w="28575" cap="flat">
            <a:solidFill>
              <a:schemeClr val="accent2"/>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sz="2000">
              <a:solidFill>
                <a:schemeClr val="accent1"/>
              </a:solidFill>
            </a:endParaRPr>
          </a:p>
        </p:txBody>
      </p:sp>
      <p:sp>
        <p:nvSpPr>
          <p:cNvPr id="20" name="TextBox 19"/>
          <p:cNvSpPr txBox="1"/>
          <p:nvPr/>
        </p:nvSpPr>
        <p:spPr>
          <a:xfrm>
            <a:off x="4204290" y="4763746"/>
            <a:ext cx="2264889" cy="400110"/>
          </a:xfrm>
          <a:prstGeom prst="rect">
            <a:avLst/>
          </a:prstGeom>
          <a:noFill/>
        </p:spPr>
        <p:txBody>
          <a:bodyPr wrap="square" rtlCol="0">
            <a:spAutoFit/>
          </a:bodyPr>
          <a:lstStyle/>
          <a:p>
            <a:r>
              <a:rPr lang="zh-CN" altLang="en-US" sz="2000" dirty="0" smtClean="0">
                <a:solidFill>
                  <a:schemeClr val="accent2"/>
                </a:solidFill>
                <a:latin typeface="+mn-ea"/>
                <a:ea typeface="+mn-ea"/>
              </a:rPr>
              <a:t>项目来源</a:t>
            </a:r>
            <a:endParaRPr lang="zh-CN" altLang="en-US" sz="2000" dirty="0">
              <a:solidFill>
                <a:schemeClr val="accent2"/>
              </a:solidFill>
              <a:latin typeface="+mn-ea"/>
              <a:ea typeface="+mn-ea"/>
            </a:endParaRPr>
          </a:p>
        </p:txBody>
      </p:sp>
      <p:sp>
        <p:nvSpPr>
          <p:cNvPr id="21" name="TextBox 20"/>
          <p:cNvSpPr txBox="1"/>
          <p:nvPr/>
        </p:nvSpPr>
        <p:spPr>
          <a:xfrm>
            <a:off x="4204290" y="5200210"/>
            <a:ext cx="2264889" cy="400110"/>
          </a:xfrm>
          <a:prstGeom prst="rect">
            <a:avLst/>
          </a:prstGeom>
          <a:noFill/>
        </p:spPr>
        <p:txBody>
          <a:bodyPr wrap="square" rtlCol="0">
            <a:spAutoFit/>
          </a:bodyPr>
          <a:lstStyle/>
          <a:p>
            <a:r>
              <a:rPr lang="zh-CN" altLang="en-US" sz="2000" dirty="0" smtClean="0">
                <a:solidFill>
                  <a:schemeClr val="accent2"/>
                </a:solidFill>
                <a:latin typeface="+mn-ea"/>
                <a:ea typeface="+mn-ea"/>
              </a:rPr>
              <a:t>项目解决的问题</a:t>
            </a:r>
            <a:endParaRPr lang="zh-CN" altLang="en-US" sz="2000" dirty="0">
              <a:solidFill>
                <a:schemeClr val="accent2"/>
              </a:solidFill>
              <a:latin typeface="+mn-ea"/>
              <a:ea typeface="+mn-ea"/>
            </a:endParaRPr>
          </a:p>
        </p:txBody>
      </p:sp>
      <p:sp>
        <p:nvSpPr>
          <p:cNvPr id="22" name="TextBox 21"/>
          <p:cNvSpPr txBox="1"/>
          <p:nvPr/>
        </p:nvSpPr>
        <p:spPr>
          <a:xfrm>
            <a:off x="4204290" y="5621178"/>
            <a:ext cx="2264889" cy="400110"/>
          </a:xfrm>
          <a:prstGeom prst="rect">
            <a:avLst/>
          </a:prstGeom>
          <a:noFill/>
        </p:spPr>
        <p:txBody>
          <a:bodyPr wrap="square" rtlCol="0">
            <a:spAutoFit/>
          </a:bodyPr>
          <a:lstStyle>
            <a:defPPr>
              <a:defRPr lang="zh-CN"/>
            </a:defPPr>
            <a:lvl1pPr>
              <a:lnSpc>
                <a:spcPct val="150000"/>
              </a:lnSpc>
              <a:defRPr>
                <a:solidFill>
                  <a:schemeClr val="accent1"/>
                </a:solidFill>
                <a:latin typeface="+mn-ea"/>
                <a:ea typeface="+mn-ea"/>
              </a:defRPr>
            </a:lvl1pPr>
          </a:lstStyle>
          <a:p>
            <a:pPr>
              <a:lnSpc>
                <a:spcPct val="100000"/>
              </a:lnSpc>
            </a:pPr>
            <a:r>
              <a:rPr lang="zh-CN" altLang="en-US" sz="2000" dirty="0" smtClean="0">
                <a:solidFill>
                  <a:schemeClr val="accent2"/>
                </a:solidFill>
              </a:rPr>
              <a:t>竞争对手</a:t>
            </a:r>
            <a:endParaRPr lang="zh-CN" altLang="en-US" sz="2000" dirty="0">
              <a:solidFill>
                <a:schemeClr val="accent2"/>
              </a:solidFill>
            </a:endParaRPr>
          </a:p>
        </p:txBody>
      </p:sp>
      <p:sp>
        <p:nvSpPr>
          <p:cNvPr id="23" name="TextBox 22"/>
          <p:cNvSpPr txBox="1"/>
          <p:nvPr/>
        </p:nvSpPr>
        <p:spPr>
          <a:xfrm>
            <a:off x="6857828" y="5621178"/>
            <a:ext cx="2264889" cy="400110"/>
          </a:xfrm>
          <a:prstGeom prst="rect">
            <a:avLst/>
          </a:prstGeom>
          <a:noFill/>
        </p:spPr>
        <p:txBody>
          <a:bodyPr wrap="square" rtlCol="0">
            <a:spAutoFit/>
          </a:bodyPr>
          <a:lstStyle/>
          <a:p>
            <a:r>
              <a:rPr lang="zh-CN" altLang="en-US" sz="2000" dirty="0" smtClean="0">
                <a:solidFill>
                  <a:schemeClr val="accent2"/>
                </a:solidFill>
                <a:latin typeface="+mn-ea"/>
                <a:ea typeface="+mn-ea"/>
              </a:rPr>
              <a:t>可行性分析</a:t>
            </a:r>
            <a:endParaRPr lang="zh-CN" altLang="en-US" sz="2000" dirty="0">
              <a:solidFill>
                <a:schemeClr val="accent2"/>
              </a:solidFill>
              <a:latin typeface="+mn-ea"/>
              <a:ea typeface="+mn-ea"/>
            </a:endParaRPr>
          </a:p>
        </p:txBody>
      </p:sp>
      <p:sp>
        <p:nvSpPr>
          <p:cNvPr id="24" name="Oval 42"/>
          <p:cNvSpPr>
            <a:spLocks noChangeAspect="1" noChangeArrowheads="1"/>
          </p:cNvSpPr>
          <p:nvPr/>
        </p:nvSpPr>
        <p:spPr bwMode="auto">
          <a:xfrm>
            <a:off x="6494611" y="5291652"/>
            <a:ext cx="216000" cy="217227"/>
          </a:xfrm>
          <a:prstGeom prst="ellipse">
            <a:avLst/>
          </a:prstGeom>
          <a:solidFill>
            <a:schemeClr val="tx1"/>
          </a:solidFill>
          <a:ln w="28575" cap="flat">
            <a:solidFill>
              <a:schemeClr val="accent2"/>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sz="2000">
              <a:solidFill>
                <a:schemeClr val="accent1"/>
              </a:solidFill>
            </a:endParaRPr>
          </a:p>
        </p:txBody>
      </p:sp>
      <p:sp>
        <p:nvSpPr>
          <p:cNvPr id="25" name="TextBox 24"/>
          <p:cNvSpPr txBox="1"/>
          <p:nvPr/>
        </p:nvSpPr>
        <p:spPr>
          <a:xfrm>
            <a:off x="6857828" y="4763746"/>
            <a:ext cx="2264889" cy="400110"/>
          </a:xfrm>
          <a:prstGeom prst="rect">
            <a:avLst/>
          </a:prstGeom>
          <a:noFill/>
        </p:spPr>
        <p:txBody>
          <a:bodyPr wrap="square" rtlCol="0">
            <a:spAutoFit/>
          </a:bodyPr>
          <a:lstStyle/>
          <a:p>
            <a:r>
              <a:rPr lang="zh-CN" altLang="en-US" sz="2000" dirty="0" smtClean="0">
                <a:solidFill>
                  <a:schemeClr val="accent2"/>
                </a:solidFill>
                <a:latin typeface="+mn-ea"/>
                <a:ea typeface="+mn-ea"/>
              </a:rPr>
              <a:t>需求分</a:t>
            </a:r>
            <a:r>
              <a:rPr lang="zh-CN" altLang="en-US" sz="2000" dirty="0">
                <a:solidFill>
                  <a:schemeClr val="accent2"/>
                </a:solidFill>
                <a:latin typeface="+mn-ea"/>
                <a:ea typeface="+mn-ea"/>
              </a:rPr>
              <a:t>析</a:t>
            </a:r>
          </a:p>
        </p:txBody>
      </p:sp>
      <p:sp>
        <p:nvSpPr>
          <p:cNvPr id="26" name="Oval 42"/>
          <p:cNvSpPr>
            <a:spLocks noChangeAspect="1" noChangeArrowheads="1"/>
          </p:cNvSpPr>
          <p:nvPr/>
        </p:nvSpPr>
        <p:spPr bwMode="auto">
          <a:xfrm>
            <a:off x="6494611" y="5712620"/>
            <a:ext cx="216000" cy="217227"/>
          </a:xfrm>
          <a:prstGeom prst="ellipse">
            <a:avLst/>
          </a:prstGeom>
          <a:solidFill>
            <a:schemeClr val="tx1"/>
          </a:solidFill>
          <a:ln w="28575" cap="flat">
            <a:solidFill>
              <a:schemeClr val="accent2"/>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sz="2000">
              <a:solidFill>
                <a:schemeClr val="accent1"/>
              </a:solidFill>
            </a:endParaRPr>
          </a:p>
        </p:txBody>
      </p:sp>
      <p:sp>
        <p:nvSpPr>
          <p:cNvPr id="27" name="TextBox 26"/>
          <p:cNvSpPr txBox="1"/>
          <p:nvPr/>
        </p:nvSpPr>
        <p:spPr>
          <a:xfrm>
            <a:off x="6857828" y="5200210"/>
            <a:ext cx="2264889" cy="400110"/>
          </a:xfrm>
          <a:prstGeom prst="rect">
            <a:avLst/>
          </a:prstGeom>
          <a:noFill/>
        </p:spPr>
        <p:txBody>
          <a:bodyPr wrap="square" rtlCol="0">
            <a:spAutoFit/>
          </a:bodyPr>
          <a:lstStyle/>
          <a:p>
            <a:r>
              <a:rPr lang="zh-CN" altLang="en-US" sz="2000" dirty="0" smtClean="0">
                <a:solidFill>
                  <a:schemeClr val="accent2"/>
                </a:solidFill>
                <a:latin typeface="+mn-ea"/>
                <a:ea typeface="+mn-ea"/>
              </a:rPr>
              <a:t>行业前景</a:t>
            </a:r>
            <a:endParaRPr lang="zh-CN" altLang="en-US" sz="2000" dirty="0">
              <a:solidFill>
                <a:schemeClr val="accent2"/>
              </a:solidFill>
              <a:latin typeface="+mn-ea"/>
              <a:ea typeface="+mn-ea"/>
            </a:endParaRPr>
          </a:p>
        </p:txBody>
      </p:sp>
    </p:spTree>
    <p:extLst>
      <p:ext uri="{BB962C8B-B14F-4D97-AF65-F5344CB8AC3E}">
        <p14:creationId xmlns:p14="http://schemas.microsoft.com/office/powerpoint/2010/main" val="3837745650"/>
      </p:ext>
    </p:extLst>
  </p:cSld>
  <p:clrMapOvr>
    <a:masterClrMapping/>
  </p:clrMapOvr>
  <p:transition spd="slow" advTm="5435">
    <p:push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down)">
                                      <p:cBhvr>
                                        <p:cTn id="7" dur="500"/>
                                        <p:tgtEl>
                                          <p:spTgt spid="29"/>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heel(1)">
                                      <p:cBhvr>
                                        <p:cTn id="11" dur="1000"/>
                                        <p:tgtEl>
                                          <p:spTgt spid="8"/>
                                        </p:tgtEl>
                                      </p:cBhvr>
                                    </p:animEffect>
                                  </p:childTnLst>
                                </p:cTn>
                              </p:par>
                            </p:childTnLst>
                          </p:cTn>
                        </p:par>
                        <p:par>
                          <p:cTn id="12" fill="hold">
                            <p:stCondLst>
                              <p:cond delay="1500"/>
                            </p:stCondLst>
                            <p:childTnLst>
                              <p:par>
                                <p:cTn id="13" presetID="31" presetClass="entr" presetSubtype="0"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p:cTn id="15" dur="500" fill="hold"/>
                                        <p:tgtEl>
                                          <p:spTgt spid="11"/>
                                        </p:tgtEl>
                                        <p:attrNameLst>
                                          <p:attrName>ppt_w</p:attrName>
                                        </p:attrNameLst>
                                      </p:cBhvr>
                                      <p:tavLst>
                                        <p:tav tm="0">
                                          <p:val>
                                            <p:fltVal val="0"/>
                                          </p:val>
                                        </p:tav>
                                        <p:tav tm="100000">
                                          <p:val>
                                            <p:strVal val="#ppt_w"/>
                                          </p:val>
                                        </p:tav>
                                      </p:tavLst>
                                    </p:anim>
                                    <p:anim calcmode="lin" valueType="num">
                                      <p:cBhvr>
                                        <p:cTn id="16" dur="500" fill="hold"/>
                                        <p:tgtEl>
                                          <p:spTgt spid="11"/>
                                        </p:tgtEl>
                                        <p:attrNameLst>
                                          <p:attrName>ppt_h</p:attrName>
                                        </p:attrNameLst>
                                      </p:cBhvr>
                                      <p:tavLst>
                                        <p:tav tm="0">
                                          <p:val>
                                            <p:fltVal val="0"/>
                                          </p:val>
                                        </p:tav>
                                        <p:tav tm="100000">
                                          <p:val>
                                            <p:strVal val="#ppt_h"/>
                                          </p:val>
                                        </p:tav>
                                      </p:tavLst>
                                    </p:anim>
                                    <p:anim calcmode="lin" valueType="num">
                                      <p:cBhvr>
                                        <p:cTn id="17" dur="500" fill="hold"/>
                                        <p:tgtEl>
                                          <p:spTgt spid="11"/>
                                        </p:tgtEl>
                                        <p:attrNameLst>
                                          <p:attrName>style.rotation</p:attrName>
                                        </p:attrNameLst>
                                      </p:cBhvr>
                                      <p:tavLst>
                                        <p:tav tm="0">
                                          <p:val>
                                            <p:fltVal val="90"/>
                                          </p:val>
                                        </p:tav>
                                        <p:tav tm="100000">
                                          <p:val>
                                            <p:fltVal val="0"/>
                                          </p:val>
                                        </p:tav>
                                      </p:tavLst>
                                    </p:anim>
                                    <p:animEffect transition="in" filter="fade">
                                      <p:cBhvr>
                                        <p:cTn id="18" dur="500"/>
                                        <p:tgtEl>
                                          <p:spTgt spid="11"/>
                                        </p:tgtEl>
                                      </p:cBhvr>
                                    </p:animEffect>
                                  </p:childTnLst>
                                </p:cTn>
                              </p:par>
                            </p:childTnLst>
                          </p:cTn>
                        </p:par>
                        <p:par>
                          <p:cTn id="19" fill="hold">
                            <p:stCondLst>
                              <p:cond delay="20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13"/>
                                        </p:tgtEl>
                                        <p:attrNameLst>
                                          <p:attrName>ppt_y</p:attrName>
                                        </p:attrNameLst>
                                      </p:cBhvr>
                                      <p:tavLst>
                                        <p:tav tm="0">
                                          <p:val>
                                            <p:strVal val="#ppt_y"/>
                                          </p:val>
                                        </p:tav>
                                        <p:tav tm="100000">
                                          <p:val>
                                            <p:strVal val="#ppt_y"/>
                                          </p:val>
                                        </p:tav>
                                      </p:tavLst>
                                    </p:anim>
                                    <p:anim calcmode="lin" valueType="num">
                                      <p:cBhvr>
                                        <p:cTn id="24"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13"/>
                                        </p:tgtEl>
                                      </p:cBhvr>
                                    </p:animEffect>
                                  </p:childTnLst>
                                </p:cTn>
                              </p:par>
                            </p:childTnLst>
                          </p:cTn>
                        </p:par>
                        <p:par>
                          <p:cTn id="27" fill="hold">
                            <p:stCondLst>
                              <p:cond delay="2650"/>
                            </p:stCondLst>
                            <p:childTnLst>
                              <p:par>
                                <p:cTn id="28" presetID="16" presetClass="entr" presetSubtype="21" fill="hold" nodeType="after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barn(inVertical)">
                                      <p:cBhvr>
                                        <p:cTn id="30" dur="500"/>
                                        <p:tgtEl>
                                          <p:spTgt spid="14"/>
                                        </p:tgtEl>
                                      </p:cBhvr>
                                    </p:animEffect>
                                  </p:childTnLst>
                                </p:cTn>
                              </p:par>
                            </p:childTnLst>
                          </p:cTn>
                        </p:par>
                        <p:par>
                          <p:cTn id="31" fill="hold">
                            <p:stCondLst>
                              <p:cond delay="3150"/>
                            </p:stCondLst>
                            <p:childTnLst>
                              <p:par>
                                <p:cTn id="32" presetID="2" presetClass="entr" presetSubtype="12"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 calcmode="lin" valueType="num">
                                      <p:cBhvr additive="base">
                                        <p:cTn id="34" dur="500" fill="hold"/>
                                        <p:tgtEl>
                                          <p:spTgt spid="12"/>
                                        </p:tgtEl>
                                        <p:attrNameLst>
                                          <p:attrName>ppt_x</p:attrName>
                                        </p:attrNameLst>
                                      </p:cBhvr>
                                      <p:tavLst>
                                        <p:tav tm="0">
                                          <p:val>
                                            <p:strVal val="0-#ppt_w/2"/>
                                          </p:val>
                                        </p:tav>
                                        <p:tav tm="100000">
                                          <p:val>
                                            <p:strVal val="#ppt_x"/>
                                          </p:val>
                                        </p:tav>
                                      </p:tavLst>
                                    </p:anim>
                                    <p:anim calcmode="lin" valueType="num">
                                      <p:cBhvr additive="base">
                                        <p:cTn id="35" dur="500" fill="hold"/>
                                        <p:tgtEl>
                                          <p:spTgt spid="12"/>
                                        </p:tgtEl>
                                        <p:attrNameLst>
                                          <p:attrName>ppt_y</p:attrName>
                                        </p:attrNameLst>
                                      </p:cBhvr>
                                      <p:tavLst>
                                        <p:tav tm="0">
                                          <p:val>
                                            <p:strVal val="1+#ppt_h/2"/>
                                          </p:val>
                                        </p:tav>
                                        <p:tav tm="100000">
                                          <p:val>
                                            <p:strVal val="#ppt_y"/>
                                          </p:val>
                                        </p:tav>
                                      </p:tavLst>
                                    </p:anim>
                                  </p:childTnLst>
                                </p:cTn>
                              </p:par>
                              <p:par>
                                <p:cTn id="36" presetID="2" presetClass="entr" presetSubtype="12" fill="hold" grpId="0" nodeType="withEffect">
                                  <p:stCondLst>
                                    <p:cond delay="100"/>
                                  </p:stCondLst>
                                  <p:childTnLst>
                                    <p:set>
                                      <p:cBhvr>
                                        <p:cTn id="37" dur="1" fill="hold">
                                          <p:stCondLst>
                                            <p:cond delay="0"/>
                                          </p:stCondLst>
                                        </p:cTn>
                                        <p:tgtEl>
                                          <p:spTgt spid="16"/>
                                        </p:tgtEl>
                                        <p:attrNameLst>
                                          <p:attrName>style.visibility</p:attrName>
                                        </p:attrNameLst>
                                      </p:cBhvr>
                                      <p:to>
                                        <p:strVal val="visible"/>
                                      </p:to>
                                    </p:set>
                                    <p:anim calcmode="lin" valueType="num">
                                      <p:cBhvr additive="base">
                                        <p:cTn id="38" dur="500" fill="hold"/>
                                        <p:tgtEl>
                                          <p:spTgt spid="16"/>
                                        </p:tgtEl>
                                        <p:attrNameLst>
                                          <p:attrName>ppt_x</p:attrName>
                                        </p:attrNameLst>
                                      </p:cBhvr>
                                      <p:tavLst>
                                        <p:tav tm="0">
                                          <p:val>
                                            <p:strVal val="0-#ppt_w/2"/>
                                          </p:val>
                                        </p:tav>
                                        <p:tav tm="100000">
                                          <p:val>
                                            <p:strVal val="#ppt_x"/>
                                          </p:val>
                                        </p:tav>
                                      </p:tavLst>
                                    </p:anim>
                                    <p:anim calcmode="lin" valueType="num">
                                      <p:cBhvr additive="base">
                                        <p:cTn id="39" dur="500" fill="hold"/>
                                        <p:tgtEl>
                                          <p:spTgt spid="16"/>
                                        </p:tgtEl>
                                        <p:attrNameLst>
                                          <p:attrName>ppt_y</p:attrName>
                                        </p:attrNameLst>
                                      </p:cBhvr>
                                      <p:tavLst>
                                        <p:tav tm="0">
                                          <p:val>
                                            <p:strVal val="1+#ppt_h/2"/>
                                          </p:val>
                                        </p:tav>
                                        <p:tav tm="100000">
                                          <p:val>
                                            <p:strVal val="#ppt_y"/>
                                          </p:val>
                                        </p:tav>
                                      </p:tavLst>
                                    </p:anim>
                                  </p:childTnLst>
                                </p:cTn>
                              </p:par>
                              <p:par>
                                <p:cTn id="40" presetID="2" presetClass="entr" presetSubtype="12" fill="hold" grpId="0" nodeType="withEffect">
                                  <p:stCondLst>
                                    <p:cond delay="200"/>
                                  </p:stCondLst>
                                  <p:childTnLst>
                                    <p:set>
                                      <p:cBhvr>
                                        <p:cTn id="41" dur="1" fill="hold">
                                          <p:stCondLst>
                                            <p:cond delay="0"/>
                                          </p:stCondLst>
                                        </p:cTn>
                                        <p:tgtEl>
                                          <p:spTgt spid="17"/>
                                        </p:tgtEl>
                                        <p:attrNameLst>
                                          <p:attrName>style.visibility</p:attrName>
                                        </p:attrNameLst>
                                      </p:cBhvr>
                                      <p:to>
                                        <p:strVal val="visible"/>
                                      </p:to>
                                    </p:set>
                                    <p:anim calcmode="lin" valueType="num">
                                      <p:cBhvr additive="base">
                                        <p:cTn id="42" dur="500" fill="hold"/>
                                        <p:tgtEl>
                                          <p:spTgt spid="17"/>
                                        </p:tgtEl>
                                        <p:attrNameLst>
                                          <p:attrName>ppt_x</p:attrName>
                                        </p:attrNameLst>
                                      </p:cBhvr>
                                      <p:tavLst>
                                        <p:tav tm="0">
                                          <p:val>
                                            <p:strVal val="0-#ppt_w/2"/>
                                          </p:val>
                                        </p:tav>
                                        <p:tav tm="100000">
                                          <p:val>
                                            <p:strVal val="#ppt_x"/>
                                          </p:val>
                                        </p:tav>
                                      </p:tavLst>
                                    </p:anim>
                                    <p:anim calcmode="lin" valueType="num">
                                      <p:cBhvr additive="base">
                                        <p:cTn id="43" dur="500" fill="hold"/>
                                        <p:tgtEl>
                                          <p:spTgt spid="17"/>
                                        </p:tgtEl>
                                        <p:attrNameLst>
                                          <p:attrName>ppt_y</p:attrName>
                                        </p:attrNameLst>
                                      </p:cBhvr>
                                      <p:tavLst>
                                        <p:tav tm="0">
                                          <p:val>
                                            <p:strVal val="1+#ppt_h/2"/>
                                          </p:val>
                                        </p:tav>
                                        <p:tav tm="100000">
                                          <p:val>
                                            <p:strVal val="#ppt_y"/>
                                          </p:val>
                                        </p:tav>
                                      </p:tavLst>
                                    </p:anim>
                                  </p:childTnLst>
                                </p:cTn>
                              </p:par>
                              <p:par>
                                <p:cTn id="44" presetID="2" presetClass="entr" presetSubtype="12" fill="hold" grpId="0" nodeType="withEffect">
                                  <p:stCondLst>
                                    <p:cond delay="300"/>
                                  </p:stCondLst>
                                  <p:childTnLst>
                                    <p:set>
                                      <p:cBhvr>
                                        <p:cTn id="45" dur="1" fill="hold">
                                          <p:stCondLst>
                                            <p:cond delay="0"/>
                                          </p:stCondLst>
                                        </p:cTn>
                                        <p:tgtEl>
                                          <p:spTgt spid="18"/>
                                        </p:tgtEl>
                                        <p:attrNameLst>
                                          <p:attrName>style.visibility</p:attrName>
                                        </p:attrNameLst>
                                      </p:cBhvr>
                                      <p:to>
                                        <p:strVal val="visible"/>
                                      </p:to>
                                    </p:set>
                                    <p:anim calcmode="lin" valueType="num">
                                      <p:cBhvr additive="base">
                                        <p:cTn id="46" dur="500" fill="hold"/>
                                        <p:tgtEl>
                                          <p:spTgt spid="18"/>
                                        </p:tgtEl>
                                        <p:attrNameLst>
                                          <p:attrName>ppt_x</p:attrName>
                                        </p:attrNameLst>
                                      </p:cBhvr>
                                      <p:tavLst>
                                        <p:tav tm="0">
                                          <p:val>
                                            <p:strVal val="0-#ppt_w/2"/>
                                          </p:val>
                                        </p:tav>
                                        <p:tav tm="100000">
                                          <p:val>
                                            <p:strVal val="#ppt_x"/>
                                          </p:val>
                                        </p:tav>
                                      </p:tavLst>
                                    </p:anim>
                                    <p:anim calcmode="lin" valueType="num">
                                      <p:cBhvr additive="base">
                                        <p:cTn id="47" dur="500" fill="hold"/>
                                        <p:tgtEl>
                                          <p:spTgt spid="18"/>
                                        </p:tgtEl>
                                        <p:attrNameLst>
                                          <p:attrName>ppt_y</p:attrName>
                                        </p:attrNameLst>
                                      </p:cBhvr>
                                      <p:tavLst>
                                        <p:tav tm="0">
                                          <p:val>
                                            <p:strVal val="1+#ppt_h/2"/>
                                          </p:val>
                                        </p:tav>
                                        <p:tav tm="100000">
                                          <p:val>
                                            <p:strVal val="#ppt_y"/>
                                          </p:val>
                                        </p:tav>
                                      </p:tavLst>
                                    </p:anim>
                                  </p:childTnLst>
                                </p:cTn>
                              </p:par>
                              <p:par>
                                <p:cTn id="48" presetID="2" presetClass="entr" presetSubtype="12" fill="hold" grpId="0" nodeType="withEffect">
                                  <p:stCondLst>
                                    <p:cond delay="400"/>
                                  </p:stCondLst>
                                  <p:childTnLst>
                                    <p:set>
                                      <p:cBhvr>
                                        <p:cTn id="49" dur="1" fill="hold">
                                          <p:stCondLst>
                                            <p:cond delay="0"/>
                                          </p:stCondLst>
                                        </p:cTn>
                                        <p:tgtEl>
                                          <p:spTgt spid="24"/>
                                        </p:tgtEl>
                                        <p:attrNameLst>
                                          <p:attrName>style.visibility</p:attrName>
                                        </p:attrNameLst>
                                      </p:cBhvr>
                                      <p:to>
                                        <p:strVal val="visible"/>
                                      </p:to>
                                    </p:set>
                                    <p:anim calcmode="lin" valueType="num">
                                      <p:cBhvr additive="base">
                                        <p:cTn id="50" dur="500" fill="hold"/>
                                        <p:tgtEl>
                                          <p:spTgt spid="24"/>
                                        </p:tgtEl>
                                        <p:attrNameLst>
                                          <p:attrName>ppt_x</p:attrName>
                                        </p:attrNameLst>
                                      </p:cBhvr>
                                      <p:tavLst>
                                        <p:tav tm="0">
                                          <p:val>
                                            <p:strVal val="0-#ppt_w/2"/>
                                          </p:val>
                                        </p:tav>
                                        <p:tav tm="100000">
                                          <p:val>
                                            <p:strVal val="#ppt_x"/>
                                          </p:val>
                                        </p:tav>
                                      </p:tavLst>
                                    </p:anim>
                                    <p:anim calcmode="lin" valueType="num">
                                      <p:cBhvr additive="base">
                                        <p:cTn id="51" dur="500" fill="hold"/>
                                        <p:tgtEl>
                                          <p:spTgt spid="24"/>
                                        </p:tgtEl>
                                        <p:attrNameLst>
                                          <p:attrName>ppt_y</p:attrName>
                                        </p:attrNameLst>
                                      </p:cBhvr>
                                      <p:tavLst>
                                        <p:tav tm="0">
                                          <p:val>
                                            <p:strVal val="1+#ppt_h/2"/>
                                          </p:val>
                                        </p:tav>
                                        <p:tav tm="100000">
                                          <p:val>
                                            <p:strVal val="#ppt_y"/>
                                          </p:val>
                                        </p:tav>
                                      </p:tavLst>
                                    </p:anim>
                                  </p:childTnLst>
                                </p:cTn>
                              </p:par>
                              <p:par>
                                <p:cTn id="52" presetID="2" presetClass="entr" presetSubtype="12" fill="hold" grpId="0" nodeType="withEffect">
                                  <p:stCondLst>
                                    <p:cond delay="500"/>
                                  </p:stCondLst>
                                  <p:childTnLst>
                                    <p:set>
                                      <p:cBhvr>
                                        <p:cTn id="53" dur="1" fill="hold">
                                          <p:stCondLst>
                                            <p:cond delay="0"/>
                                          </p:stCondLst>
                                        </p:cTn>
                                        <p:tgtEl>
                                          <p:spTgt spid="26"/>
                                        </p:tgtEl>
                                        <p:attrNameLst>
                                          <p:attrName>style.visibility</p:attrName>
                                        </p:attrNameLst>
                                      </p:cBhvr>
                                      <p:to>
                                        <p:strVal val="visible"/>
                                      </p:to>
                                    </p:set>
                                    <p:anim calcmode="lin" valueType="num">
                                      <p:cBhvr additive="base">
                                        <p:cTn id="54" dur="500" fill="hold"/>
                                        <p:tgtEl>
                                          <p:spTgt spid="26"/>
                                        </p:tgtEl>
                                        <p:attrNameLst>
                                          <p:attrName>ppt_x</p:attrName>
                                        </p:attrNameLst>
                                      </p:cBhvr>
                                      <p:tavLst>
                                        <p:tav tm="0">
                                          <p:val>
                                            <p:strVal val="0-#ppt_w/2"/>
                                          </p:val>
                                        </p:tav>
                                        <p:tav tm="100000">
                                          <p:val>
                                            <p:strVal val="#ppt_x"/>
                                          </p:val>
                                        </p:tav>
                                      </p:tavLst>
                                    </p:anim>
                                    <p:anim calcmode="lin" valueType="num">
                                      <p:cBhvr additive="base">
                                        <p:cTn id="55" dur="500" fill="hold"/>
                                        <p:tgtEl>
                                          <p:spTgt spid="26"/>
                                        </p:tgtEl>
                                        <p:attrNameLst>
                                          <p:attrName>ppt_y</p:attrName>
                                        </p:attrNameLst>
                                      </p:cBhvr>
                                      <p:tavLst>
                                        <p:tav tm="0">
                                          <p:val>
                                            <p:strVal val="1+#ppt_h/2"/>
                                          </p:val>
                                        </p:tav>
                                        <p:tav tm="100000">
                                          <p:val>
                                            <p:strVal val="#ppt_y"/>
                                          </p:val>
                                        </p:tav>
                                      </p:tavLst>
                                    </p:anim>
                                  </p:childTnLst>
                                </p:cTn>
                              </p:par>
                            </p:childTnLst>
                          </p:cTn>
                        </p:par>
                        <p:par>
                          <p:cTn id="56" fill="hold">
                            <p:stCondLst>
                              <p:cond delay="4150"/>
                            </p:stCondLst>
                            <p:childTnLst>
                              <p:par>
                                <p:cTn id="57" presetID="22" presetClass="entr" presetSubtype="8" fill="hold" grpId="0" nodeType="afterEffect">
                                  <p:stCondLst>
                                    <p:cond delay="0"/>
                                  </p:stCondLst>
                                  <p:childTnLst>
                                    <p:set>
                                      <p:cBhvr>
                                        <p:cTn id="58" dur="1" fill="hold">
                                          <p:stCondLst>
                                            <p:cond delay="0"/>
                                          </p:stCondLst>
                                        </p:cTn>
                                        <p:tgtEl>
                                          <p:spTgt spid="20"/>
                                        </p:tgtEl>
                                        <p:attrNameLst>
                                          <p:attrName>style.visibility</p:attrName>
                                        </p:attrNameLst>
                                      </p:cBhvr>
                                      <p:to>
                                        <p:strVal val="visible"/>
                                      </p:to>
                                    </p:set>
                                    <p:animEffect transition="in" filter="wipe(left)">
                                      <p:cBhvr>
                                        <p:cTn id="59" dur="500"/>
                                        <p:tgtEl>
                                          <p:spTgt spid="20"/>
                                        </p:tgtEl>
                                      </p:cBhvr>
                                    </p:animEffect>
                                  </p:childTnLst>
                                </p:cTn>
                              </p:par>
                              <p:par>
                                <p:cTn id="60" presetID="22" presetClass="entr" presetSubtype="8" fill="hold" grpId="0" nodeType="withEffect">
                                  <p:stCondLst>
                                    <p:cond delay="100"/>
                                  </p:stCondLst>
                                  <p:childTnLst>
                                    <p:set>
                                      <p:cBhvr>
                                        <p:cTn id="61" dur="1" fill="hold">
                                          <p:stCondLst>
                                            <p:cond delay="0"/>
                                          </p:stCondLst>
                                        </p:cTn>
                                        <p:tgtEl>
                                          <p:spTgt spid="21"/>
                                        </p:tgtEl>
                                        <p:attrNameLst>
                                          <p:attrName>style.visibility</p:attrName>
                                        </p:attrNameLst>
                                      </p:cBhvr>
                                      <p:to>
                                        <p:strVal val="visible"/>
                                      </p:to>
                                    </p:set>
                                    <p:animEffect transition="in" filter="wipe(left)">
                                      <p:cBhvr>
                                        <p:cTn id="62" dur="500"/>
                                        <p:tgtEl>
                                          <p:spTgt spid="21"/>
                                        </p:tgtEl>
                                      </p:cBhvr>
                                    </p:animEffect>
                                  </p:childTnLst>
                                </p:cTn>
                              </p:par>
                              <p:par>
                                <p:cTn id="63" presetID="22" presetClass="entr" presetSubtype="8" fill="hold" grpId="0" nodeType="withEffect">
                                  <p:stCondLst>
                                    <p:cond delay="200"/>
                                  </p:stCondLst>
                                  <p:childTnLst>
                                    <p:set>
                                      <p:cBhvr>
                                        <p:cTn id="64" dur="1" fill="hold">
                                          <p:stCondLst>
                                            <p:cond delay="0"/>
                                          </p:stCondLst>
                                        </p:cTn>
                                        <p:tgtEl>
                                          <p:spTgt spid="22"/>
                                        </p:tgtEl>
                                        <p:attrNameLst>
                                          <p:attrName>style.visibility</p:attrName>
                                        </p:attrNameLst>
                                      </p:cBhvr>
                                      <p:to>
                                        <p:strVal val="visible"/>
                                      </p:to>
                                    </p:set>
                                    <p:animEffect transition="in" filter="wipe(left)">
                                      <p:cBhvr>
                                        <p:cTn id="65" dur="500"/>
                                        <p:tgtEl>
                                          <p:spTgt spid="22"/>
                                        </p:tgtEl>
                                      </p:cBhvr>
                                    </p:animEffect>
                                  </p:childTnLst>
                                </p:cTn>
                              </p:par>
                              <p:par>
                                <p:cTn id="66" presetID="22" presetClass="entr" presetSubtype="8" fill="hold" grpId="0" nodeType="withEffect">
                                  <p:stCondLst>
                                    <p:cond delay="300"/>
                                  </p:stCondLst>
                                  <p:childTnLst>
                                    <p:set>
                                      <p:cBhvr>
                                        <p:cTn id="67" dur="1" fill="hold">
                                          <p:stCondLst>
                                            <p:cond delay="0"/>
                                          </p:stCondLst>
                                        </p:cTn>
                                        <p:tgtEl>
                                          <p:spTgt spid="25"/>
                                        </p:tgtEl>
                                        <p:attrNameLst>
                                          <p:attrName>style.visibility</p:attrName>
                                        </p:attrNameLst>
                                      </p:cBhvr>
                                      <p:to>
                                        <p:strVal val="visible"/>
                                      </p:to>
                                    </p:set>
                                    <p:animEffect transition="in" filter="wipe(left)">
                                      <p:cBhvr>
                                        <p:cTn id="68" dur="500"/>
                                        <p:tgtEl>
                                          <p:spTgt spid="25"/>
                                        </p:tgtEl>
                                      </p:cBhvr>
                                    </p:animEffect>
                                  </p:childTnLst>
                                </p:cTn>
                              </p:par>
                              <p:par>
                                <p:cTn id="69" presetID="22" presetClass="entr" presetSubtype="8" fill="hold" grpId="0" nodeType="withEffect">
                                  <p:stCondLst>
                                    <p:cond delay="400"/>
                                  </p:stCondLst>
                                  <p:childTnLst>
                                    <p:set>
                                      <p:cBhvr>
                                        <p:cTn id="70" dur="1" fill="hold">
                                          <p:stCondLst>
                                            <p:cond delay="0"/>
                                          </p:stCondLst>
                                        </p:cTn>
                                        <p:tgtEl>
                                          <p:spTgt spid="27"/>
                                        </p:tgtEl>
                                        <p:attrNameLst>
                                          <p:attrName>style.visibility</p:attrName>
                                        </p:attrNameLst>
                                      </p:cBhvr>
                                      <p:to>
                                        <p:strVal val="visible"/>
                                      </p:to>
                                    </p:set>
                                    <p:animEffect transition="in" filter="wipe(left)">
                                      <p:cBhvr>
                                        <p:cTn id="71" dur="500"/>
                                        <p:tgtEl>
                                          <p:spTgt spid="27"/>
                                        </p:tgtEl>
                                      </p:cBhvr>
                                    </p:animEffect>
                                  </p:childTnLst>
                                </p:cTn>
                              </p:par>
                              <p:par>
                                <p:cTn id="72" presetID="22" presetClass="entr" presetSubtype="8" fill="hold" grpId="0" nodeType="withEffect">
                                  <p:stCondLst>
                                    <p:cond delay="500"/>
                                  </p:stCondLst>
                                  <p:childTnLst>
                                    <p:set>
                                      <p:cBhvr>
                                        <p:cTn id="73" dur="1" fill="hold">
                                          <p:stCondLst>
                                            <p:cond delay="0"/>
                                          </p:stCondLst>
                                        </p:cTn>
                                        <p:tgtEl>
                                          <p:spTgt spid="23"/>
                                        </p:tgtEl>
                                        <p:attrNameLst>
                                          <p:attrName>style.visibility</p:attrName>
                                        </p:attrNameLst>
                                      </p:cBhvr>
                                      <p:to>
                                        <p:strVal val="visible"/>
                                      </p:to>
                                    </p:set>
                                    <p:animEffect transition="in" filter="wipe(left)">
                                      <p:cBhvr>
                                        <p:cTn id="74"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1" grpId="0" animBg="1"/>
      <p:bldP spid="12" grpId="0" animBg="1"/>
      <p:bldP spid="16" grpId="0" animBg="1"/>
      <p:bldP spid="17" grpId="0" animBg="1"/>
      <p:bldP spid="18" grpId="0" animBg="1"/>
      <p:bldP spid="20" grpId="0"/>
      <p:bldP spid="21" grpId="0"/>
      <p:bldP spid="22" grpId="0"/>
      <p:bldP spid="23" grpId="0"/>
      <p:bldP spid="24" grpId="0" animBg="1"/>
      <p:bldP spid="25" grpId="0"/>
      <p:bldP spid="26" grpId="0" animBg="1"/>
      <p:bldP spid="27"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8.3"/>
</p:tagLst>
</file>

<file path=ppt/theme/theme1.xml><?xml version="1.0" encoding="utf-8"?>
<a:theme xmlns:a="http://schemas.openxmlformats.org/drawingml/2006/main" name="1_默认设计模板">
  <a:themeElements>
    <a:clrScheme name="155">
      <a:dk1>
        <a:srgbClr val="294A5A"/>
      </a:dk1>
      <a:lt1>
        <a:srgbClr val="99CC39"/>
      </a:lt1>
      <a:dk2>
        <a:srgbClr val="F9C900"/>
      </a:dk2>
      <a:lt2>
        <a:srgbClr val="ED5A00"/>
      </a:lt2>
      <a:accent1>
        <a:srgbClr val="484849"/>
      </a:accent1>
      <a:accent2>
        <a:srgbClr val="FFFFFF"/>
      </a:accent2>
      <a:accent3>
        <a:srgbClr val="969696"/>
      </a:accent3>
      <a:accent4>
        <a:srgbClr val="00AAA2"/>
      </a:accent4>
      <a:accent5>
        <a:srgbClr val="99CC39"/>
      </a:accent5>
      <a:accent6>
        <a:srgbClr val="F9C900"/>
      </a:accent6>
      <a:hlink>
        <a:srgbClr val="ED5A00"/>
      </a:hlink>
      <a:folHlink>
        <a:srgbClr val="484849"/>
      </a:folHlink>
    </a:clrScheme>
    <a:fontScheme name="默认设计模板">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默认设计模板 13">
        <a:dk1>
          <a:srgbClr val="000000"/>
        </a:dk1>
        <a:lt1>
          <a:srgbClr val="FFFFD9"/>
        </a:lt1>
        <a:dk2>
          <a:srgbClr val="2B2E30"/>
        </a:dk2>
        <a:lt2>
          <a:srgbClr val="777777"/>
        </a:lt2>
        <a:accent1>
          <a:srgbClr val="7FBA00"/>
        </a:accent1>
        <a:accent2>
          <a:srgbClr val="FCDB00"/>
        </a:accent2>
        <a:accent3>
          <a:srgbClr val="FFFFE9"/>
        </a:accent3>
        <a:accent4>
          <a:srgbClr val="000000"/>
        </a:accent4>
        <a:accent5>
          <a:srgbClr val="C0D9AA"/>
        </a:accent5>
        <a:accent6>
          <a:srgbClr val="E4C600"/>
        </a:accent6>
        <a:hlink>
          <a:srgbClr val="21A3D0"/>
        </a:hlink>
        <a:folHlink>
          <a:srgbClr val="DA251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9599</TotalTime>
  <Pages>0</Pages>
  <Words>2937</Words>
  <Characters>0</Characters>
  <Application>Microsoft Office PowerPoint</Application>
  <DocSecurity>0</DocSecurity>
  <PresentationFormat>自定义</PresentationFormat>
  <Lines>0</Lines>
  <Paragraphs>426</Paragraphs>
  <Slides>34</Slides>
  <Notes>34</Notes>
  <HiddenSlides>0</HiddenSlides>
  <MMClips>1</MMClips>
  <ScaleCrop>false</ScaleCrop>
  <HeadingPairs>
    <vt:vector size="4" baseType="variant">
      <vt:variant>
        <vt:lpstr>主题</vt:lpstr>
      </vt:variant>
      <vt:variant>
        <vt:i4>1</vt:i4>
      </vt:variant>
      <vt:variant>
        <vt:lpstr>幻灯片标题</vt:lpstr>
      </vt:variant>
      <vt:variant>
        <vt:i4>34</vt:i4>
      </vt:variant>
    </vt:vector>
  </HeadingPairs>
  <TitlesOfParts>
    <vt:vector size="35" baseType="lpstr">
      <vt:lpstr>1_默认设计模板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subject/>
  <dc:creator>Administrator</dc:creator>
  <cp:keywords/>
  <dc:description/>
  <cp:lastModifiedBy>netbar</cp:lastModifiedBy>
  <cp:revision>813</cp:revision>
  <dcterms:created xsi:type="dcterms:W3CDTF">2013-01-25T01:44:32Z</dcterms:created>
  <dcterms:modified xsi:type="dcterms:W3CDTF">2015-04-23T07:21:41Z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2052-9.1.0.4429</vt:lpwstr>
  </property>
</Properties>
</file>